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9EE4C-537F-D8B3-3124-DEBA87717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0FD2E-40FD-5349-C838-E8BD86A87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5379D-8190-676E-2FED-42D0CC6A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5FDC7-05DB-2469-2832-C554C4EF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75D59-C323-6693-0BCA-02A7135E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0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EB91-9397-B21B-964F-C1CA7B7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5DE17-5FE5-FB1D-ABDA-ABC272B1D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CA8C1-BBAB-BDEC-6C3D-765D6BD0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DC810-8AA5-1777-9820-BB0B8618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7A962-77C4-0341-CB50-A4239F24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0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543A7-4406-8740-29D2-A4EEB2170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0CF44-9BC9-553E-4FD7-7514F2D8F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A7460-0B71-6F0F-596D-089DE406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77C7A-C246-E12C-1619-FA8DFC02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B1D9B-ADCC-7996-61DC-AB0B3F0D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3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3F75-063F-E862-4B81-F8F36136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1A7C-FE33-CBD7-A116-672C37F43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CE362-E82B-4B4C-D06E-7405A0F6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30BF2-D3C5-975D-712D-5E136B33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4BF66-BABD-FD16-7BF2-C7776E5A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1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DF1F-ACBA-DEB7-15FC-AE82F3AF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5B396-12AC-33AB-7507-4CD56971A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80F09-8711-CE5F-6ED6-87BEDA8F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AEB1A-3F34-DD9A-839A-354018A3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EC8C3-0495-F887-5A33-EB7D8D0B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DE9E-9C74-3328-5862-B7211301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E6C03-8DDA-BC19-7D2B-E2A5FF013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04F8-4467-6247-8E03-CFF21F6FE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C1131-2F2F-66C1-2D85-16F05A94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A4093-CB8F-2C77-A2F4-5B528A47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40FE0-3935-8C32-3DC5-AFFF0C62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6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6282-EE2C-3AF8-ABE6-D02AC5F1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8AFDD-AD3F-CD07-C6DF-B08C30D39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4B146-D07A-E782-18C5-20E29E402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30D9D-C39B-A0E4-EDCE-445FB2DEC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12F5E-0AA6-0D53-C70A-C136270A4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889367-5E39-58CD-B466-BEDFC0E8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3B8E21-AB32-16F6-64B1-84645921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CD7F7-0EF4-5AA1-5BD6-B86B7F6F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1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4CBB-7D76-A207-D8B7-7C26200B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7D6E2-B78B-7665-0A7A-9B43D1EF6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218AF-D869-16B1-3087-676C142B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05774-B377-C393-2CA8-1E281388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4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CF480-1316-B0DA-31C7-F5485B04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D604A-D9B2-92CE-DD4D-CD481D21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59C77-FD50-9687-61F2-52E5E156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7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AE8A-BAD3-6EB1-F65D-34146930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F52D1-F478-F6FF-632D-4F6AED089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07973-3009-854B-37ED-D609A841B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D8A8-8D88-044D-94D7-3833D5D8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6CDF6-5889-B7E4-8BB6-E0CBA27D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5F572-E6B4-E436-253C-E54EBF2D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1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CAC4-4BD1-BE30-5B3F-14A983CA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C7ECF-4596-3AE2-3902-0A23C6C5C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02652-6148-1016-EED3-624C16392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FF290-FF5D-B812-B9C4-BB7B09AA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3DF1-998D-61F1-670F-C261837F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90C80-E17C-ACFA-EA74-D0D42926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8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E0FB4D-4476-07AB-9A9A-B0AA056CC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AC175-EB61-F0FC-3E3B-A9DA8BDA3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CFDA8-CC40-D8DC-3B7C-E853F6F42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C925-60F1-4152-9274-BC0C40804BF2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343C6-D1C5-1674-1FFE-A1BB40440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8DE6F-F8B0-1D50-1155-C4A41F3B0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8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D61F-5D6E-6A99-E16A-001766B1D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7C58F-B9C2-BE95-348E-913C68264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2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9739-4ADA-D7E8-0B9A-D9084858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633BE-6EB3-7F32-9D3F-36F201ADB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think like an </a:t>
            </a:r>
            <a:r>
              <a:rPr lang="en-US" dirty="0" err="1"/>
              <a:t>LCAer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Alfalfa. Narrow lens = not a great crop</a:t>
            </a:r>
          </a:p>
          <a:p>
            <a:r>
              <a:rPr lang="en-US" dirty="0"/>
              <a:t>Broader lens = a great crop?</a:t>
            </a:r>
          </a:p>
          <a:p>
            <a:endParaRPr lang="en-US" dirty="0"/>
          </a:p>
          <a:p>
            <a:r>
              <a:rPr lang="en-US" dirty="0"/>
              <a:t>Climate impacts?</a:t>
            </a:r>
          </a:p>
        </p:txBody>
      </p:sp>
    </p:spTree>
    <p:extLst>
      <p:ext uri="{BB962C8B-B14F-4D97-AF65-F5344CB8AC3E}">
        <p14:creationId xmlns:p14="http://schemas.microsoft.com/office/powerpoint/2010/main" val="160169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B825-D11E-B945-C046-E81BB27F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Holistic thinking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70DF5-5B48-7108-2798-B3372B931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Government reimbursement rate for driving my car is $0.60/mi</a:t>
            </a:r>
          </a:p>
          <a:p>
            <a:r>
              <a:rPr lang="en-US" dirty="0"/>
              <a:t>Bicycling 1,000 miles per year costs me ~$350/</a:t>
            </a:r>
            <a:r>
              <a:rPr lang="en-US" dirty="0" err="1"/>
              <a:t>yr</a:t>
            </a:r>
            <a:r>
              <a:rPr lang="en-US" dirty="0"/>
              <a:t> in maintenance; $0.35</a:t>
            </a:r>
          </a:p>
          <a:p>
            <a:r>
              <a:rPr lang="en-US" dirty="0"/>
              <a:t>1 Burrito every 30 miles = $0.33/mi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4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67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Holistic thinking is important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Nichols</dc:creator>
  <cp:lastModifiedBy>Gina Nichols</cp:lastModifiedBy>
  <cp:revision>1</cp:revision>
  <dcterms:created xsi:type="dcterms:W3CDTF">2023-05-11T16:28:45Z</dcterms:created>
  <dcterms:modified xsi:type="dcterms:W3CDTF">2023-05-11T22:15:21Z</dcterms:modified>
</cp:coreProperties>
</file>