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B48-9D0F-7E52-5F87-F7FCEC096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2892B-362C-ED25-FE75-1AC427B30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6C746-0633-EE85-E1A2-FB828D201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9F4E-5382-40EE-826E-090782B1F98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9278F-1AD3-2A2B-E6AC-996ADCB9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C3FE4-718C-BB1B-AADA-ACFD7087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9543-02FB-4BFC-9649-6BC185F7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8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A1845-18F1-FAAC-EAF7-C80CDEBAF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031C8-0137-F919-EBEE-3D7E8244B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39425-3333-98DF-2B6C-B652E5AEC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9F4E-5382-40EE-826E-090782B1F98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32731-4A69-8E2B-2DA3-1DBB72EFD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6C397-BBB2-B59C-4EF6-1138A522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9543-02FB-4BFC-9649-6BC185F7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6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C9CBDE-2E9F-F8AA-FC93-3FCA641BD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85C0C-0026-5313-20E9-0A02E32E7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027CF-CB75-A694-B9A3-C4724D4B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9F4E-5382-40EE-826E-090782B1F98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36CC4-10DD-00D3-C46B-7842E6C14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F8DA2-38B7-6282-5EB0-0415CFA1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9543-02FB-4BFC-9649-6BC185F7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5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AAEBF-F611-E55A-8513-AD314215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766CE-C3B3-7E01-1C6D-A09484975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70B85-2446-B5B3-A76E-98418A2BF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9F4E-5382-40EE-826E-090782B1F98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C96DE-12B7-A373-774B-D36268D8C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8DFB4-E836-B8F1-5121-E0F481B9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9543-02FB-4BFC-9649-6BC185F7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64198-4E94-539F-7152-B4DE67410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F5AC1-99A9-ED31-FF27-C594D3C31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60490-B5AA-A383-6A8E-5613F7CB4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9F4E-5382-40EE-826E-090782B1F98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7C13D-EC6C-FB37-E0DD-373B9B71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872B2-26B8-EE86-293C-108C9BAA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9543-02FB-4BFC-9649-6BC185F7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7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BCEC0-2F6F-23D5-0C0B-41D70700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70E8F-8F95-3E5E-49B0-6CD12F82B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62DAA-C687-2864-475B-DA758BCA7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0311E-D013-8751-5F45-598436C2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9F4E-5382-40EE-826E-090782B1F98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33484-1167-9ECA-E0F1-6CE4CA92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DD599-24C1-D485-0003-6CBE4726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9543-02FB-4BFC-9649-6BC185F7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7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A526-9000-7C0D-78FA-77D1CF9F9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587C3-5161-1DC2-4788-A3E90113B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74127-526C-D8F7-6D9C-A8137B23C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A480A4-DC61-EB05-FA3D-B50D1820C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EC7CF6-BEFB-DBF4-B8E5-0750D15D9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2567C3-8F5C-6A5B-2090-84594E11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9F4E-5382-40EE-826E-090782B1F98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6E1F7-621B-CD8A-D1CD-31F1C8AA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13DAC-3A55-9DC6-E55B-3573D1540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9543-02FB-4BFC-9649-6BC185F7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85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AB89-0C1A-BA15-86F2-7974FA041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F81DF-7D48-F32D-8F9D-7BC25BFB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9F4E-5382-40EE-826E-090782B1F98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F195A-A63B-C2BD-F140-B23D8B82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3E4EA-AB9B-B105-06F5-CA1751A9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9543-02FB-4BFC-9649-6BC185F7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D86E0-4CC0-994A-9B36-8D9C32826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9F4E-5382-40EE-826E-090782B1F98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2CEA1-577A-DA06-343A-1342EC66A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B2FA6-CBA8-6AEE-CBCA-36520FE6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9543-02FB-4BFC-9649-6BC185F7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0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5044-C22C-65AF-311E-9238FE12A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D154A-9C5F-8168-19D7-7DF02AC99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428BF-DDAD-0895-A2D7-3F90ED1A7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82A84-FB86-3BE7-2227-03FE6702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9F4E-5382-40EE-826E-090782B1F98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B0896-6290-C1C6-8A32-1BC8BADAB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C69B6-B90D-E38E-84CC-03C9EEBE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9543-02FB-4BFC-9649-6BC185F7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8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A7CB-ED5B-CBB9-9597-EF385652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484629-969D-D108-F661-5A08A96CA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38EF1-9359-D4D6-E645-F58C342A8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07042-F945-9C5A-F326-B751C5CF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9F4E-5382-40EE-826E-090782B1F98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AC24D-65D8-79D0-0C55-CE81183C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0D29E-EC0F-2F46-AFF9-17A041A3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9543-02FB-4BFC-9649-6BC185F7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EE26FD-EBD5-AC84-5875-9E6962E6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85202-6C54-64D9-5BF7-9EFA3C526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DC249-9F28-02B8-511C-96DDD112B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69F4E-5382-40EE-826E-090782B1F98E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8223D-08D6-B8E4-4CC1-5A6B3C5D2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F9A7E-ADC3-BA3B-2EB6-7DECDBD4A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89543-02FB-4BFC-9649-6BC185F7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2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1E23F6-14CA-E4F4-9554-5703F41364E2}"/>
              </a:ext>
            </a:extLst>
          </p:cNvPr>
          <p:cNvSpPr txBox="1"/>
          <p:nvPr/>
        </p:nvSpPr>
        <p:spPr>
          <a:xfrm>
            <a:off x="244713" y="2719898"/>
            <a:ext cx="1607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50 psi pump to get water out of river</a:t>
            </a:r>
          </a:p>
        </p:txBody>
      </p:sp>
      <p:sp>
        <p:nvSpPr>
          <p:cNvPr id="9" name="Flowchart: Punched Tape 8">
            <a:extLst>
              <a:ext uri="{FF2B5EF4-FFF2-40B4-BE49-F238E27FC236}">
                <a16:creationId xmlns:a16="http://schemas.microsoft.com/office/drawing/2014/main" id="{B0DE10C4-6A3D-A852-28A2-A827B6CA25CA}"/>
              </a:ext>
            </a:extLst>
          </p:cNvPr>
          <p:cNvSpPr/>
          <p:nvPr/>
        </p:nvSpPr>
        <p:spPr>
          <a:xfrm>
            <a:off x="240519" y="1841149"/>
            <a:ext cx="2306973" cy="685613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F252F10-FD11-BB4A-381C-DA297D8BD3C0}"/>
              </a:ext>
            </a:extLst>
          </p:cNvPr>
          <p:cNvGrpSpPr/>
          <p:nvPr/>
        </p:nvGrpSpPr>
        <p:grpSpPr>
          <a:xfrm>
            <a:off x="1515403" y="2141770"/>
            <a:ext cx="532701" cy="610800"/>
            <a:chOff x="3937518" y="931178"/>
            <a:chExt cx="1060704" cy="1233182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33848017-FCF3-5D97-2BDC-17A9E0E39087}"/>
                </a:ext>
              </a:extLst>
            </p:cNvPr>
            <p:cNvSpPr/>
            <p:nvPr/>
          </p:nvSpPr>
          <p:spPr>
            <a:xfrm>
              <a:off x="3937518" y="1249960"/>
              <a:ext cx="1060704" cy="9144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601C6FA-F863-ED3A-43EB-CEC91DAB855C}"/>
                </a:ext>
              </a:extLst>
            </p:cNvPr>
            <p:cNvSpPr/>
            <p:nvPr/>
          </p:nvSpPr>
          <p:spPr>
            <a:xfrm>
              <a:off x="4010670" y="931178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59904AB-F23D-1D96-3F60-4CB810BA7F96}"/>
              </a:ext>
            </a:extLst>
          </p:cNvPr>
          <p:cNvSpPr/>
          <p:nvPr/>
        </p:nvSpPr>
        <p:spPr>
          <a:xfrm rot="2791230">
            <a:off x="1587206" y="2755307"/>
            <a:ext cx="1233182" cy="226434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F07513E9-A66F-0082-1E58-7CFCF81E1836}"/>
              </a:ext>
            </a:extLst>
          </p:cNvPr>
          <p:cNvSpPr/>
          <p:nvPr/>
        </p:nvSpPr>
        <p:spPr>
          <a:xfrm>
            <a:off x="5439122" y="1199694"/>
            <a:ext cx="3239625" cy="710967"/>
          </a:xfrm>
          <a:prstGeom prst="parallelogram">
            <a:avLst>
              <a:gd name="adj" fmla="val 173673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F1A7D009-7682-93EE-5E81-8E2E635EBE55}"/>
              </a:ext>
            </a:extLst>
          </p:cNvPr>
          <p:cNvSpPr/>
          <p:nvPr/>
        </p:nvSpPr>
        <p:spPr>
          <a:xfrm>
            <a:off x="4902964" y="3310612"/>
            <a:ext cx="3463369" cy="710967"/>
          </a:xfrm>
          <a:prstGeom prst="parallelogram">
            <a:avLst>
              <a:gd name="adj" fmla="val 173673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0B6D7178-2892-7DBE-75C7-E30FE53931E5}"/>
              </a:ext>
            </a:extLst>
          </p:cNvPr>
          <p:cNvSpPr/>
          <p:nvPr/>
        </p:nvSpPr>
        <p:spPr>
          <a:xfrm>
            <a:off x="4816277" y="5799658"/>
            <a:ext cx="4311941" cy="710967"/>
          </a:xfrm>
          <a:prstGeom prst="parallelogram">
            <a:avLst>
              <a:gd name="adj" fmla="val 173673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eel irrigation system icon, simple style. Wheel irrigation system icon.  simple illustration of wheel irrigation system icon | CanStock">
            <a:extLst>
              <a:ext uri="{FF2B5EF4-FFF2-40B4-BE49-F238E27FC236}">
                <a16:creationId xmlns:a16="http://schemas.microsoft.com/office/drawing/2014/main" id="{04D0043F-B19B-C19A-2B1A-8247243F44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41" b="32992"/>
          <a:stretch/>
        </p:blipFill>
        <p:spPr bwMode="auto">
          <a:xfrm>
            <a:off x="5206191" y="2932484"/>
            <a:ext cx="2381250" cy="93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enter pivot irrigation | Human - Agriculture">
            <a:extLst>
              <a:ext uri="{FF2B5EF4-FFF2-40B4-BE49-F238E27FC236}">
                <a16:creationId xmlns:a16="http://schemas.microsoft.com/office/drawing/2014/main" id="{1976CD07-98AF-AD5A-A5BB-17ACBC1A5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871" y="5421530"/>
            <a:ext cx="2118732" cy="77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BCE2C5D-3608-96AA-27BF-2735B5766108}"/>
              </a:ext>
            </a:extLst>
          </p:cNvPr>
          <p:cNvSpPr txBox="1"/>
          <p:nvPr/>
        </p:nvSpPr>
        <p:spPr>
          <a:xfrm>
            <a:off x="5585614" y="741338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Flood irrigation</a:t>
            </a:r>
            <a:endParaRPr lang="en-US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8F018B-18F8-5CEB-281F-14564B568D63}"/>
              </a:ext>
            </a:extLst>
          </p:cNvPr>
          <p:cNvSpPr txBox="1"/>
          <p:nvPr/>
        </p:nvSpPr>
        <p:spPr>
          <a:xfrm>
            <a:off x="5158461" y="278251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Wheel line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24C895-26C1-94F9-513D-5CE2A7F824BE}"/>
              </a:ext>
            </a:extLst>
          </p:cNvPr>
          <p:cNvSpPr txBox="1"/>
          <p:nvPr/>
        </p:nvSpPr>
        <p:spPr>
          <a:xfrm>
            <a:off x="4824823" y="5048467"/>
            <a:ext cx="134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Center pivot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157E6B-33FF-3F08-7246-8E3E81DFCDDB}"/>
              </a:ext>
            </a:extLst>
          </p:cNvPr>
          <p:cNvSpPr txBox="1"/>
          <p:nvPr/>
        </p:nvSpPr>
        <p:spPr>
          <a:xfrm>
            <a:off x="0" y="26233"/>
            <a:ext cx="3184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Siskiyou County alfalfa irrigation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59A0D3-C2E4-92E6-DC9D-5738A4318989}"/>
              </a:ext>
            </a:extLst>
          </p:cNvPr>
          <p:cNvSpPr txBox="1"/>
          <p:nvPr/>
        </p:nvSpPr>
        <p:spPr>
          <a:xfrm>
            <a:off x="77774" y="1476575"/>
            <a:ext cx="147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Surface water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02CF9C-68E6-0FC0-4735-2F0490A61E30}"/>
              </a:ext>
            </a:extLst>
          </p:cNvPr>
          <p:cNvSpPr txBox="1"/>
          <p:nvPr/>
        </p:nvSpPr>
        <p:spPr>
          <a:xfrm>
            <a:off x="2011366" y="5104084"/>
            <a:ext cx="1607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50-70 psi pump to get water out of well</a:t>
            </a:r>
          </a:p>
        </p:txBody>
      </p:sp>
      <p:sp>
        <p:nvSpPr>
          <p:cNvPr id="28" name="Flowchart: Punched Tape 27">
            <a:extLst>
              <a:ext uri="{FF2B5EF4-FFF2-40B4-BE49-F238E27FC236}">
                <a16:creationId xmlns:a16="http://schemas.microsoft.com/office/drawing/2014/main" id="{D291D373-8F3E-FE86-FD6A-E1E3B811EE2B}"/>
              </a:ext>
            </a:extLst>
          </p:cNvPr>
          <p:cNvSpPr/>
          <p:nvPr/>
        </p:nvSpPr>
        <p:spPr>
          <a:xfrm>
            <a:off x="297562" y="6026092"/>
            <a:ext cx="2306973" cy="685613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6E05F1-530A-747A-73E3-DF64E6833133}"/>
              </a:ext>
            </a:extLst>
          </p:cNvPr>
          <p:cNvGrpSpPr/>
          <p:nvPr/>
        </p:nvGrpSpPr>
        <p:grpSpPr>
          <a:xfrm>
            <a:off x="1048501" y="4696559"/>
            <a:ext cx="532701" cy="610800"/>
            <a:chOff x="3937518" y="931178"/>
            <a:chExt cx="1060704" cy="1233182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8976A61E-B3F3-5A7B-2540-531FF121AC7B}"/>
                </a:ext>
              </a:extLst>
            </p:cNvPr>
            <p:cNvSpPr/>
            <p:nvPr/>
          </p:nvSpPr>
          <p:spPr>
            <a:xfrm>
              <a:off x="3937518" y="1249960"/>
              <a:ext cx="1060704" cy="9144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654DADE-4439-CC52-D356-8B3137DF23C2}"/>
                </a:ext>
              </a:extLst>
            </p:cNvPr>
            <p:cNvSpPr/>
            <p:nvPr/>
          </p:nvSpPr>
          <p:spPr>
            <a:xfrm>
              <a:off x="4010670" y="931178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2B6DC3A7-482E-D4DA-76E4-D3E95A2A843A}"/>
              </a:ext>
            </a:extLst>
          </p:cNvPr>
          <p:cNvSpPr/>
          <p:nvPr/>
        </p:nvSpPr>
        <p:spPr>
          <a:xfrm>
            <a:off x="1304456" y="4843096"/>
            <a:ext cx="1233182" cy="226434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369F6B-CAE0-90DE-B90C-38FC7ACBA857}"/>
              </a:ext>
            </a:extLst>
          </p:cNvPr>
          <p:cNvSpPr txBox="1"/>
          <p:nvPr/>
        </p:nvSpPr>
        <p:spPr>
          <a:xfrm>
            <a:off x="276870" y="3996938"/>
            <a:ext cx="148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Ground water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212C7F-1557-23A8-BE95-417C3698352E}"/>
              </a:ext>
            </a:extLst>
          </p:cNvPr>
          <p:cNvSpPr/>
          <p:nvPr/>
        </p:nvSpPr>
        <p:spPr>
          <a:xfrm>
            <a:off x="1245001" y="5314929"/>
            <a:ext cx="139182" cy="1072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61EF06-892D-5461-AFE9-D48DF3A3DA67}"/>
              </a:ext>
            </a:extLst>
          </p:cNvPr>
          <p:cNvSpPr txBox="1"/>
          <p:nvPr/>
        </p:nvSpPr>
        <p:spPr>
          <a:xfrm>
            <a:off x="8366333" y="1523812"/>
            <a:ext cx="23069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No additional pumping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9D9EA5-DFEA-5691-1944-8A63DE4017B5}"/>
              </a:ext>
            </a:extLst>
          </p:cNvPr>
          <p:cNvSpPr txBox="1"/>
          <p:nvPr/>
        </p:nvSpPr>
        <p:spPr>
          <a:xfrm>
            <a:off x="8453230" y="3349350"/>
            <a:ext cx="39011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Needs 50 psi, but pump at river/well is enough? Wouldn’t that depend on location of field in relation to river/well?</a:t>
            </a:r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89C3F2A7-72DD-E1E4-1095-E23846ADE5E8}"/>
              </a:ext>
            </a:extLst>
          </p:cNvPr>
          <p:cNvSpPr/>
          <p:nvPr/>
        </p:nvSpPr>
        <p:spPr>
          <a:xfrm>
            <a:off x="6067905" y="1296136"/>
            <a:ext cx="2572905" cy="180439"/>
          </a:xfrm>
          <a:prstGeom prst="parallelogram">
            <a:avLst>
              <a:gd name="adj" fmla="val 173673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39DB0844-1CA2-0595-F9BF-269EBC46BDE9}"/>
              </a:ext>
            </a:extLst>
          </p:cNvPr>
          <p:cNvSpPr/>
          <p:nvPr/>
        </p:nvSpPr>
        <p:spPr>
          <a:xfrm>
            <a:off x="5584277" y="1587030"/>
            <a:ext cx="2572905" cy="180439"/>
          </a:xfrm>
          <a:prstGeom prst="parallelogram">
            <a:avLst>
              <a:gd name="adj" fmla="val 173673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EABB0C-C6BD-955A-23D5-C7BE9C3A4728}"/>
              </a:ext>
            </a:extLst>
          </p:cNvPr>
          <p:cNvSpPr txBox="1"/>
          <p:nvPr/>
        </p:nvSpPr>
        <p:spPr>
          <a:xfrm>
            <a:off x="8495984" y="5125411"/>
            <a:ext cx="30679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Needs 40 psi, but…is that pump in addition to the river/well pump?</a:t>
            </a:r>
          </a:p>
        </p:txBody>
      </p:sp>
    </p:spTree>
    <p:extLst>
      <p:ext uri="{BB962C8B-B14F-4D97-AF65-F5344CB8AC3E}">
        <p14:creationId xmlns:p14="http://schemas.microsoft.com/office/powerpoint/2010/main" val="3108037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80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Gina Nichols</dc:creator>
  <cp:lastModifiedBy>Gina Nichols</cp:lastModifiedBy>
  <cp:revision>5</cp:revision>
  <dcterms:created xsi:type="dcterms:W3CDTF">2023-03-01T16:19:06Z</dcterms:created>
  <dcterms:modified xsi:type="dcterms:W3CDTF">2023-05-12T16:58:43Z</dcterms:modified>
</cp:coreProperties>
</file>