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FF8"/>
    <a:srgbClr val="097144"/>
    <a:srgbClr val="0982CD"/>
    <a:srgbClr val="0EAD69"/>
    <a:srgbClr val="EDEDED"/>
    <a:srgbClr val="540D6E"/>
    <a:srgbClr val="E5B4F6"/>
    <a:srgbClr val="CF75EF"/>
    <a:srgbClr val="FFFF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0FC2C-B005-4D65-BC9D-C52C95CDF487}" v="6" dt="2024-10-04T11:27:5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80" d="100"/>
          <a:sy n="180" d="100"/>
        </p:scale>
        <p:origin x="-4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D43-DFD1-067F-BB7C-C70F99AE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4EBF-9AF6-1849-1905-D82B59857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CBCF-2FF0-30F3-07CE-003738D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87AF-8098-612E-C83C-1D91E3D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CB91-4853-4636-193D-E6CF5B5D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0E43-C6D7-67DF-C0F9-7B7A0CE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CEE6-F927-CAAD-ABB6-141B6C5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6D56-D0CC-E24C-FC8F-1F844A78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C3A3-F595-1E47-F6F1-73F575A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908A-C17B-CD7D-C091-B752B0C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D8EFE-DA7C-2D94-8D8B-4D7828B0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4DA5-BD92-AB20-B809-7491A0FD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5624-2821-EE92-547A-8F93090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9631-2D0E-F13E-DFF5-FFCD148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4B7D-D6C9-CCE0-6DE4-4269E04C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7F4-9B05-A056-8FE4-8517430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1E1-12E6-2A55-005C-6CDCD3BD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AE67-DC46-BC14-4C9A-297851E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0C47-2AC3-4B34-5561-33DF1FD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3517-EE9B-75F2-1E19-ABF9986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CF5-088B-901B-08B2-0976A69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4525-AD97-8A2E-5C4B-8DED82BC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0C83-516C-439C-9A53-3CB686D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2547-52EE-033A-D524-F26DE2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EA30-CDD1-376A-9FEE-55B2C0B1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869-488D-0812-8370-0DD0F98A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48AA-C3F8-45F6-62B8-9BC173C0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336F-63FD-FBBF-591F-C28548F5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2160-4D8A-8035-7CFE-865685C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7843-F19B-4BFD-8049-55CF36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0AB9-9441-39D3-A946-CD626B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378-AB27-BD3E-C3D4-F9686377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A991-6204-B956-3AF8-A7F5535A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EB6E6-EB83-3497-EDD5-0B8D4EA2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AAD44-0CB9-0B18-E0CB-F96647DEF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FF103-70A5-5A38-C590-31983D37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8961D-BD7A-BE3E-1119-4BD8AB9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C9996-874C-50C2-C20F-7CE6E3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4013-49BB-2D27-F8D8-B026A33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1C65-7564-8E26-FB62-3A54D962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B1E3-7E42-FCAE-3159-B668964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CB26-E6DA-2DCC-2B19-AA402CF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98A02-457D-2980-D3AE-0C85AE03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4629-A888-63EA-34CA-3A98EE60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FFED6-61A2-C247-956D-3C510B4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3C00-9320-3F1F-AE86-4BE3B4D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E9BE-87CD-31CB-6400-24E0AD55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9090-2265-FB45-59FB-CD1E52C3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7225-5F88-49FA-616D-CB1CC0D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A078-8700-D13A-254C-E1A1FE0C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9E34-DF48-DAD1-F16B-400F89AE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D468-8151-CB2F-6025-408566E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C0D-7042-F348-D091-343DEFD2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67A4F-280C-3503-DC10-6D4EA889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D299-F8B1-DB02-1EE2-0119EAA0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1A28-4F34-42B2-4BBC-CE79DC1A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44DE-0198-3F38-FB58-36462F4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2672-9FCD-8B92-3995-1CAF953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FFB76-C049-595B-CB8A-98CED05B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604C-CE01-E5CE-5BA0-E7EAE9FC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C197-697A-E630-A794-C8D477A5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7649-7092-4ED4-950B-15982029C150}" type="datetimeFigureOut">
              <a:rPr lang="en-GB" smtClean="0"/>
              <a:t>04/10/2024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0BCD-5EFB-BE6E-066B-BD962F50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F449-C935-FDEB-0FBF-6388E983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slideLayout" Target="../slideLayouts/slideLayout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342">
            <a:extLst>
              <a:ext uri="{FF2B5EF4-FFF2-40B4-BE49-F238E27FC236}">
                <a16:creationId xmlns:a16="http://schemas.microsoft.com/office/drawing/2014/main" id="{55076A23-4867-E49B-2797-7851E5ACCCEC}"/>
              </a:ext>
            </a:extLst>
          </p:cNvPr>
          <p:cNvSpPr/>
          <p:nvPr/>
        </p:nvSpPr>
        <p:spPr>
          <a:xfrm>
            <a:off x="8622000" y="1617035"/>
            <a:ext cx="968374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9062F4C-1B71-B868-67F8-5FF98592B2E4}"/>
              </a:ext>
            </a:extLst>
          </p:cNvPr>
          <p:cNvSpPr/>
          <p:nvPr/>
        </p:nvSpPr>
        <p:spPr>
          <a:xfrm>
            <a:off x="5319652" y="1608743"/>
            <a:ext cx="1139205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3738124-876B-60F3-7613-A012D8B45D7E}"/>
              </a:ext>
            </a:extLst>
          </p:cNvPr>
          <p:cNvSpPr/>
          <p:nvPr/>
        </p:nvSpPr>
        <p:spPr>
          <a:xfrm>
            <a:off x="2206731" y="1614760"/>
            <a:ext cx="1120719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90368"/>
            <a:ext cx="112903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_d3997f6ff4184bdda11aca86b2111229_BackgroundRectangle">
            <a:extLst>
              <a:ext uri="{FF2B5EF4-FFF2-40B4-BE49-F238E27FC236}">
                <a16:creationId xmlns:a16="http://schemas.microsoft.com/office/drawing/2014/main" id="{7E56A92E-D0C2-4224-C23D-FBDA8DE5BB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58642"/>
            <a:ext cx="112903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_bbf5f6820ead49b69e55138e52f94034_BackgroundRectangle">
            <a:extLst>
              <a:ext uri="{FF2B5EF4-FFF2-40B4-BE49-F238E27FC236}">
                <a16:creationId xmlns:a16="http://schemas.microsoft.com/office/drawing/2014/main" id="{1A038605-5B8B-0834-5C9C-C408EAC05C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05743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_0aef6f2d345e4955abc2806d073b57a1_BackgroundRectangle">
            <a:extLst>
              <a:ext uri="{FF2B5EF4-FFF2-40B4-BE49-F238E27FC236}">
                <a16:creationId xmlns:a16="http://schemas.microsoft.com/office/drawing/2014/main" id="{182880BD-B232-346B-B49F-E7B7A7A292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35957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55700" y="2087056"/>
            <a:ext cx="10198100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690368"/>
            <a:ext cx="965200" cy="60477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TLSHAPE_SL_d3997f6ff4184bdda11aca86b2111229_HeaderRectangle">
            <a:extLst>
              <a:ext uri="{FF2B5EF4-FFF2-40B4-BE49-F238E27FC236}">
                <a16:creationId xmlns:a16="http://schemas.microsoft.com/office/drawing/2014/main" id="{0910D1F3-A9D5-74B1-4B82-61ECB7ED8D9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3358642"/>
            <a:ext cx="965200" cy="635296"/>
          </a:xfrm>
          <a:prstGeom prst="rect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_bbf5f6820ead49b69e55138e52f94034_HeaderRectangle">
            <a:extLst>
              <a:ext uri="{FF2B5EF4-FFF2-40B4-BE49-F238E27FC236}">
                <a16:creationId xmlns:a16="http://schemas.microsoft.com/office/drawing/2014/main" id="{673F34C6-1F17-FBD1-5C89-25247F57750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057438"/>
            <a:ext cx="965200" cy="615019"/>
          </a:xfrm>
          <a:prstGeom prst="rect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_0aef6f2d345e4955abc2806d073b57a1_HeaderRectangle">
            <a:extLst>
              <a:ext uri="{FF2B5EF4-FFF2-40B4-BE49-F238E27FC236}">
                <a16:creationId xmlns:a16="http://schemas.microsoft.com/office/drawing/2014/main" id="{7B5791FC-BDBE-157C-4345-5AC16A11324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735957"/>
            <a:ext cx="965200" cy="615019"/>
          </a:xfrm>
          <a:prstGeom prst="rect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2279080"/>
            <a:ext cx="10198100" cy="182880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290512" y="25778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515326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707881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G_00000000000000000000000000000000_ShapeBelow7">
            <a:extLst>
              <a:ext uri="{FF2B5EF4-FFF2-40B4-BE49-F238E27FC236}">
                <a16:creationId xmlns:a16="http://schemas.microsoft.com/office/drawing/2014/main" id="{828FC69C-C19C-0603-AEFA-915CB2CEF78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0898490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3500" y="2899727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No cover crop</a:t>
            </a:r>
          </a:p>
        </p:txBody>
      </p:sp>
      <p:sp>
        <p:nvSpPr>
          <p:cNvPr id="108" name="OTLSHAPE_SL_d3997f6ff4184bdda11aca86b2111229_Header">
            <a:extLst>
              <a:ext uri="{FF2B5EF4-FFF2-40B4-BE49-F238E27FC236}">
                <a16:creationId xmlns:a16="http://schemas.microsoft.com/office/drawing/2014/main" id="{F32BBACB-647C-07B9-67AE-1B42284DC92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3583263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Early planted mixture</a:t>
            </a:r>
          </a:p>
        </p:txBody>
      </p:sp>
      <p:sp>
        <p:nvSpPr>
          <p:cNvPr id="111" name="OTLSHAPE_SL_bbf5f6820ead49b69e55138e52f94034_Header">
            <a:extLst>
              <a:ext uri="{FF2B5EF4-FFF2-40B4-BE49-F238E27FC236}">
                <a16:creationId xmlns:a16="http://schemas.microsoft.com/office/drawing/2014/main" id="{F85A7B1E-D885-1979-13D8-E7A7BDC6153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27192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mixture</a:t>
            </a:r>
          </a:p>
        </p:txBody>
      </p:sp>
      <p:sp>
        <p:nvSpPr>
          <p:cNvPr id="114" name="OTLSHAPE_SL_0aef6f2d345e4955abc2806d073b57a1_Header">
            <a:extLst>
              <a:ext uri="{FF2B5EF4-FFF2-40B4-BE49-F238E27FC236}">
                <a16:creationId xmlns:a16="http://schemas.microsoft.com/office/drawing/2014/main" id="{793B58A0-9FE3-E041-F26D-13BA3C4CC23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4950439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radish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54013" y="2085468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16478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881330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013757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278609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290512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495619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2232739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877176" y="16648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19 Apr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485705" y="1669177"/>
            <a:ext cx="34407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26 Aug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488852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7693959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528412" y="208388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25561" y="208493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7693383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10898490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C93AD5-E07A-CA4D-C65A-88AE45F106D0}"/>
              </a:ext>
            </a:extLst>
          </p:cNvPr>
          <p:cNvGrpSpPr/>
          <p:nvPr/>
        </p:nvGrpSpPr>
        <p:grpSpPr>
          <a:xfrm>
            <a:off x="1299515" y="2277492"/>
            <a:ext cx="2617147" cy="186055"/>
            <a:chOff x="1299515" y="2110676"/>
            <a:chExt cx="2617147" cy="186055"/>
          </a:xfrm>
        </p:grpSpPr>
        <p:sp>
          <p:nvSpPr>
            <p:cNvPr id="20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92051A29-469B-7DC9-DC15-48553D4635FB}"/>
                </a:ext>
              </a:extLst>
            </p:cNvPr>
            <p:cNvSpPr txBox="1"/>
            <p:nvPr>
              <p:custDataLst>
                <p:tags r:id="rId263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20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7D9C1C52-35F4-B6D1-E831-7B2C461354D2}"/>
                </a:ext>
              </a:extLst>
            </p:cNvPr>
            <p:cNvSpPr txBox="1"/>
            <p:nvPr>
              <p:custDataLst>
                <p:tags r:id="rId264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20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E78483E-B23A-3C80-9B18-FB27D58AE46A}"/>
                </a:ext>
              </a:extLst>
            </p:cNvPr>
            <p:cNvSpPr txBox="1"/>
            <p:nvPr>
              <p:custDataLst>
                <p:tags r:id="rId265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6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0359738D-DCDC-7DBC-2C6E-F0A6054C476A}"/>
                </a:ext>
              </a:extLst>
            </p:cNvPr>
            <p:cNvSpPr txBox="1"/>
            <p:nvPr>
              <p:custDataLst>
                <p:tags r:id="rId266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F4F43-511D-14A8-B041-CB83A45A7873}"/>
              </a:ext>
            </a:extLst>
          </p:cNvPr>
          <p:cNvGrpSpPr/>
          <p:nvPr/>
        </p:nvGrpSpPr>
        <p:grpSpPr>
          <a:xfrm>
            <a:off x="4503456" y="2276312"/>
            <a:ext cx="2617147" cy="186055"/>
            <a:chOff x="1299515" y="2110676"/>
            <a:chExt cx="2617147" cy="186055"/>
          </a:xfrm>
        </p:grpSpPr>
        <p:sp>
          <p:nvSpPr>
            <p:cNvPr id="68" name="OTLSHAPE_TB_00000000000000000000000000000000_MiddleTimescaleInterval1">
              <a:extLst>
                <a:ext uri="{FF2B5EF4-FFF2-40B4-BE49-F238E27FC236}">
                  <a16:creationId xmlns:a16="http://schemas.microsoft.com/office/drawing/2014/main" id="{B0AEA5D0-97F7-4F46-4DE5-F5C8774270C8}"/>
                </a:ext>
              </a:extLst>
            </p:cNvPr>
            <p:cNvSpPr txBox="1"/>
            <p:nvPr>
              <p:custDataLst>
                <p:tags r:id="rId259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69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F5B07DE-C64E-6802-84DE-037F6F41AF3D}"/>
                </a:ext>
              </a:extLst>
            </p:cNvPr>
            <p:cNvSpPr txBox="1"/>
            <p:nvPr>
              <p:custDataLst>
                <p:tags r:id="rId260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0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43375EC-D2AA-A43B-9D36-977B9875EFCF}"/>
                </a:ext>
              </a:extLst>
            </p:cNvPr>
            <p:cNvSpPr txBox="1"/>
            <p:nvPr>
              <p:custDataLst>
                <p:tags r:id="rId261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1" name="OTLSHAPE_TB_00000000000000000000000000000000_MiddleTimescaleInterval2">
              <a:extLst>
                <a:ext uri="{FF2B5EF4-FFF2-40B4-BE49-F238E27FC236}">
                  <a16:creationId xmlns:a16="http://schemas.microsoft.com/office/drawing/2014/main" id="{F8B56BF3-EF9D-5350-666A-D2914342B6F9}"/>
                </a:ext>
              </a:extLst>
            </p:cNvPr>
            <p:cNvSpPr txBox="1"/>
            <p:nvPr>
              <p:custDataLst>
                <p:tags r:id="rId262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DD11-CD2E-A846-4DD0-2B4EA059287B}"/>
              </a:ext>
            </a:extLst>
          </p:cNvPr>
          <p:cNvGrpSpPr/>
          <p:nvPr/>
        </p:nvGrpSpPr>
        <p:grpSpPr>
          <a:xfrm>
            <a:off x="7707881" y="2278756"/>
            <a:ext cx="2617147" cy="186055"/>
            <a:chOff x="1299515" y="2110676"/>
            <a:chExt cx="2617147" cy="186055"/>
          </a:xfrm>
        </p:grpSpPr>
        <p:sp>
          <p:nvSpPr>
            <p:cNvPr id="73" name="OTLSHAPE_TB_00000000000000000000000000000000_MiddleTimescaleInterval1">
              <a:extLst>
                <a:ext uri="{FF2B5EF4-FFF2-40B4-BE49-F238E27FC236}">
                  <a16:creationId xmlns:a16="http://schemas.microsoft.com/office/drawing/2014/main" id="{4CFAB903-31BF-885A-2A97-509BCD2323EC}"/>
                </a:ext>
              </a:extLst>
            </p:cNvPr>
            <p:cNvSpPr txBox="1"/>
            <p:nvPr>
              <p:custDataLst>
                <p:tags r:id="rId255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7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6D882736-B690-0C41-5CF6-143979948691}"/>
                </a:ext>
              </a:extLst>
            </p:cNvPr>
            <p:cNvSpPr txBox="1"/>
            <p:nvPr>
              <p:custDataLst>
                <p:tags r:id="rId256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5" name="OTLSHAPE_TB_00000000000000000000000000000000_MiddleTimescaleInterval3">
              <a:extLst>
                <a:ext uri="{FF2B5EF4-FFF2-40B4-BE49-F238E27FC236}">
                  <a16:creationId xmlns:a16="http://schemas.microsoft.com/office/drawing/2014/main" id="{6CDE160F-FAA3-FB6D-40C3-E55FED747567}"/>
                </a:ext>
              </a:extLst>
            </p:cNvPr>
            <p:cNvSpPr txBox="1"/>
            <p:nvPr>
              <p:custDataLst>
                <p:tags r:id="rId257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6" name="OTLSHAPE_TB_00000000000000000000000000000000_MiddleTimescaleInterval2">
              <a:extLst>
                <a:ext uri="{FF2B5EF4-FFF2-40B4-BE49-F238E27FC236}">
                  <a16:creationId xmlns:a16="http://schemas.microsoft.com/office/drawing/2014/main" id="{AB360A46-0D08-5C6B-27BA-8838EF5436F6}"/>
                </a:ext>
              </a:extLst>
            </p:cNvPr>
            <p:cNvSpPr txBox="1"/>
            <p:nvPr>
              <p:custDataLst>
                <p:tags r:id="rId258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280135" y="164300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Barley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356491" y="16653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8 Aug</a:t>
            </a:r>
          </a:p>
        </p:txBody>
      </p: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5400000" flipH="1">
            <a:off x="3117040" y="164818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M_0e17adf9b117404eaec7aabc1d77d266_Shape">
            <a:extLst>
              <a:ext uri="{FF2B5EF4-FFF2-40B4-BE49-F238E27FC236}">
                <a16:creationId xmlns:a16="http://schemas.microsoft.com/office/drawing/2014/main" id="{8C740645-4A82-99A3-368E-7A7944035D67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6200000">
            <a:off x="5351911" y="1655785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M_0e17adf9b117404eaec7aabc1d77d266_Date">
            <a:extLst>
              <a:ext uri="{FF2B5EF4-FFF2-40B4-BE49-F238E27FC236}">
                <a16:creationId xmlns:a16="http://schemas.microsoft.com/office/drawing/2014/main" id="{05AF59E2-80B0-449E-3967-06CBC37BFF75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987196" y="166439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4 Apr</a:t>
            </a:r>
          </a:p>
        </p:txBody>
      </p:sp>
      <p:sp>
        <p:nvSpPr>
          <p:cNvPr id="15" name="OTLSHAPE_M_0e17adf9b117404eaec7aabc1d77d266_Title">
            <a:extLst>
              <a:ext uri="{FF2B5EF4-FFF2-40B4-BE49-F238E27FC236}">
                <a16:creationId xmlns:a16="http://schemas.microsoft.com/office/drawing/2014/main" id="{9CC11B3E-B0EF-1D12-C693-B02AE2DCE68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340297" y="1642511"/>
            <a:ext cx="111855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Oat</a:t>
            </a:r>
          </a:p>
        </p:txBody>
      </p:sp>
      <p:sp>
        <p:nvSpPr>
          <p:cNvPr id="17" name="OTLSHAPE_M_0e17adf9b117404eaec7aabc1d77d266_Shape">
            <a:extLst>
              <a:ext uri="{FF2B5EF4-FFF2-40B4-BE49-F238E27FC236}">
                <a16:creationId xmlns:a16="http://schemas.microsoft.com/office/drawing/2014/main" id="{3F5B07B0-4E08-4969-9123-3A8D735CABA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5400000" flipH="1">
            <a:off x="6259288" y="164417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0e17adf9b117404eaec7aabc1d77d266_Shape">
            <a:extLst>
              <a:ext uri="{FF2B5EF4-FFF2-40B4-BE49-F238E27FC236}">
                <a16:creationId xmlns:a16="http://schemas.microsoft.com/office/drawing/2014/main" id="{4CD73215-995A-ECB2-4B9B-0BBB37C1EB36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8455708" y="16509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0e17adf9b117404eaec7aabc1d77d266_Date">
            <a:extLst>
              <a:ext uri="{FF2B5EF4-FFF2-40B4-BE49-F238E27FC236}">
                <a16:creationId xmlns:a16="http://schemas.microsoft.com/office/drawing/2014/main" id="{58BC833F-F67A-C949-60FA-3FC1F76E7642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090993" y="1671558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15 Apr</a:t>
            </a:r>
          </a:p>
        </p:txBody>
      </p:sp>
      <p:sp>
        <p:nvSpPr>
          <p:cNvPr id="42" name="OTLSHAPE_M_0e17adf9b117404eaec7aabc1d77d266_Title">
            <a:extLst>
              <a:ext uri="{FF2B5EF4-FFF2-40B4-BE49-F238E27FC236}">
                <a16:creationId xmlns:a16="http://schemas.microsoft.com/office/drawing/2014/main" id="{A17EAD97-4056-1358-DCAB-F69F84ED773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570059" y="1635283"/>
            <a:ext cx="101966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Faba bean</a:t>
            </a:r>
          </a:p>
        </p:txBody>
      </p:sp>
      <p:sp>
        <p:nvSpPr>
          <p:cNvPr id="45" name="OTLSHAPE_M_0e17adf9b117404eaec7aabc1d77d266_Shape">
            <a:extLst>
              <a:ext uri="{FF2B5EF4-FFF2-40B4-BE49-F238E27FC236}">
                <a16:creationId xmlns:a16="http://schemas.microsoft.com/office/drawing/2014/main" id="{622BB780-FE78-8600-E15A-EF2FA975A54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5400000" flipH="1">
            <a:off x="9589728" y="165692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SL_0aef6f2d345e4955abc2806d073b57a1_BackgroundRectangle">
            <a:extLst>
              <a:ext uri="{FF2B5EF4-FFF2-40B4-BE49-F238E27FC236}">
                <a16:creationId xmlns:a16="http://schemas.microsoft.com/office/drawing/2014/main" id="{A862BF46-DDD1-B84B-24F0-61F6113E528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71519" y="541774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0aef6f2d345e4955abc2806d073b57a1_HeaderRectangle">
            <a:extLst>
              <a:ext uri="{FF2B5EF4-FFF2-40B4-BE49-F238E27FC236}">
                <a16:creationId xmlns:a16="http://schemas.microsoft.com/office/drawing/2014/main" id="{AAB50798-FCFA-E12D-59D4-9980AA08FE8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1519" y="5417748"/>
            <a:ext cx="965200" cy="615019"/>
          </a:xfrm>
          <a:prstGeom prst="rect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TLSHAPE_SL_0aef6f2d345e4955abc2806d073b57a1_Header">
            <a:extLst>
              <a:ext uri="{FF2B5EF4-FFF2-40B4-BE49-F238E27FC236}">
                <a16:creationId xmlns:a16="http://schemas.microsoft.com/office/drawing/2014/main" id="{51C82ED5-36B6-5AD5-E511-280AB1A2CAC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71519" y="563223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Late-planted radish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9920CC-C9EF-ED48-D0A4-DB8F62CCE4BD}"/>
              </a:ext>
            </a:extLst>
          </p:cNvPr>
          <p:cNvGrpSpPr/>
          <p:nvPr/>
        </p:nvGrpSpPr>
        <p:grpSpPr>
          <a:xfrm>
            <a:off x="1085226" y="2735923"/>
            <a:ext cx="136370" cy="544359"/>
            <a:chOff x="1085226" y="2735923"/>
            <a:chExt cx="136370" cy="544359"/>
          </a:xfrm>
        </p:grpSpPr>
        <p:sp>
          <p:nvSpPr>
            <p:cNvPr id="88" name="OTLSHAPE_SLM_1f15f648deeb4a119bf96889a2bb4d2a_Title">
              <a:extLst>
                <a:ext uri="{FF2B5EF4-FFF2-40B4-BE49-F238E27FC236}">
                  <a16:creationId xmlns:a16="http://schemas.microsoft.com/office/drawing/2014/main" id="{B6F05EC0-C8C1-B043-D70D-EE034E863B82}"/>
                </a:ext>
              </a:extLst>
            </p:cNvPr>
            <p:cNvSpPr txBox="1"/>
            <p:nvPr>
              <p:custDataLst>
                <p:tags r:id="rId252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89" name="OTLSHAPE_SLM_1f15f648deeb4a119bf96889a2bb4d2a_Title">
              <a:extLst>
                <a:ext uri="{FF2B5EF4-FFF2-40B4-BE49-F238E27FC236}">
                  <a16:creationId xmlns:a16="http://schemas.microsoft.com/office/drawing/2014/main" id="{F4E9550C-11B5-D6D1-416B-9EE8734C49F0}"/>
                </a:ext>
              </a:extLst>
            </p:cNvPr>
            <p:cNvSpPr txBox="1"/>
            <p:nvPr>
              <p:custDataLst>
                <p:tags r:id="rId253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90" name="OTLSHAPE_SLM_1f15f648deeb4a119bf96889a2bb4d2a_Title">
              <a:extLst>
                <a:ext uri="{FF2B5EF4-FFF2-40B4-BE49-F238E27FC236}">
                  <a16:creationId xmlns:a16="http://schemas.microsoft.com/office/drawing/2014/main" id="{1989D373-1FD7-14F5-6360-07AD6CB49E97}"/>
                </a:ext>
              </a:extLst>
            </p:cNvPr>
            <p:cNvSpPr txBox="1"/>
            <p:nvPr>
              <p:custDataLst>
                <p:tags r:id="rId254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91" name="OTLSHAPE_SLM_1f15f648deeb4a119bf96889a2bb4d2a_Shape">
            <a:extLst>
              <a:ext uri="{FF2B5EF4-FFF2-40B4-BE49-F238E27FC236}">
                <a16:creationId xmlns:a16="http://schemas.microsoft.com/office/drawing/2014/main" id="{A057D36E-4F08-7C28-7251-BF481FB87A1B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471926" y="267912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M_1f15f648deeb4a119bf96889a2bb4d2a_Title">
            <a:extLst>
              <a:ext uri="{FF2B5EF4-FFF2-40B4-BE49-F238E27FC236}">
                <a16:creationId xmlns:a16="http://schemas.microsoft.com/office/drawing/2014/main" id="{9E960E38-EB5E-2AC9-160B-A848976F86B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45885" y="295771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Tillage event</a:t>
            </a:r>
          </a:p>
        </p:txBody>
      </p:sp>
      <p:sp>
        <p:nvSpPr>
          <p:cNvPr id="95" name="OTLSHAPE_SLA_c53c00fa6c99428281c6c8bada5a7033_Shape">
            <a:extLst>
              <a:ext uri="{FF2B5EF4-FFF2-40B4-BE49-F238E27FC236}">
                <a16:creationId xmlns:a16="http://schemas.microsoft.com/office/drawing/2014/main" id="{112F1B0E-F1E6-26E4-45F8-E90F6F8912CF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473870" y="645838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1f15f648deeb4a119bf96889a2bb4d2a_Title">
            <a:extLst>
              <a:ext uri="{FF2B5EF4-FFF2-40B4-BE49-F238E27FC236}">
                <a16:creationId xmlns:a16="http://schemas.microsoft.com/office/drawing/2014/main" id="{7F6EF14F-5664-318F-D69A-84ABEE323B9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51840" y="664459"/>
            <a:ext cx="1223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Herbicide application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313A14-6E2C-B090-5B98-C0FFA8446473}"/>
              </a:ext>
            </a:extLst>
          </p:cNvPr>
          <p:cNvGrpSpPr/>
          <p:nvPr/>
        </p:nvGrpSpPr>
        <p:grpSpPr>
          <a:xfrm>
            <a:off x="1079500" y="3412613"/>
            <a:ext cx="136370" cy="544359"/>
            <a:chOff x="1085226" y="2735923"/>
            <a:chExt cx="136370" cy="544359"/>
          </a:xfrm>
        </p:grpSpPr>
        <p:sp>
          <p:nvSpPr>
            <p:cNvPr id="121" name="OTLSHAPE_SLM_1f15f648deeb4a119bf96889a2bb4d2a_Title">
              <a:extLst>
                <a:ext uri="{FF2B5EF4-FFF2-40B4-BE49-F238E27FC236}">
                  <a16:creationId xmlns:a16="http://schemas.microsoft.com/office/drawing/2014/main" id="{07539A85-A16D-6917-4BB8-0D0CFB01A2A9}"/>
                </a:ext>
              </a:extLst>
            </p:cNvPr>
            <p:cNvSpPr txBox="1"/>
            <p:nvPr>
              <p:custDataLst>
                <p:tags r:id="rId249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26" name="OTLSHAPE_SLM_1f15f648deeb4a119bf96889a2bb4d2a_Title">
              <a:extLst>
                <a:ext uri="{FF2B5EF4-FFF2-40B4-BE49-F238E27FC236}">
                  <a16:creationId xmlns:a16="http://schemas.microsoft.com/office/drawing/2014/main" id="{670867CE-7457-E08B-CF3F-E019032B8DE3}"/>
                </a:ext>
              </a:extLst>
            </p:cNvPr>
            <p:cNvSpPr txBox="1"/>
            <p:nvPr>
              <p:custDataLst>
                <p:tags r:id="rId250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27" name="OTLSHAPE_SLM_1f15f648deeb4a119bf96889a2bb4d2a_Title">
              <a:extLst>
                <a:ext uri="{FF2B5EF4-FFF2-40B4-BE49-F238E27FC236}">
                  <a16:creationId xmlns:a16="http://schemas.microsoft.com/office/drawing/2014/main" id="{1716E799-2481-CA46-C14E-4CEC3DDE1FEE}"/>
                </a:ext>
              </a:extLst>
            </p:cNvPr>
            <p:cNvSpPr txBox="1"/>
            <p:nvPr>
              <p:custDataLst>
                <p:tags r:id="rId251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E03D7C-CA42-25E9-0331-5726A68A69D9}"/>
              </a:ext>
            </a:extLst>
          </p:cNvPr>
          <p:cNvGrpSpPr/>
          <p:nvPr/>
        </p:nvGrpSpPr>
        <p:grpSpPr>
          <a:xfrm>
            <a:off x="1080650" y="4089649"/>
            <a:ext cx="136370" cy="544359"/>
            <a:chOff x="1085226" y="2735923"/>
            <a:chExt cx="136370" cy="544359"/>
          </a:xfrm>
        </p:grpSpPr>
        <p:sp>
          <p:nvSpPr>
            <p:cNvPr id="131" name="OTLSHAPE_SLM_1f15f648deeb4a119bf96889a2bb4d2a_Title">
              <a:extLst>
                <a:ext uri="{FF2B5EF4-FFF2-40B4-BE49-F238E27FC236}">
                  <a16:creationId xmlns:a16="http://schemas.microsoft.com/office/drawing/2014/main" id="{65C6C2A9-E682-B46F-1785-31C06F849347}"/>
                </a:ext>
              </a:extLst>
            </p:cNvPr>
            <p:cNvSpPr txBox="1"/>
            <p:nvPr>
              <p:custDataLst>
                <p:tags r:id="rId246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32" name="OTLSHAPE_SLM_1f15f648deeb4a119bf96889a2bb4d2a_Title">
              <a:extLst>
                <a:ext uri="{FF2B5EF4-FFF2-40B4-BE49-F238E27FC236}">
                  <a16:creationId xmlns:a16="http://schemas.microsoft.com/office/drawing/2014/main" id="{D8975763-19F5-E932-7C0B-A29C7E1D32AE}"/>
                </a:ext>
              </a:extLst>
            </p:cNvPr>
            <p:cNvSpPr txBox="1"/>
            <p:nvPr>
              <p:custDataLst>
                <p:tags r:id="rId247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33" name="OTLSHAPE_SLM_1f15f648deeb4a119bf96889a2bb4d2a_Title">
              <a:extLst>
                <a:ext uri="{FF2B5EF4-FFF2-40B4-BE49-F238E27FC236}">
                  <a16:creationId xmlns:a16="http://schemas.microsoft.com/office/drawing/2014/main" id="{EA90F3CD-F80F-6203-0A4C-471C1603CD27}"/>
                </a:ext>
              </a:extLst>
            </p:cNvPr>
            <p:cNvSpPr txBox="1"/>
            <p:nvPr>
              <p:custDataLst>
                <p:tags r:id="rId248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261BB0-3E7B-7219-69A3-41C507D0DEB8}"/>
              </a:ext>
            </a:extLst>
          </p:cNvPr>
          <p:cNvGrpSpPr/>
          <p:nvPr/>
        </p:nvGrpSpPr>
        <p:grpSpPr>
          <a:xfrm>
            <a:off x="1074924" y="4766339"/>
            <a:ext cx="136370" cy="544359"/>
            <a:chOff x="1085226" y="2735923"/>
            <a:chExt cx="136370" cy="544359"/>
          </a:xfrm>
        </p:grpSpPr>
        <p:sp>
          <p:nvSpPr>
            <p:cNvPr id="140" name="OTLSHAPE_SLM_1f15f648deeb4a119bf96889a2bb4d2a_Title">
              <a:extLst>
                <a:ext uri="{FF2B5EF4-FFF2-40B4-BE49-F238E27FC236}">
                  <a16:creationId xmlns:a16="http://schemas.microsoft.com/office/drawing/2014/main" id="{9CDB4E7B-DC71-87D8-3385-7020B341527E}"/>
                </a:ext>
              </a:extLst>
            </p:cNvPr>
            <p:cNvSpPr txBox="1"/>
            <p:nvPr>
              <p:custDataLst>
                <p:tags r:id="rId243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46" name="OTLSHAPE_SLM_1f15f648deeb4a119bf96889a2bb4d2a_Title">
              <a:extLst>
                <a:ext uri="{FF2B5EF4-FFF2-40B4-BE49-F238E27FC236}">
                  <a16:creationId xmlns:a16="http://schemas.microsoft.com/office/drawing/2014/main" id="{BE9F934C-22B0-1E83-6CAD-42AAE1A1152E}"/>
                </a:ext>
              </a:extLst>
            </p:cNvPr>
            <p:cNvSpPr txBox="1"/>
            <p:nvPr>
              <p:custDataLst>
                <p:tags r:id="rId244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47" name="OTLSHAPE_SLM_1f15f648deeb4a119bf96889a2bb4d2a_Title">
              <a:extLst>
                <a:ext uri="{FF2B5EF4-FFF2-40B4-BE49-F238E27FC236}">
                  <a16:creationId xmlns:a16="http://schemas.microsoft.com/office/drawing/2014/main" id="{24314DC1-B439-65C2-C263-296E61A2A551}"/>
                </a:ext>
              </a:extLst>
            </p:cNvPr>
            <p:cNvSpPr txBox="1"/>
            <p:nvPr>
              <p:custDataLst>
                <p:tags r:id="rId245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E4A9978-3904-BC4F-CCE0-A3D7284F4FAB}"/>
              </a:ext>
            </a:extLst>
          </p:cNvPr>
          <p:cNvGrpSpPr/>
          <p:nvPr/>
        </p:nvGrpSpPr>
        <p:grpSpPr>
          <a:xfrm>
            <a:off x="1072041" y="5448495"/>
            <a:ext cx="136370" cy="544359"/>
            <a:chOff x="1085226" y="2735923"/>
            <a:chExt cx="136370" cy="544359"/>
          </a:xfrm>
        </p:grpSpPr>
        <p:sp>
          <p:nvSpPr>
            <p:cNvPr id="151" name="OTLSHAPE_SLM_1f15f648deeb4a119bf96889a2bb4d2a_Title">
              <a:extLst>
                <a:ext uri="{FF2B5EF4-FFF2-40B4-BE49-F238E27FC236}">
                  <a16:creationId xmlns:a16="http://schemas.microsoft.com/office/drawing/2014/main" id="{62125FE2-E63B-49C0-2AAF-6FA6814E00BB}"/>
                </a:ext>
              </a:extLst>
            </p:cNvPr>
            <p:cNvSpPr txBox="1"/>
            <p:nvPr>
              <p:custDataLst>
                <p:tags r:id="rId240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52" name="OTLSHAPE_SLM_1f15f648deeb4a119bf96889a2bb4d2a_Title">
              <a:extLst>
                <a:ext uri="{FF2B5EF4-FFF2-40B4-BE49-F238E27FC236}">
                  <a16:creationId xmlns:a16="http://schemas.microsoft.com/office/drawing/2014/main" id="{5AC85E61-C073-4B98-A394-CBE539450CAB}"/>
                </a:ext>
              </a:extLst>
            </p:cNvPr>
            <p:cNvSpPr txBox="1"/>
            <p:nvPr>
              <p:custDataLst>
                <p:tags r:id="rId241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53" name="OTLSHAPE_SLM_1f15f648deeb4a119bf96889a2bb4d2a_Title">
              <a:extLst>
                <a:ext uri="{FF2B5EF4-FFF2-40B4-BE49-F238E27FC236}">
                  <a16:creationId xmlns:a16="http://schemas.microsoft.com/office/drawing/2014/main" id="{621BF63F-10D0-8A2B-BE72-F2793B82906C}"/>
                </a:ext>
              </a:extLst>
            </p:cNvPr>
            <p:cNvSpPr txBox="1"/>
            <p:nvPr>
              <p:custDataLst>
                <p:tags r:id="rId242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158" name="OTLSHAPE_SLT_b6ca4d85643a4b47855e5e49f21ceec0_Shape">
            <a:extLst>
              <a:ext uri="{FF2B5EF4-FFF2-40B4-BE49-F238E27FC236}">
                <a16:creationId xmlns:a16="http://schemas.microsoft.com/office/drawing/2014/main" id="{1E8926E2-2FB1-6D0C-5271-1339FC799804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2296663" y="3802068"/>
            <a:ext cx="2079459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b6ca4d85643a4b47855e5e49f21ceec0_Shape">
            <a:extLst>
              <a:ext uri="{FF2B5EF4-FFF2-40B4-BE49-F238E27FC236}">
                <a16:creationId xmlns:a16="http://schemas.microsoft.com/office/drawing/2014/main" id="{03EB1F51-3968-A9B5-78A9-FD358717851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3039552" y="4074362"/>
            <a:ext cx="2130205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SLT_b6ca4d85643a4b47855e5e49f21ceec0_Shape">
            <a:extLst>
              <a:ext uri="{FF2B5EF4-FFF2-40B4-BE49-F238E27FC236}">
                <a16:creationId xmlns:a16="http://schemas.microsoft.com/office/drawing/2014/main" id="{30EB18A3-940F-1EF3-21F6-0E76B0AC30C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3039552" y="4282186"/>
            <a:ext cx="2090989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b6ca4d85643a4b47855e5e49f21ceec0_Shape">
            <a:extLst>
              <a:ext uri="{FF2B5EF4-FFF2-40B4-BE49-F238E27FC236}">
                <a16:creationId xmlns:a16="http://schemas.microsoft.com/office/drawing/2014/main" id="{8C1F5A64-88D7-7840-E369-09241A2A1CA7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043087" y="4490009"/>
            <a:ext cx="1316865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b6ca4d85643a4b47855e5e49f21ceec0_Shape">
            <a:extLst>
              <a:ext uri="{FF2B5EF4-FFF2-40B4-BE49-F238E27FC236}">
                <a16:creationId xmlns:a16="http://schemas.microsoft.com/office/drawing/2014/main" id="{3A6CE6ED-1823-C05E-F0E5-78BE4751CB80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048834" y="4749822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b6ca4d85643a4b47855e5e49f21ceec0_Shape">
            <a:extLst>
              <a:ext uri="{FF2B5EF4-FFF2-40B4-BE49-F238E27FC236}">
                <a16:creationId xmlns:a16="http://schemas.microsoft.com/office/drawing/2014/main" id="{6EDEAF12-842F-0B3C-A9AD-D7C86BA9030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052369" y="5165469"/>
            <a:ext cx="1353178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SLT_b6ca4d85643a4b47855e5e49f21ceec0_Shape">
            <a:extLst>
              <a:ext uri="{FF2B5EF4-FFF2-40B4-BE49-F238E27FC236}">
                <a16:creationId xmlns:a16="http://schemas.microsoft.com/office/drawing/2014/main" id="{F9802136-38E8-0D4C-DE02-561B92C797F0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618069" y="5438003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TLSHAPE_SLT_b6ca4d85643a4b47855e5e49f21ceec0_Shape">
            <a:extLst>
              <a:ext uri="{FF2B5EF4-FFF2-40B4-BE49-F238E27FC236}">
                <a16:creationId xmlns:a16="http://schemas.microsoft.com/office/drawing/2014/main" id="{DCCA6654-A757-D50C-6E4C-E291DB1FF533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618069" y="5645827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b6ca4d85643a4b47855e5e49f21ceec0_Shape">
            <a:extLst>
              <a:ext uri="{FF2B5EF4-FFF2-40B4-BE49-F238E27FC236}">
                <a16:creationId xmlns:a16="http://schemas.microsoft.com/office/drawing/2014/main" id="{FEA4FB5E-D723-8772-C59F-E32190D8569C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621604" y="5853650"/>
            <a:ext cx="783943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M_1f15f648deeb4a119bf96889a2bb4d2a_Date">
            <a:extLst>
              <a:ext uri="{FF2B5EF4-FFF2-40B4-BE49-F238E27FC236}">
                <a16:creationId xmlns:a16="http://schemas.microsoft.com/office/drawing/2014/main" id="{C04BF293-9A37-B770-FF3C-E05A0F0EBA4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053116" y="411946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0" name="OTLSHAPE_SLM_1f15f648deeb4a119bf96889a2bb4d2a_Date">
            <a:extLst>
              <a:ext uri="{FF2B5EF4-FFF2-40B4-BE49-F238E27FC236}">
                <a16:creationId xmlns:a16="http://schemas.microsoft.com/office/drawing/2014/main" id="{1E79A6FE-D67D-1408-9906-7DA8E7F8374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072995" y="478984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1" name="OTLSHAPE_SLM_1f15f648deeb4a119bf96889a2bb4d2a_Date">
            <a:extLst>
              <a:ext uri="{FF2B5EF4-FFF2-40B4-BE49-F238E27FC236}">
                <a16:creationId xmlns:a16="http://schemas.microsoft.com/office/drawing/2014/main" id="{6E4C71E0-7010-A717-36E1-3AC582118EB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072995" y="4982278"/>
            <a:ext cx="327291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3" name="OTLSHAPE_SLM_1f15f648deeb4a119bf96889a2bb4d2a_Date">
            <a:extLst>
              <a:ext uri="{FF2B5EF4-FFF2-40B4-BE49-F238E27FC236}">
                <a16:creationId xmlns:a16="http://schemas.microsoft.com/office/drawing/2014/main" id="{1E713B11-7161-29EC-8B3B-BD42EF5CF5F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34373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Aug</a:t>
            </a:r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2296663" y="3386421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1f15f648deeb4a119bf96889a2bb4d2a_Date">
            <a:extLst>
              <a:ext uri="{FF2B5EF4-FFF2-40B4-BE49-F238E27FC236}">
                <a16:creationId xmlns:a16="http://schemas.microsoft.com/office/drawing/2014/main" id="{19411FEC-E953-A3E7-F7D6-87A7C924E01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4910761" y="273753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 Apr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5F2E56A-4FE9-6EC4-7E8D-33CEDF110000}"/>
              </a:ext>
            </a:extLst>
          </p:cNvPr>
          <p:cNvCxnSpPr>
            <a:cxnSpLocks/>
          </p:cNvCxnSpPr>
          <p:nvPr/>
        </p:nvCxnSpPr>
        <p:spPr>
          <a:xfrm flipH="1">
            <a:off x="4165835" y="3358642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694946-A890-206F-F111-820E3A2A7A0D}"/>
              </a:ext>
            </a:extLst>
          </p:cNvPr>
          <p:cNvCxnSpPr>
            <a:cxnSpLocks/>
          </p:cNvCxnSpPr>
          <p:nvPr/>
        </p:nvCxnSpPr>
        <p:spPr>
          <a:xfrm flipH="1">
            <a:off x="4161797" y="267439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685D084-4C5C-4304-3628-4A63AAD39D25}"/>
              </a:ext>
            </a:extLst>
          </p:cNvPr>
          <p:cNvCxnSpPr>
            <a:cxnSpLocks/>
          </p:cNvCxnSpPr>
          <p:nvPr/>
        </p:nvCxnSpPr>
        <p:spPr>
          <a:xfrm flipH="1">
            <a:off x="4170804" y="4059663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F5E9483-1105-578F-1DE3-AABDB248D7EA}"/>
              </a:ext>
            </a:extLst>
          </p:cNvPr>
          <p:cNvCxnSpPr>
            <a:cxnSpLocks/>
          </p:cNvCxnSpPr>
          <p:nvPr/>
        </p:nvCxnSpPr>
        <p:spPr>
          <a:xfrm flipH="1">
            <a:off x="4166909" y="4740994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8C2605-79F7-C248-B9DB-5F0C4D5EC279}"/>
              </a:ext>
            </a:extLst>
          </p:cNvPr>
          <p:cNvCxnSpPr>
            <a:cxnSpLocks/>
          </p:cNvCxnSpPr>
          <p:nvPr/>
        </p:nvCxnSpPr>
        <p:spPr>
          <a:xfrm flipH="1">
            <a:off x="4159154" y="539744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TLSHAPE_SLT_b6ca4d85643a4b47855e5e49f21ceec0_Shape">
            <a:extLst>
              <a:ext uri="{FF2B5EF4-FFF2-40B4-BE49-F238E27FC236}">
                <a16:creationId xmlns:a16="http://schemas.microsoft.com/office/drawing/2014/main" id="{D2D10432-D36B-E5C4-4216-32800A092366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5337505" y="3594809"/>
            <a:ext cx="2873722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SLT_b6ca4d85643a4b47855e5e49f21ceec0_Shape">
            <a:extLst>
              <a:ext uri="{FF2B5EF4-FFF2-40B4-BE49-F238E27FC236}">
                <a16:creationId xmlns:a16="http://schemas.microsoft.com/office/drawing/2014/main" id="{FCE01F0F-DC04-288C-19E3-6F728CD27C84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5337506" y="3808189"/>
            <a:ext cx="1794320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SLT_b6ca4d85643a4b47855e5e49f21ceec0_Shape">
            <a:extLst>
              <a:ext uri="{FF2B5EF4-FFF2-40B4-BE49-F238E27FC236}">
                <a16:creationId xmlns:a16="http://schemas.microsoft.com/office/drawing/2014/main" id="{EF0BCD2C-6200-DD24-3BB4-ED341C3E8F2C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5337505" y="3392542"/>
            <a:ext cx="2873721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SLM_1f15f648deeb4a119bf96889a2bb4d2a_Date">
            <a:extLst>
              <a:ext uri="{FF2B5EF4-FFF2-40B4-BE49-F238E27FC236}">
                <a16:creationId xmlns:a16="http://schemas.microsoft.com/office/drawing/2014/main" id="{8EE7EDE6-E5CA-19A2-3B21-4B88EB23A3E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356174" y="343154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8 Apr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E1BF22-EE94-8482-05CA-3C187EB35FAF}"/>
              </a:ext>
            </a:extLst>
          </p:cNvPr>
          <p:cNvGrpSpPr/>
          <p:nvPr/>
        </p:nvGrpSpPr>
        <p:grpSpPr>
          <a:xfrm>
            <a:off x="5544257" y="2681197"/>
            <a:ext cx="2643" cy="3336995"/>
            <a:chOff x="5544257" y="2681197"/>
            <a:chExt cx="2643" cy="3336995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AB6A299-2103-9A13-B73C-4EB75C5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FA9009D-4A58-5AF4-E1C3-0E320DD11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30DE049-44FA-F043-5E12-32607C530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EFAF0EF-0D23-0F7B-B2D1-F5A741CC5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4E579A3-47A1-721C-7ABC-C79CBD26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OTLSHAPE_M_0e17adf9b117404eaec7aabc1d77d266_Date">
            <a:extLst>
              <a:ext uri="{FF2B5EF4-FFF2-40B4-BE49-F238E27FC236}">
                <a16:creationId xmlns:a16="http://schemas.microsoft.com/office/drawing/2014/main" id="{B1D395BF-DF80-D441-A158-3516C246300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772122" y="167455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24 Aug</a:t>
            </a:r>
          </a:p>
        </p:txBody>
      </p:sp>
      <p:sp>
        <p:nvSpPr>
          <p:cNvPr id="345" name="OTLSHAPE_SLT_b6ca4d85643a4b47855e5e49f21ceec0_Shape">
            <a:extLst>
              <a:ext uri="{FF2B5EF4-FFF2-40B4-BE49-F238E27FC236}">
                <a16:creationId xmlns:a16="http://schemas.microsoft.com/office/drawing/2014/main" id="{D627AA92-DFCE-174F-A7CA-C181CA1AD091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2296663" y="3593026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TLSHAPE_SLT_b6ca4d85643a4b47855e5e49f21ceec0_Shape">
            <a:extLst>
              <a:ext uri="{FF2B5EF4-FFF2-40B4-BE49-F238E27FC236}">
                <a16:creationId xmlns:a16="http://schemas.microsoft.com/office/drawing/2014/main" id="{570A12F6-EC02-EEFA-139F-130A0866C920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3048834" y="4954877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TLSHAPE_SLT_b6ca4d85643a4b47855e5e49f21ceec0_Shape">
            <a:extLst>
              <a:ext uri="{FF2B5EF4-FFF2-40B4-BE49-F238E27FC236}">
                <a16:creationId xmlns:a16="http://schemas.microsoft.com/office/drawing/2014/main" id="{2AA7E219-E11F-8E9E-B531-A9DB0AD6DFD1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6271419" y="4067633"/>
            <a:ext cx="1928786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SLT_b6ca4d85643a4b47855e5e49f21ceec0_Shape">
            <a:extLst>
              <a:ext uri="{FF2B5EF4-FFF2-40B4-BE49-F238E27FC236}">
                <a16:creationId xmlns:a16="http://schemas.microsoft.com/office/drawing/2014/main" id="{7A6441C6-EADC-9143-5D82-25F7F11A3318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6271419" y="4275457"/>
            <a:ext cx="1893278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TLSHAPE_SLT_b6ca4d85643a4b47855e5e49f21ceec0_Shape">
            <a:extLst>
              <a:ext uri="{FF2B5EF4-FFF2-40B4-BE49-F238E27FC236}">
                <a16:creationId xmlns:a16="http://schemas.microsoft.com/office/drawing/2014/main" id="{7F6CAD51-9873-D7BB-42B8-FFFAFFDEC07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6274954" y="4483280"/>
            <a:ext cx="872990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TLSHAPE_SLM_1f15f648deeb4a119bf96889a2bb4d2a_Date">
            <a:extLst>
              <a:ext uri="{FF2B5EF4-FFF2-40B4-BE49-F238E27FC236}">
                <a16:creationId xmlns:a16="http://schemas.microsoft.com/office/drawing/2014/main" id="{03569863-7152-7954-A8A6-B9A5C60B076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284982" y="4112740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58" name="OTLSHAPE_SLT_b6ca4d85643a4b47855e5e49f21ceec0_Shape">
            <a:extLst>
              <a:ext uri="{FF2B5EF4-FFF2-40B4-BE49-F238E27FC236}">
                <a16:creationId xmlns:a16="http://schemas.microsoft.com/office/drawing/2014/main" id="{1D96F029-82B9-4680-F3C0-98BE4B5C0705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6269773" y="4752010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TLSHAPE_SLT_b6ca4d85643a4b47855e5e49f21ceec0_Shape">
            <a:extLst>
              <a:ext uri="{FF2B5EF4-FFF2-40B4-BE49-F238E27FC236}">
                <a16:creationId xmlns:a16="http://schemas.microsoft.com/office/drawing/2014/main" id="{B79071EA-7DDF-49A2-33FF-DE2B70B5992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273308" y="5167657"/>
            <a:ext cx="878913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TLSHAPE_SLM_1f15f648deeb4a119bf96889a2bb4d2a_Date">
            <a:extLst>
              <a:ext uri="{FF2B5EF4-FFF2-40B4-BE49-F238E27FC236}">
                <a16:creationId xmlns:a16="http://schemas.microsoft.com/office/drawing/2014/main" id="{9749E69B-EEE5-C887-B5A5-FAF90FA9743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6293934" y="479203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61" name="OTLSHAPE_SLT_b6ca4d85643a4b47855e5e49f21ceec0_Shape">
            <a:extLst>
              <a:ext uri="{FF2B5EF4-FFF2-40B4-BE49-F238E27FC236}">
                <a16:creationId xmlns:a16="http://schemas.microsoft.com/office/drawing/2014/main" id="{5958A3D5-0224-C158-DDD3-9F5955802443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6269773" y="4957065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TLSHAPE_SLT_b6ca4d85643a4b47855e5e49f21ceec0_Shape">
            <a:extLst>
              <a:ext uri="{FF2B5EF4-FFF2-40B4-BE49-F238E27FC236}">
                <a16:creationId xmlns:a16="http://schemas.microsoft.com/office/drawing/2014/main" id="{2768849E-245C-DC64-4F95-2D70B7948396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6594014" y="5438003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TLSHAPE_SLT_b6ca4d85643a4b47855e5e49f21ceec0_Shape">
            <a:extLst>
              <a:ext uri="{FF2B5EF4-FFF2-40B4-BE49-F238E27FC236}">
                <a16:creationId xmlns:a16="http://schemas.microsoft.com/office/drawing/2014/main" id="{2F603F1B-776D-FC92-28AD-5AE4CD13BFBA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6594014" y="5645827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SLT_b6ca4d85643a4b47855e5e49f21ceec0_Shape">
            <a:extLst>
              <a:ext uri="{FF2B5EF4-FFF2-40B4-BE49-F238E27FC236}">
                <a16:creationId xmlns:a16="http://schemas.microsoft.com/office/drawing/2014/main" id="{F90AA6C7-2590-6002-5BE1-B1D7D515C43D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6594015" y="5853650"/>
            <a:ext cx="537812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SLM_1f15f648deeb4a119bf96889a2bb4d2a_Date">
            <a:extLst>
              <a:ext uri="{FF2B5EF4-FFF2-40B4-BE49-F238E27FC236}">
                <a16:creationId xmlns:a16="http://schemas.microsoft.com/office/drawing/2014/main" id="{1EC9B212-3040-834F-056F-C960422834B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6625899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Aug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26767D5B-C0B6-C82A-51B1-A1CD783D216C}"/>
              </a:ext>
            </a:extLst>
          </p:cNvPr>
          <p:cNvGrpSpPr/>
          <p:nvPr/>
        </p:nvGrpSpPr>
        <p:grpSpPr>
          <a:xfrm>
            <a:off x="4336741" y="3170023"/>
            <a:ext cx="327291" cy="97966"/>
            <a:chOff x="4322665" y="1466066"/>
            <a:chExt cx="327291" cy="97966"/>
          </a:xfrm>
        </p:grpSpPr>
        <p:sp>
          <p:nvSpPr>
            <p:cNvPr id="390" name="OTLSHAPE_SLM_1f15f648deeb4a119bf96889a2bb4d2a_Shape">
              <a:extLst>
                <a:ext uri="{FF2B5EF4-FFF2-40B4-BE49-F238E27FC236}">
                  <a16:creationId xmlns:a16="http://schemas.microsoft.com/office/drawing/2014/main" id="{791DC799-A0B4-DF54-8B43-EB1A7A2C6EEC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42" name="OTLSHAPE_SLM_1f15f648deeb4a119bf96889a2bb4d2a_Date">
              <a:extLst>
                <a:ext uri="{FF2B5EF4-FFF2-40B4-BE49-F238E27FC236}">
                  <a16:creationId xmlns:a16="http://schemas.microsoft.com/office/drawing/2014/main" id="{B562F230-6AD9-2FE2-7B04-95565F185717}"/>
                </a:ext>
              </a:extLst>
            </p:cNvPr>
            <p:cNvSpPr txBox="1"/>
            <p:nvPr>
              <p:custDataLst>
                <p:tags r:id="rId23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8B043F3-5B58-0C1D-1EE2-B9B188D4232D}"/>
              </a:ext>
            </a:extLst>
          </p:cNvPr>
          <p:cNvGrpSpPr/>
          <p:nvPr/>
        </p:nvGrpSpPr>
        <p:grpSpPr>
          <a:xfrm>
            <a:off x="4336741" y="3838957"/>
            <a:ext cx="327291" cy="97966"/>
            <a:chOff x="4322665" y="1466066"/>
            <a:chExt cx="327291" cy="97966"/>
          </a:xfrm>
        </p:grpSpPr>
        <p:sp>
          <p:nvSpPr>
            <p:cNvPr id="405" name="OTLSHAPE_SLM_1f15f648deeb4a119bf96889a2bb4d2a_Shape">
              <a:extLst>
                <a:ext uri="{FF2B5EF4-FFF2-40B4-BE49-F238E27FC236}">
                  <a16:creationId xmlns:a16="http://schemas.microsoft.com/office/drawing/2014/main" id="{6FC40054-842B-9FCD-AEA6-4B27FE254531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6" name="OTLSHAPE_SLM_1f15f648deeb4a119bf96889a2bb4d2a_Date">
              <a:extLst>
                <a:ext uri="{FF2B5EF4-FFF2-40B4-BE49-F238E27FC236}">
                  <a16:creationId xmlns:a16="http://schemas.microsoft.com/office/drawing/2014/main" id="{1686BD1F-FAF4-9DCA-60A3-33C58F2059C2}"/>
                </a:ext>
              </a:extLst>
            </p:cNvPr>
            <p:cNvSpPr txBox="1"/>
            <p:nvPr>
              <p:custDataLst>
                <p:tags r:id="rId237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9F31D016-CE3B-A068-53D5-FAE0EC0C1D95}"/>
              </a:ext>
            </a:extLst>
          </p:cNvPr>
          <p:cNvGrpSpPr/>
          <p:nvPr/>
        </p:nvGrpSpPr>
        <p:grpSpPr>
          <a:xfrm>
            <a:off x="4336741" y="4546076"/>
            <a:ext cx="327291" cy="97966"/>
            <a:chOff x="4322665" y="1466066"/>
            <a:chExt cx="327291" cy="97966"/>
          </a:xfrm>
        </p:grpSpPr>
        <p:sp>
          <p:nvSpPr>
            <p:cNvPr id="408" name="OTLSHAPE_SLM_1f15f648deeb4a119bf96889a2bb4d2a_Shape">
              <a:extLst>
                <a:ext uri="{FF2B5EF4-FFF2-40B4-BE49-F238E27FC236}">
                  <a16:creationId xmlns:a16="http://schemas.microsoft.com/office/drawing/2014/main" id="{BA21AF53-6714-E5E6-0A5F-9BB0BB0CE8DB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9" name="OTLSHAPE_SLM_1f15f648deeb4a119bf96889a2bb4d2a_Date">
              <a:extLst>
                <a:ext uri="{FF2B5EF4-FFF2-40B4-BE49-F238E27FC236}">
                  <a16:creationId xmlns:a16="http://schemas.microsoft.com/office/drawing/2014/main" id="{A6F7FAA4-FA8D-A5A4-BBDF-57705F4EE3A2}"/>
                </a:ext>
              </a:extLst>
            </p:cNvPr>
            <p:cNvSpPr txBox="1"/>
            <p:nvPr>
              <p:custDataLst>
                <p:tags r:id="rId23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C43375CD-DFF8-8C6C-037C-C8881EA3571B}"/>
              </a:ext>
            </a:extLst>
          </p:cNvPr>
          <p:cNvGrpSpPr/>
          <p:nvPr/>
        </p:nvGrpSpPr>
        <p:grpSpPr>
          <a:xfrm>
            <a:off x="4336741" y="5213384"/>
            <a:ext cx="327291" cy="97966"/>
            <a:chOff x="4322665" y="1466066"/>
            <a:chExt cx="327291" cy="97966"/>
          </a:xfrm>
        </p:grpSpPr>
        <p:sp>
          <p:nvSpPr>
            <p:cNvPr id="411" name="OTLSHAPE_SLM_1f15f648deeb4a119bf96889a2bb4d2a_Shape">
              <a:extLst>
                <a:ext uri="{FF2B5EF4-FFF2-40B4-BE49-F238E27FC236}">
                  <a16:creationId xmlns:a16="http://schemas.microsoft.com/office/drawing/2014/main" id="{93650C35-CBF0-07E8-AF90-7C283EE2A29C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2" name="OTLSHAPE_SLM_1f15f648deeb4a119bf96889a2bb4d2a_Date">
              <a:extLst>
                <a:ext uri="{FF2B5EF4-FFF2-40B4-BE49-F238E27FC236}">
                  <a16:creationId xmlns:a16="http://schemas.microsoft.com/office/drawing/2014/main" id="{642F0917-D07E-6333-3147-307B9ACEE4DA}"/>
                </a:ext>
              </a:extLst>
            </p:cNvPr>
            <p:cNvSpPr txBox="1"/>
            <p:nvPr>
              <p:custDataLst>
                <p:tags r:id="rId23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905C9754-AB67-E3EE-9173-BF159A76D2FF}"/>
              </a:ext>
            </a:extLst>
          </p:cNvPr>
          <p:cNvGrpSpPr/>
          <p:nvPr/>
        </p:nvGrpSpPr>
        <p:grpSpPr>
          <a:xfrm>
            <a:off x="4336741" y="5900247"/>
            <a:ext cx="327291" cy="97966"/>
            <a:chOff x="4322665" y="1466066"/>
            <a:chExt cx="327291" cy="97966"/>
          </a:xfrm>
        </p:grpSpPr>
        <p:sp>
          <p:nvSpPr>
            <p:cNvPr id="414" name="OTLSHAPE_SLM_1f15f648deeb4a119bf96889a2bb4d2a_Shape">
              <a:extLst>
                <a:ext uri="{FF2B5EF4-FFF2-40B4-BE49-F238E27FC236}">
                  <a16:creationId xmlns:a16="http://schemas.microsoft.com/office/drawing/2014/main" id="{2BBEB7E8-ED69-771E-FACB-84BAF57DBCF2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5" name="OTLSHAPE_SLM_1f15f648deeb4a119bf96889a2bb4d2a_Date">
              <a:extLst>
                <a:ext uri="{FF2B5EF4-FFF2-40B4-BE49-F238E27FC236}">
                  <a16:creationId xmlns:a16="http://schemas.microsoft.com/office/drawing/2014/main" id="{48C7805B-540C-E300-5C3F-9E3F30FFE00F}"/>
                </a:ext>
              </a:extLst>
            </p:cNvPr>
            <p:cNvSpPr txBox="1"/>
            <p:nvPr>
              <p:custDataLst>
                <p:tags r:id="rId23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186C2ABB-04EE-1FC6-6752-E843CB0DDD22}"/>
              </a:ext>
            </a:extLst>
          </p:cNvPr>
          <p:cNvGrpSpPr/>
          <p:nvPr/>
        </p:nvGrpSpPr>
        <p:grpSpPr>
          <a:xfrm>
            <a:off x="7275520" y="2695433"/>
            <a:ext cx="2643" cy="3336995"/>
            <a:chOff x="5544257" y="2681197"/>
            <a:chExt cx="2643" cy="3336995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259CF4E-64C7-F554-8E5B-E6167C08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1592D6B-99CB-4426-D36A-B562FD13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4951E85-B194-4B84-7822-0BDB714F9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DC06674-28D5-14F6-FD1D-A1C2DB052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7BFA3994-8A56-7506-D5C9-AE19C4989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OTLSHAPE_M_0e17adf9b117404eaec7aabc1d77d266_Date">
            <a:extLst>
              <a:ext uri="{FF2B5EF4-FFF2-40B4-BE49-F238E27FC236}">
                <a16:creationId xmlns:a16="http://schemas.microsoft.com/office/drawing/2014/main" id="{EE3B8E8A-C6F2-FA0C-336A-16419459EAA3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3870382" y="2498472"/>
            <a:ext cx="5701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9-15 Nov Sampling</a:t>
            </a:r>
          </a:p>
        </p:txBody>
      </p:sp>
      <p:sp>
        <p:nvSpPr>
          <p:cNvPr id="524" name="OTLSHAPE_M_0e17adf9b117404eaec7aabc1d77d266_Date">
            <a:extLst>
              <a:ext uri="{FF2B5EF4-FFF2-40B4-BE49-F238E27FC236}">
                <a16:creationId xmlns:a16="http://schemas.microsoft.com/office/drawing/2014/main" id="{20CC7BAF-7E12-3681-E892-412E155EC542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5366962" y="2499706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8 Apr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525" name="OTLSHAPE_M_0e17adf9b117404eaec7aabc1d77d266_Date">
            <a:extLst>
              <a:ext uri="{FF2B5EF4-FFF2-40B4-BE49-F238E27FC236}">
                <a16:creationId xmlns:a16="http://schemas.microsoft.com/office/drawing/2014/main" id="{2E6FDCE5-47D4-5D6B-92AD-A8902E1D08A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7081146" y="2496323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9-13 Nov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44F4AA0-D2D6-75B3-4EA2-BAFA3D3A274A}"/>
              </a:ext>
            </a:extLst>
          </p:cNvPr>
          <p:cNvGrpSpPr/>
          <p:nvPr/>
        </p:nvGrpSpPr>
        <p:grpSpPr>
          <a:xfrm>
            <a:off x="8772646" y="2698947"/>
            <a:ext cx="2643" cy="3336995"/>
            <a:chOff x="5544257" y="2681197"/>
            <a:chExt cx="2643" cy="3336995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EB7357F-50DA-8289-EE55-5FCB8FD2C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69F9606-636C-C45D-899C-636B887EF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8A1B711-D58D-7559-8DE8-CC39F3FB9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5C08DC-751B-A079-7516-517D24523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099F39F-3D4D-96C2-ED6B-0CEAF953D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OTLSHAPE_M_0e17adf9b117404eaec7aabc1d77d266_Date">
            <a:extLst>
              <a:ext uri="{FF2B5EF4-FFF2-40B4-BE49-F238E27FC236}">
                <a16:creationId xmlns:a16="http://schemas.microsoft.com/office/drawing/2014/main" id="{7224AF9E-C7A5-3602-629D-4DFF9D3861FE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589931" y="2501561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27 May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EBCB4A4E-F7EC-6D41-A497-245D9B8B3A72}"/>
              </a:ext>
            </a:extLst>
          </p:cNvPr>
          <p:cNvGrpSpPr/>
          <p:nvPr/>
        </p:nvGrpSpPr>
        <p:grpSpPr>
          <a:xfrm>
            <a:off x="7078448" y="3182316"/>
            <a:ext cx="327291" cy="97966"/>
            <a:chOff x="4322665" y="1466066"/>
            <a:chExt cx="327291" cy="97966"/>
          </a:xfrm>
        </p:grpSpPr>
        <p:sp>
          <p:nvSpPr>
            <p:cNvPr id="535" name="OTLSHAPE_SLM_1f15f648deeb4a119bf96889a2bb4d2a_Shape">
              <a:extLst>
                <a:ext uri="{FF2B5EF4-FFF2-40B4-BE49-F238E27FC236}">
                  <a16:creationId xmlns:a16="http://schemas.microsoft.com/office/drawing/2014/main" id="{B851E81F-AA9E-9EE8-DE4E-92049974A1CC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OTLSHAPE_SLM_1f15f648deeb4a119bf96889a2bb4d2a_Date">
              <a:extLst>
                <a:ext uri="{FF2B5EF4-FFF2-40B4-BE49-F238E27FC236}">
                  <a16:creationId xmlns:a16="http://schemas.microsoft.com/office/drawing/2014/main" id="{B30363AC-E149-ED99-6875-7160442FE78B}"/>
                </a:ext>
              </a:extLst>
            </p:cNvPr>
            <p:cNvSpPr txBox="1"/>
            <p:nvPr>
              <p:custDataLst>
                <p:tags r:id="rId22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sp>
        <p:nvSpPr>
          <p:cNvPr id="538" name="OTLSHAPE_SLM_1f15f648deeb4a119bf96889a2bb4d2a_Date">
            <a:extLst>
              <a:ext uri="{FF2B5EF4-FFF2-40B4-BE49-F238E27FC236}">
                <a16:creationId xmlns:a16="http://schemas.microsoft.com/office/drawing/2014/main" id="{93F7EF01-7377-2BBF-5D8F-32DB306B0FF2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2145327" y="2966476"/>
            <a:ext cx="214558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18 Apr</a:t>
            </a:r>
          </a:p>
        </p:txBody>
      </p:sp>
      <p:sp>
        <p:nvSpPr>
          <p:cNvPr id="543" name="OTLSHAPE_SLM_1f15f648deeb4a119bf96889a2bb4d2a_Date">
            <a:extLst>
              <a:ext uri="{FF2B5EF4-FFF2-40B4-BE49-F238E27FC236}">
                <a16:creationId xmlns:a16="http://schemas.microsoft.com/office/drawing/2014/main" id="{E6DDBF66-4AD1-2EAC-E2A3-4507CCFB041F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723367" y="270897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10 Apr</a:t>
            </a:r>
          </a:p>
        </p:txBody>
      </p:sp>
      <p:sp>
        <p:nvSpPr>
          <p:cNvPr id="544" name="OTLSHAPE_SLM_1f15f648deeb4a119bf96889a2bb4d2a_Date">
            <a:extLst>
              <a:ext uri="{FF2B5EF4-FFF2-40B4-BE49-F238E27FC236}">
                <a16:creationId xmlns:a16="http://schemas.microsoft.com/office/drawing/2014/main" id="{A0828EBC-F412-88FA-453F-4B7C6CE8171A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2137048" y="266986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16 May</a:t>
            </a:r>
          </a:p>
        </p:txBody>
      </p:sp>
      <p:sp>
        <p:nvSpPr>
          <p:cNvPr id="551" name="OTLSHAPE_SLM_1f15f648deeb4a119bf96889a2bb4d2a_Date">
            <a:extLst>
              <a:ext uri="{FF2B5EF4-FFF2-40B4-BE49-F238E27FC236}">
                <a16:creationId xmlns:a16="http://schemas.microsoft.com/office/drawing/2014/main" id="{4606E184-010C-E530-18FC-561C0285B551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2380465" y="314605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600" dirty="0">
              <a:solidFill>
                <a:schemeClr val="dk2"/>
              </a:solidFill>
            </a:endParaRPr>
          </a:p>
        </p:txBody>
      </p:sp>
      <p:sp>
        <p:nvSpPr>
          <p:cNvPr id="563" name="OTLSHAPE_SLM_1f15f648deeb4a119bf96889a2bb4d2a_Date">
            <a:extLst>
              <a:ext uri="{FF2B5EF4-FFF2-40B4-BE49-F238E27FC236}">
                <a16:creationId xmlns:a16="http://schemas.microsoft.com/office/drawing/2014/main" id="{47839FBC-3058-21E2-8840-5DE8D990123E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2486762" y="271771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29 May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D3D9530-D2DF-CB66-EEC9-963092C63B51}"/>
              </a:ext>
            </a:extLst>
          </p:cNvPr>
          <p:cNvGrpSpPr/>
          <p:nvPr/>
        </p:nvGrpSpPr>
        <p:grpSpPr>
          <a:xfrm>
            <a:off x="1704790" y="2767037"/>
            <a:ext cx="492042" cy="267214"/>
            <a:chOff x="1704790" y="2761721"/>
            <a:chExt cx="492042" cy="267214"/>
          </a:xfrm>
        </p:grpSpPr>
        <p:sp>
          <p:nvSpPr>
            <p:cNvPr id="22" name="OTLSHAPE_SLM_1f15f648deeb4a119bf96889a2bb4d2a_Shape">
              <a:extLst>
                <a:ext uri="{FF2B5EF4-FFF2-40B4-BE49-F238E27FC236}">
                  <a16:creationId xmlns:a16="http://schemas.microsoft.com/office/drawing/2014/main" id="{1548CCD7-AEE2-ED91-D4B7-7B4F7D130C2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2099883" y="2921214"/>
              <a:ext cx="96949" cy="107721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9111A598-5CDA-C380-DAD4-0D9BACD5F31A}"/>
                </a:ext>
              </a:extLst>
            </p:cNvPr>
            <p:cNvGrpSpPr/>
            <p:nvPr/>
          </p:nvGrpSpPr>
          <p:grpSpPr>
            <a:xfrm>
              <a:off x="1704790" y="2931252"/>
              <a:ext cx="426204" cy="92333"/>
              <a:chOff x="1704790" y="2931252"/>
              <a:chExt cx="426204" cy="92333"/>
            </a:xfrm>
          </p:grpSpPr>
          <p:sp>
            <p:nvSpPr>
              <p:cNvPr id="201" name="OTLSHAPE_SLA_c53c00fa6c99428281c6c8bada5a7033_Shape">
                <a:extLst>
                  <a:ext uri="{FF2B5EF4-FFF2-40B4-BE49-F238E27FC236}">
                    <a16:creationId xmlns:a16="http://schemas.microsoft.com/office/drawing/2014/main" id="{A9A042D9-64A6-871F-56FB-4E84C52329BD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>
                <a:off x="2050626" y="293489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OTLSHAPE_SLM_1f15f648deeb4a119bf96889a2bb4d2a_Date">
                <a:extLst>
                  <a:ext uri="{FF2B5EF4-FFF2-40B4-BE49-F238E27FC236}">
                    <a16:creationId xmlns:a16="http://schemas.microsoft.com/office/drawing/2014/main" id="{015BCA13-AA16-B5F2-1008-E117A3BBAED6}"/>
                  </a:ext>
                </a:extLst>
              </p:cNvPr>
              <p:cNvSpPr txBox="1"/>
              <p:nvPr>
                <p:custDataLst>
                  <p:tags r:id="rId227"/>
                </p:custDataLst>
              </p:nvPr>
            </p:nvSpPr>
            <p:spPr>
              <a:xfrm>
                <a:off x="1704790" y="2931252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r"/>
                <a:endParaRPr lang="en-GB" sz="600" dirty="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542" name="OTLSHAPE_SLA_c53c00fa6c99428281c6c8bada5a7033_Shape">
              <a:extLst>
                <a:ext uri="{FF2B5EF4-FFF2-40B4-BE49-F238E27FC236}">
                  <a16:creationId xmlns:a16="http://schemas.microsoft.com/office/drawing/2014/main" id="{C6E4ED5B-D468-7B69-665F-B7E7505FF166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2048611" y="2761721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FA60CE45-7156-6875-122F-B7F54AD615CF}"/>
              </a:ext>
            </a:extLst>
          </p:cNvPr>
          <p:cNvGrpSpPr/>
          <p:nvPr/>
        </p:nvGrpSpPr>
        <p:grpSpPr>
          <a:xfrm>
            <a:off x="2361300" y="2756603"/>
            <a:ext cx="80368" cy="481121"/>
            <a:chOff x="2452737" y="2751287"/>
            <a:chExt cx="80368" cy="481121"/>
          </a:xfrm>
        </p:grpSpPr>
        <p:sp>
          <p:nvSpPr>
            <p:cNvPr id="545" name="OTLSHAPE_SLA_c53c00fa6c99428281c6c8bada5a7033_Shape">
              <a:extLst>
                <a:ext uri="{FF2B5EF4-FFF2-40B4-BE49-F238E27FC236}">
                  <a16:creationId xmlns:a16="http://schemas.microsoft.com/office/drawing/2014/main" id="{CC9FF32C-1233-486F-360D-3F22C6BB9B07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OTLSHAPE_SLA_c53c00fa6c99428281c6c8bada5a7033_Shape">
              <a:extLst>
                <a:ext uri="{FF2B5EF4-FFF2-40B4-BE49-F238E27FC236}">
                  <a16:creationId xmlns:a16="http://schemas.microsoft.com/office/drawing/2014/main" id="{8E85382D-B933-7FFA-8D65-8262384853B1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OTLSHAPE_SLA_c53c00fa6c99428281c6c8bada5a7033_Shape">
              <a:extLst>
                <a:ext uri="{FF2B5EF4-FFF2-40B4-BE49-F238E27FC236}">
                  <a16:creationId xmlns:a16="http://schemas.microsoft.com/office/drawing/2014/main" id="{0C4A6D10-CCAB-8FB6-D250-F30D5FFA5F1B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9B4AD2AC-EF32-8B14-9F86-733F8224E4DA}"/>
              </a:ext>
            </a:extLst>
          </p:cNvPr>
          <p:cNvGrpSpPr/>
          <p:nvPr/>
        </p:nvGrpSpPr>
        <p:grpSpPr>
          <a:xfrm>
            <a:off x="1704790" y="4126891"/>
            <a:ext cx="736878" cy="481121"/>
            <a:chOff x="1666695" y="4116127"/>
            <a:chExt cx="736878" cy="481121"/>
          </a:xfrm>
        </p:grpSpPr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ADFFCF5-883D-A03C-2317-FE71CBA02791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08" name="OTLSHAPE_SLM_1f15f648deeb4a119bf96889a2bb4d2a_Shape">
                <a:extLst>
                  <a:ext uri="{FF2B5EF4-FFF2-40B4-BE49-F238E27FC236}">
                    <a16:creationId xmlns:a16="http://schemas.microsoft.com/office/drawing/2014/main" id="{FD811F50-D5ED-C1AC-3E7C-697697649F8C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24A590F8-6A3A-8FBF-639E-F8D85EA9E1D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11" name="OTLSHAPE_SLA_c53c00fa6c99428281c6c8bada5a7033_Shape">
                  <a:extLst>
                    <a:ext uri="{FF2B5EF4-FFF2-40B4-BE49-F238E27FC236}">
                      <a16:creationId xmlns:a16="http://schemas.microsoft.com/office/drawing/2014/main" id="{4B34A0A5-CBDA-53D4-EC74-9B8365968154}"/>
                    </a:ext>
                  </a:extLst>
                </p:cNvPr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2" name="OTLSHAPE_SLM_1f15f648deeb4a119bf96889a2bb4d2a_Date">
                  <a:extLst>
                    <a:ext uri="{FF2B5EF4-FFF2-40B4-BE49-F238E27FC236}">
                      <a16:creationId xmlns:a16="http://schemas.microsoft.com/office/drawing/2014/main" id="{C2FEE769-58EE-A076-111D-2CEF569DF3AE}"/>
                    </a:ext>
                  </a:extLst>
                </p:cNvPr>
                <p:cNvSpPr txBox="1"/>
                <p:nvPr>
                  <p:custDataLst>
                    <p:tags r:id="rId220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10" name="OTLSHAPE_SLA_c53c00fa6c99428281c6c8bada5a7033_Shape">
                <a:extLst>
                  <a:ext uri="{FF2B5EF4-FFF2-40B4-BE49-F238E27FC236}">
                    <a16:creationId xmlns:a16="http://schemas.microsoft.com/office/drawing/2014/main" id="{CEE97B7E-7030-B0CB-D2E8-62F47EAB9A71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4C1EE1F-F711-7F9E-5F97-439A2884F5FD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14" name="OTLSHAPE_SLA_c53c00fa6c99428281c6c8bada5a7033_Shape">
                <a:extLst>
                  <a:ext uri="{FF2B5EF4-FFF2-40B4-BE49-F238E27FC236}">
                    <a16:creationId xmlns:a16="http://schemas.microsoft.com/office/drawing/2014/main" id="{8ED3C92D-D035-EF06-B450-485137F600B3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OTLSHAPE_SLA_c53c00fa6c99428281c6c8bada5a7033_Shape">
                <a:extLst>
                  <a:ext uri="{FF2B5EF4-FFF2-40B4-BE49-F238E27FC236}">
                    <a16:creationId xmlns:a16="http://schemas.microsoft.com/office/drawing/2014/main" id="{20EF17A1-AB47-87F3-B6A7-861A75A6C52D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OTLSHAPE_SLA_c53c00fa6c99428281c6c8bada5a7033_Shape">
                <a:extLst>
                  <a:ext uri="{FF2B5EF4-FFF2-40B4-BE49-F238E27FC236}">
                    <a16:creationId xmlns:a16="http://schemas.microsoft.com/office/drawing/2014/main" id="{23305496-9D2F-242E-9037-246B38146535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9E0B24BA-53C5-A8EA-F51D-411957DB0415}"/>
              </a:ext>
            </a:extLst>
          </p:cNvPr>
          <p:cNvGrpSpPr/>
          <p:nvPr/>
        </p:nvGrpSpPr>
        <p:grpSpPr>
          <a:xfrm>
            <a:off x="1704790" y="3441747"/>
            <a:ext cx="736878" cy="481121"/>
            <a:chOff x="1666695" y="4116127"/>
            <a:chExt cx="736878" cy="481121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B6E5FC70-CC63-E304-8A0A-B80ED83F4FEB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24" name="OTLSHAPE_SLM_1f15f648deeb4a119bf96889a2bb4d2a_Shape">
                <a:extLst>
                  <a:ext uri="{FF2B5EF4-FFF2-40B4-BE49-F238E27FC236}">
                    <a16:creationId xmlns:a16="http://schemas.microsoft.com/office/drawing/2014/main" id="{D346AE86-A973-5CA2-8116-CDC79F9E29F8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B4F8A7B5-A494-7CF2-9BA7-C3408CD77AE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27" name="OTLSHAPE_SLA_c53c00fa6c99428281c6c8bada5a7033_Shape">
                  <a:extLst>
                    <a:ext uri="{FF2B5EF4-FFF2-40B4-BE49-F238E27FC236}">
                      <a16:creationId xmlns:a16="http://schemas.microsoft.com/office/drawing/2014/main" id="{2B4F9196-8BFD-9474-85D5-126CBF98FC3F}"/>
                    </a:ext>
                  </a:extLst>
                </p:cNvPr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8" name="OTLSHAPE_SLM_1f15f648deeb4a119bf96889a2bb4d2a_Date">
                  <a:extLst>
                    <a:ext uri="{FF2B5EF4-FFF2-40B4-BE49-F238E27FC236}">
                      <a16:creationId xmlns:a16="http://schemas.microsoft.com/office/drawing/2014/main" id="{D7EF7457-7C2E-4003-6699-C66E21323C84}"/>
                    </a:ext>
                  </a:extLst>
                </p:cNvPr>
                <p:cNvSpPr txBox="1"/>
                <p:nvPr>
                  <p:custDataLst>
                    <p:tags r:id="rId213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26" name="OTLSHAPE_SLA_c53c00fa6c99428281c6c8bada5a7033_Shape">
                <a:extLst>
                  <a:ext uri="{FF2B5EF4-FFF2-40B4-BE49-F238E27FC236}">
                    <a16:creationId xmlns:a16="http://schemas.microsoft.com/office/drawing/2014/main" id="{BEB9C48A-7A0E-3117-1791-B33D32E55472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81EE6BFA-A1A4-96F8-5A59-8FE81B658EF6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21" name="OTLSHAPE_SLA_c53c00fa6c99428281c6c8bada5a7033_Shape">
                <a:extLst>
                  <a:ext uri="{FF2B5EF4-FFF2-40B4-BE49-F238E27FC236}">
                    <a16:creationId xmlns:a16="http://schemas.microsoft.com/office/drawing/2014/main" id="{9F01D619-B8B9-F115-F8CC-A83685781508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OTLSHAPE_SLA_c53c00fa6c99428281c6c8bada5a7033_Shape">
                <a:extLst>
                  <a:ext uri="{FF2B5EF4-FFF2-40B4-BE49-F238E27FC236}">
                    <a16:creationId xmlns:a16="http://schemas.microsoft.com/office/drawing/2014/main" id="{147BE65E-DB21-8537-6BB4-978CB2564BCD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OTLSHAPE_SLA_c53c00fa6c99428281c6c8bada5a7033_Shape">
                <a:extLst>
                  <a:ext uri="{FF2B5EF4-FFF2-40B4-BE49-F238E27FC236}">
                    <a16:creationId xmlns:a16="http://schemas.microsoft.com/office/drawing/2014/main" id="{31F0BBAF-C6BF-FC70-7B9F-7B67672D9636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B5EEC01-F1C5-ACD1-A20E-30D9F2471618}"/>
              </a:ext>
            </a:extLst>
          </p:cNvPr>
          <p:cNvGrpSpPr/>
          <p:nvPr/>
        </p:nvGrpSpPr>
        <p:grpSpPr>
          <a:xfrm>
            <a:off x="1704790" y="4812035"/>
            <a:ext cx="736878" cy="481121"/>
            <a:chOff x="1666695" y="4116127"/>
            <a:chExt cx="736878" cy="481121"/>
          </a:xfrm>
        </p:grpSpPr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9B9B403F-67D5-3A99-F12C-D7127B9842C7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35" name="OTLSHAPE_SLM_1f15f648deeb4a119bf96889a2bb4d2a_Shape">
                <a:extLst>
                  <a:ext uri="{FF2B5EF4-FFF2-40B4-BE49-F238E27FC236}">
                    <a16:creationId xmlns:a16="http://schemas.microsoft.com/office/drawing/2014/main" id="{226797AB-9FA4-9C89-40A1-A94494D0FBFB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6A18ECEC-7BE4-3159-7D80-E996F9DDD46A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38" name="OTLSHAPE_SLA_c53c00fa6c99428281c6c8bada5a7033_Shape">
                  <a:extLst>
                    <a:ext uri="{FF2B5EF4-FFF2-40B4-BE49-F238E27FC236}">
                      <a16:creationId xmlns:a16="http://schemas.microsoft.com/office/drawing/2014/main" id="{229F2B8A-25A1-5A52-C7AF-0D778999552A}"/>
                    </a:ext>
                  </a:extLst>
                </p:cNvPr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9" name="OTLSHAPE_SLM_1f15f648deeb4a119bf96889a2bb4d2a_Date">
                  <a:extLst>
                    <a:ext uri="{FF2B5EF4-FFF2-40B4-BE49-F238E27FC236}">
                      <a16:creationId xmlns:a16="http://schemas.microsoft.com/office/drawing/2014/main" id="{E5BC9775-BA04-A3FC-9570-7ACBBE90721B}"/>
                    </a:ext>
                  </a:extLst>
                </p:cNvPr>
                <p:cNvSpPr txBox="1"/>
                <p:nvPr>
                  <p:custDataLst>
                    <p:tags r:id="rId206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37" name="OTLSHAPE_SLA_c53c00fa6c99428281c6c8bada5a7033_Shape">
                <a:extLst>
                  <a:ext uri="{FF2B5EF4-FFF2-40B4-BE49-F238E27FC236}">
                    <a16:creationId xmlns:a16="http://schemas.microsoft.com/office/drawing/2014/main" id="{BB82A845-9356-0620-5A95-8B6734E5AC65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FED1BA25-A652-AC2B-FA1B-5EA56EE655AB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32" name="OTLSHAPE_SLA_c53c00fa6c99428281c6c8bada5a7033_Shape">
                <a:extLst>
                  <a:ext uri="{FF2B5EF4-FFF2-40B4-BE49-F238E27FC236}">
                    <a16:creationId xmlns:a16="http://schemas.microsoft.com/office/drawing/2014/main" id="{EA69A66A-32B6-9DAE-58AE-47DE840CD2D9}"/>
                  </a:ext>
                </a:extLst>
              </p:cNvPr>
              <p:cNvSpPr/>
              <p:nvPr>
                <p:custDataLst>
                  <p:tags r:id="rId200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OTLSHAPE_SLA_c53c00fa6c99428281c6c8bada5a7033_Shape">
                <a:extLst>
                  <a:ext uri="{FF2B5EF4-FFF2-40B4-BE49-F238E27FC236}">
                    <a16:creationId xmlns:a16="http://schemas.microsoft.com/office/drawing/2014/main" id="{F972858A-1882-E815-B82D-E8DA32D64F06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OTLSHAPE_SLA_c53c00fa6c99428281c6c8bada5a7033_Shape">
                <a:extLst>
                  <a:ext uri="{FF2B5EF4-FFF2-40B4-BE49-F238E27FC236}">
                    <a16:creationId xmlns:a16="http://schemas.microsoft.com/office/drawing/2014/main" id="{AD7EDD57-85E1-08F9-D299-291C47FFD522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806E11E-4DDB-B6DC-B89C-D59702751BD2}"/>
              </a:ext>
            </a:extLst>
          </p:cNvPr>
          <p:cNvGrpSpPr/>
          <p:nvPr/>
        </p:nvGrpSpPr>
        <p:grpSpPr>
          <a:xfrm>
            <a:off x="1704790" y="5497178"/>
            <a:ext cx="736878" cy="481121"/>
            <a:chOff x="1666695" y="4116127"/>
            <a:chExt cx="736878" cy="481121"/>
          </a:xfrm>
        </p:grpSpPr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2A73058A-673B-0898-F772-C146F999DCBE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46" name="OTLSHAPE_SLM_1f15f648deeb4a119bf96889a2bb4d2a_Shape">
                <a:extLst>
                  <a:ext uri="{FF2B5EF4-FFF2-40B4-BE49-F238E27FC236}">
                    <a16:creationId xmlns:a16="http://schemas.microsoft.com/office/drawing/2014/main" id="{76DC7C2A-D198-FF1F-6843-B0D01232CBCF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161BE1CE-C88C-06BA-E78A-65EBF3B6BD91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49" name="OTLSHAPE_SLA_c53c00fa6c99428281c6c8bada5a7033_Shape">
                  <a:extLst>
                    <a:ext uri="{FF2B5EF4-FFF2-40B4-BE49-F238E27FC236}">
                      <a16:creationId xmlns:a16="http://schemas.microsoft.com/office/drawing/2014/main" id="{F82242FF-433F-04AF-D142-6824DF23312B}"/>
                    </a:ext>
                  </a:extLst>
                </p:cNvPr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0" name="OTLSHAPE_SLM_1f15f648deeb4a119bf96889a2bb4d2a_Date">
                  <a:extLst>
                    <a:ext uri="{FF2B5EF4-FFF2-40B4-BE49-F238E27FC236}">
                      <a16:creationId xmlns:a16="http://schemas.microsoft.com/office/drawing/2014/main" id="{B78DE237-D45C-D146-1BF9-6FD99EEEFA5C}"/>
                    </a:ext>
                  </a:extLst>
                </p:cNvPr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48" name="OTLSHAPE_SLA_c53c00fa6c99428281c6c8bada5a7033_Shape">
                <a:extLst>
                  <a:ext uri="{FF2B5EF4-FFF2-40B4-BE49-F238E27FC236}">
                    <a16:creationId xmlns:a16="http://schemas.microsoft.com/office/drawing/2014/main" id="{3B8B944E-9BF1-3FFB-C60F-55304E2226A3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1680609A-E595-A122-95D7-807473CE13BC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43" name="OTLSHAPE_SLA_c53c00fa6c99428281c6c8bada5a7033_Shape">
                <a:extLst>
                  <a:ext uri="{FF2B5EF4-FFF2-40B4-BE49-F238E27FC236}">
                    <a16:creationId xmlns:a16="http://schemas.microsoft.com/office/drawing/2014/main" id="{A9547974-E6E2-DF1E-AF0E-85955EEFABD3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OTLSHAPE_SLA_c53c00fa6c99428281c6c8bada5a7033_Shape">
                <a:extLst>
                  <a:ext uri="{FF2B5EF4-FFF2-40B4-BE49-F238E27FC236}">
                    <a16:creationId xmlns:a16="http://schemas.microsoft.com/office/drawing/2014/main" id="{560C80FB-6887-6253-CD0D-669417275D0D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OTLSHAPE_SLA_c53c00fa6c99428281c6c8bada5a7033_Shape">
                <a:extLst>
                  <a:ext uri="{FF2B5EF4-FFF2-40B4-BE49-F238E27FC236}">
                    <a16:creationId xmlns:a16="http://schemas.microsoft.com/office/drawing/2014/main" id="{EF6C94AF-88BD-53C9-16B0-129014A28DA0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8" name="OTLSHAPE_SLM_1f15f648deeb4a119bf96889a2bb4d2a_Date">
            <a:extLst>
              <a:ext uri="{FF2B5EF4-FFF2-40B4-BE49-F238E27FC236}">
                <a16:creationId xmlns:a16="http://schemas.microsoft.com/office/drawing/2014/main" id="{AADFDE34-B38D-6C2F-86F2-B80A21184089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2321729" y="3425472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Apr</a:t>
            </a:r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DADA5713-43B1-4049-4DFF-50D119C948A6}"/>
              </a:ext>
            </a:extLst>
          </p:cNvPr>
          <p:cNvGrpSpPr/>
          <p:nvPr/>
        </p:nvGrpSpPr>
        <p:grpSpPr>
          <a:xfrm>
            <a:off x="2508913" y="2755137"/>
            <a:ext cx="80368" cy="481121"/>
            <a:chOff x="2452737" y="2751287"/>
            <a:chExt cx="80368" cy="481121"/>
          </a:xfrm>
        </p:grpSpPr>
        <p:sp>
          <p:nvSpPr>
            <p:cNvPr id="676" name="OTLSHAPE_SLA_c53c00fa6c99428281c6c8bada5a7033_Shape">
              <a:extLst>
                <a:ext uri="{FF2B5EF4-FFF2-40B4-BE49-F238E27FC236}">
                  <a16:creationId xmlns:a16="http://schemas.microsoft.com/office/drawing/2014/main" id="{EECAE836-39E1-858B-9BAE-921B45DF797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OTLSHAPE_SLA_c53c00fa6c99428281c6c8bada5a7033_Shape">
              <a:extLst>
                <a:ext uri="{FF2B5EF4-FFF2-40B4-BE49-F238E27FC236}">
                  <a16:creationId xmlns:a16="http://schemas.microsoft.com/office/drawing/2014/main" id="{54045DD2-092E-2236-AD60-727E15CC6071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OTLSHAPE_SLA_c53c00fa6c99428281c6c8bada5a7033_Shape">
              <a:extLst>
                <a:ext uri="{FF2B5EF4-FFF2-40B4-BE49-F238E27FC236}">
                  <a16:creationId xmlns:a16="http://schemas.microsoft.com/office/drawing/2014/main" id="{E36C9BE2-B8EC-B350-91E1-B5060B9A2359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424363FB-82B7-8809-5D7D-05D32D96C7EA}"/>
              </a:ext>
            </a:extLst>
          </p:cNvPr>
          <p:cNvGrpSpPr/>
          <p:nvPr/>
        </p:nvGrpSpPr>
        <p:grpSpPr>
          <a:xfrm>
            <a:off x="2508913" y="4126891"/>
            <a:ext cx="80368" cy="481121"/>
            <a:chOff x="2452737" y="2751287"/>
            <a:chExt cx="80368" cy="481121"/>
          </a:xfrm>
        </p:grpSpPr>
        <p:sp>
          <p:nvSpPr>
            <p:cNvPr id="680" name="OTLSHAPE_SLA_c53c00fa6c99428281c6c8bada5a7033_Shape">
              <a:extLst>
                <a:ext uri="{FF2B5EF4-FFF2-40B4-BE49-F238E27FC236}">
                  <a16:creationId xmlns:a16="http://schemas.microsoft.com/office/drawing/2014/main" id="{9623B1FD-3D45-4B11-967C-C861CF221F91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TLSHAPE_SLA_c53c00fa6c99428281c6c8bada5a7033_Shape">
              <a:extLst>
                <a:ext uri="{FF2B5EF4-FFF2-40B4-BE49-F238E27FC236}">
                  <a16:creationId xmlns:a16="http://schemas.microsoft.com/office/drawing/2014/main" id="{E8B18F2A-3013-E3AA-6B8B-5CE2AB7C586C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TLSHAPE_SLA_c53c00fa6c99428281c6c8bada5a7033_Shape">
              <a:extLst>
                <a:ext uri="{FF2B5EF4-FFF2-40B4-BE49-F238E27FC236}">
                  <a16:creationId xmlns:a16="http://schemas.microsoft.com/office/drawing/2014/main" id="{9DE98994-945B-9A0B-A48B-10E1E0FEBB54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9F3BC4E8-6C96-2F50-7561-23435950543F}"/>
              </a:ext>
            </a:extLst>
          </p:cNvPr>
          <p:cNvGrpSpPr/>
          <p:nvPr/>
        </p:nvGrpSpPr>
        <p:grpSpPr>
          <a:xfrm>
            <a:off x="2508913" y="4812035"/>
            <a:ext cx="80368" cy="481121"/>
            <a:chOff x="2452737" y="2751287"/>
            <a:chExt cx="80368" cy="481121"/>
          </a:xfrm>
        </p:grpSpPr>
        <p:sp>
          <p:nvSpPr>
            <p:cNvPr id="684" name="OTLSHAPE_SLA_c53c00fa6c99428281c6c8bada5a7033_Shape">
              <a:extLst>
                <a:ext uri="{FF2B5EF4-FFF2-40B4-BE49-F238E27FC236}">
                  <a16:creationId xmlns:a16="http://schemas.microsoft.com/office/drawing/2014/main" id="{7EBAC9C1-0755-2999-7FED-9F7A28E8A19A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TLSHAPE_SLA_c53c00fa6c99428281c6c8bada5a7033_Shape">
              <a:extLst>
                <a:ext uri="{FF2B5EF4-FFF2-40B4-BE49-F238E27FC236}">
                  <a16:creationId xmlns:a16="http://schemas.microsoft.com/office/drawing/2014/main" id="{5BACF7CD-5ACA-33D1-601E-299B32F03CB0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TLSHAPE_SLA_c53c00fa6c99428281c6c8bada5a7033_Shape">
              <a:extLst>
                <a:ext uri="{FF2B5EF4-FFF2-40B4-BE49-F238E27FC236}">
                  <a16:creationId xmlns:a16="http://schemas.microsoft.com/office/drawing/2014/main" id="{3FAB7A45-6DE0-2344-E37B-6A0BBE1F1C3B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FD549627-9948-D8B2-EA77-478E40E920C7}"/>
              </a:ext>
            </a:extLst>
          </p:cNvPr>
          <p:cNvGrpSpPr/>
          <p:nvPr/>
        </p:nvGrpSpPr>
        <p:grpSpPr>
          <a:xfrm>
            <a:off x="2508913" y="5495292"/>
            <a:ext cx="80368" cy="481121"/>
            <a:chOff x="2452737" y="2751287"/>
            <a:chExt cx="80368" cy="481121"/>
          </a:xfrm>
        </p:grpSpPr>
        <p:sp>
          <p:nvSpPr>
            <p:cNvPr id="688" name="OTLSHAPE_SLA_c53c00fa6c99428281c6c8bada5a7033_Shape">
              <a:extLst>
                <a:ext uri="{FF2B5EF4-FFF2-40B4-BE49-F238E27FC236}">
                  <a16:creationId xmlns:a16="http://schemas.microsoft.com/office/drawing/2014/main" id="{B3AF80BC-A3CE-5401-C62F-50D0F1EE6EB1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TLSHAPE_SLA_c53c00fa6c99428281c6c8bada5a7033_Shape">
              <a:extLst>
                <a:ext uri="{FF2B5EF4-FFF2-40B4-BE49-F238E27FC236}">
                  <a16:creationId xmlns:a16="http://schemas.microsoft.com/office/drawing/2014/main" id="{163F25D8-2531-1BF8-10F3-E862A364DFA7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OTLSHAPE_SLA_c53c00fa6c99428281c6c8bada5a7033_Shape">
              <a:extLst>
                <a:ext uri="{FF2B5EF4-FFF2-40B4-BE49-F238E27FC236}">
                  <a16:creationId xmlns:a16="http://schemas.microsoft.com/office/drawing/2014/main" id="{A2A77D77-750B-8A90-96B0-1947A8BB88C7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7E3E4BCE-BA8C-F7F4-A7B0-AA75000D6633}"/>
              </a:ext>
            </a:extLst>
          </p:cNvPr>
          <p:cNvGrpSpPr/>
          <p:nvPr/>
        </p:nvGrpSpPr>
        <p:grpSpPr>
          <a:xfrm>
            <a:off x="5255328" y="2749244"/>
            <a:ext cx="80368" cy="280745"/>
            <a:chOff x="2452737" y="2751287"/>
            <a:chExt cx="80368" cy="280745"/>
          </a:xfrm>
        </p:grpSpPr>
        <p:sp>
          <p:nvSpPr>
            <p:cNvPr id="692" name="OTLSHAPE_SLA_c53c00fa6c99428281c6c8bada5a7033_Shape">
              <a:extLst>
                <a:ext uri="{FF2B5EF4-FFF2-40B4-BE49-F238E27FC236}">
                  <a16:creationId xmlns:a16="http://schemas.microsoft.com/office/drawing/2014/main" id="{60495AA9-9BD1-61C8-89D0-6ED732C0811F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OTLSHAPE_SLA_c53c00fa6c99428281c6c8bada5a7033_Shape">
              <a:extLst>
                <a:ext uri="{FF2B5EF4-FFF2-40B4-BE49-F238E27FC236}">
                  <a16:creationId xmlns:a16="http://schemas.microsoft.com/office/drawing/2014/main" id="{60717854-34D5-BCDB-175E-C09B9E3D032B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5B7B2F2-3613-E130-5C01-C8B41AE561B1}"/>
              </a:ext>
            </a:extLst>
          </p:cNvPr>
          <p:cNvGrpSpPr/>
          <p:nvPr/>
        </p:nvGrpSpPr>
        <p:grpSpPr>
          <a:xfrm>
            <a:off x="5255328" y="4120998"/>
            <a:ext cx="80368" cy="280745"/>
            <a:chOff x="2452737" y="2751287"/>
            <a:chExt cx="80368" cy="280745"/>
          </a:xfrm>
        </p:grpSpPr>
        <p:sp>
          <p:nvSpPr>
            <p:cNvPr id="696" name="OTLSHAPE_SLA_c53c00fa6c99428281c6c8bada5a7033_Shape">
              <a:extLst>
                <a:ext uri="{FF2B5EF4-FFF2-40B4-BE49-F238E27FC236}">
                  <a16:creationId xmlns:a16="http://schemas.microsoft.com/office/drawing/2014/main" id="{4650B73E-F5DB-E4EE-0A54-886B88156E67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OTLSHAPE_SLA_c53c00fa6c99428281c6c8bada5a7033_Shape">
              <a:extLst>
                <a:ext uri="{FF2B5EF4-FFF2-40B4-BE49-F238E27FC236}">
                  <a16:creationId xmlns:a16="http://schemas.microsoft.com/office/drawing/2014/main" id="{D58087BC-51AC-D4E2-D8BF-9B7403C9F08C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4420AFB5-FF3C-2F44-2595-9DB2F1A4FB53}"/>
              </a:ext>
            </a:extLst>
          </p:cNvPr>
          <p:cNvGrpSpPr/>
          <p:nvPr/>
        </p:nvGrpSpPr>
        <p:grpSpPr>
          <a:xfrm>
            <a:off x="5255328" y="4806142"/>
            <a:ext cx="80368" cy="280745"/>
            <a:chOff x="2452737" y="2751287"/>
            <a:chExt cx="80368" cy="280745"/>
          </a:xfrm>
        </p:grpSpPr>
        <p:sp>
          <p:nvSpPr>
            <p:cNvPr id="700" name="OTLSHAPE_SLA_c53c00fa6c99428281c6c8bada5a7033_Shape">
              <a:extLst>
                <a:ext uri="{FF2B5EF4-FFF2-40B4-BE49-F238E27FC236}">
                  <a16:creationId xmlns:a16="http://schemas.microsoft.com/office/drawing/2014/main" id="{D923FEF2-404E-7011-62E3-C0A4644B4F76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OTLSHAPE_SLA_c53c00fa6c99428281c6c8bada5a7033_Shape">
              <a:extLst>
                <a:ext uri="{FF2B5EF4-FFF2-40B4-BE49-F238E27FC236}">
                  <a16:creationId xmlns:a16="http://schemas.microsoft.com/office/drawing/2014/main" id="{9674A4EE-CD02-7ECA-8114-BD0A7A8F68A3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CC8BE400-615D-8975-7CA9-0BE775322795}"/>
              </a:ext>
            </a:extLst>
          </p:cNvPr>
          <p:cNvGrpSpPr/>
          <p:nvPr/>
        </p:nvGrpSpPr>
        <p:grpSpPr>
          <a:xfrm>
            <a:off x="5255328" y="5489399"/>
            <a:ext cx="80368" cy="280745"/>
            <a:chOff x="2452737" y="2751287"/>
            <a:chExt cx="80368" cy="280745"/>
          </a:xfrm>
        </p:grpSpPr>
        <p:sp>
          <p:nvSpPr>
            <p:cNvPr id="704" name="OTLSHAPE_SLA_c53c00fa6c99428281c6c8bada5a7033_Shape">
              <a:extLst>
                <a:ext uri="{FF2B5EF4-FFF2-40B4-BE49-F238E27FC236}">
                  <a16:creationId xmlns:a16="http://schemas.microsoft.com/office/drawing/2014/main" id="{4BE26292-2EB2-5C2B-4F4A-714D45210D4A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OTLSHAPE_SLA_c53c00fa6c99428281c6c8bada5a7033_Shape">
              <a:extLst>
                <a:ext uri="{FF2B5EF4-FFF2-40B4-BE49-F238E27FC236}">
                  <a16:creationId xmlns:a16="http://schemas.microsoft.com/office/drawing/2014/main" id="{F5342DA3-D7C4-B4BF-5AAA-269045562A9C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AC5FAFB-14C4-90A0-C7BD-3EE62448AC55}"/>
              </a:ext>
            </a:extLst>
          </p:cNvPr>
          <p:cNvGrpSpPr/>
          <p:nvPr/>
        </p:nvGrpSpPr>
        <p:grpSpPr>
          <a:xfrm>
            <a:off x="5258966" y="3450144"/>
            <a:ext cx="80368" cy="280745"/>
            <a:chOff x="2452737" y="2751287"/>
            <a:chExt cx="80368" cy="280745"/>
          </a:xfrm>
        </p:grpSpPr>
        <p:sp>
          <p:nvSpPr>
            <p:cNvPr id="708" name="OTLSHAPE_SLA_c53c00fa6c99428281c6c8bada5a7033_Shape">
              <a:extLst>
                <a:ext uri="{FF2B5EF4-FFF2-40B4-BE49-F238E27FC236}">
                  <a16:creationId xmlns:a16="http://schemas.microsoft.com/office/drawing/2014/main" id="{EAB35B85-7550-7D37-D71A-51A84C398E7C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OTLSHAPE_SLA_c53c00fa6c99428281c6c8bada5a7033_Shape">
              <a:extLst>
                <a:ext uri="{FF2B5EF4-FFF2-40B4-BE49-F238E27FC236}">
                  <a16:creationId xmlns:a16="http://schemas.microsoft.com/office/drawing/2014/main" id="{12B180F5-E173-BBE8-7092-1B4B4B2CDB0F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75A86EC-7763-4215-BF9B-1252348EB4D7}"/>
              </a:ext>
            </a:extLst>
          </p:cNvPr>
          <p:cNvGrpSpPr/>
          <p:nvPr/>
        </p:nvGrpSpPr>
        <p:grpSpPr>
          <a:xfrm>
            <a:off x="5736125" y="2742232"/>
            <a:ext cx="80368" cy="481121"/>
            <a:chOff x="2452737" y="2751287"/>
            <a:chExt cx="80368" cy="481121"/>
          </a:xfrm>
        </p:grpSpPr>
        <p:sp>
          <p:nvSpPr>
            <p:cNvPr id="712" name="OTLSHAPE_SLA_c53c00fa6c99428281c6c8bada5a7033_Shape">
              <a:extLst>
                <a:ext uri="{FF2B5EF4-FFF2-40B4-BE49-F238E27FC236}">
                  <a16:creationId xmlns:a16="http://schemas.microsoft.com/office/drawing/2014/main" id="{62A04A38-3A78-1515-1EE5-58CB0E4FD7AE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OTLSHAPE_SLA_c53c00fa6c99428281c6c8bada5a7033_Shape">
              <a:extLst>
                <a:ext uri="{FF2B5EF4-FFF2-40B4-BE49-F238E27FC236}">
                  <a16:creationId xmlns:a16="http://schemas.microsoft.com/office/drawing/2014/main" id="{A2A9A1F7-5C71-69FD-C2C9-0D53D5E28B03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OTLSHAPE_SLA_c53c00fa6c99428281c6c8bada5a7033_Shape">
              <a:extLst>
                <a:ext uri="{FF2B5EF4-FFF2-40B4-BE49-F238E27FC236}">
                  <a16:creationId xmlns:a16="http://schemas.microsoft.com/office/drawing/2014/main" id="{507960E8-6DE8-57B7-76F2-4850D7A348EF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AF0FF17-F0A7-5D0D-E247-EB79D625FE44}"/>
              </a:ext>
            </a:extLst>
          </p:cNvPr>
          <p:cNvGrpSpPr/>
          <p:nvPr/>
        </p:nvGrpSpPr>
        <p:grpSpPr>
          <a:xfrm>
            <a:off x="5736125" y="4113986"/>
            <a:ext cx="80368" cy="481121"/>
            <a:chOff x="2452737" y="2751287"/>
            <a:chExt cx="80368" cy="481121"/>
          </a:xfrm>
        </p:grpSpPr>
        <p:sp>
          <p:nvSpPr>
            <p:cNvPr id="716" name="OTLSHAPE_SLA_c53c00fa6c99428281c6c8bada5a7033_Shape">
              <a:extLst>
                <a:ext uri="{FF2B5EF4-FFF2-40B4-BE49-F238E27FC236}">
                  <a16:creationId xmlns:a16="http://schemas.microsoft.com/office/drawing/2014/main" id="{0710A5D5-CF74-DB37-BEE4-437B97A5C35B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OTLSHAPE_SLA_c53c00fa6c99428281c6c8bada5a7033_Shape">
              <a:extLst>
                <a:ext uri="{FF2B5EF4-FFF2-40B4-BE49-F238E27FC236}">
                  <a16:creationId xmlns:a16="http://schemas.microsoft.com/office/drawing/2014/main" id="{1F8F6D1B-13EB-7415-E325-97A5B7981B21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OTLSHAPE_SLA_c53c00fa6c99428281c6c8bada5a7033_Shape">
              <a:extLst>
                <a:ext uri="{FF2B5EF4-FFF2-40B4-BE49-F238E27FC236}">
                  <a16:creationId xmlns:a16="http://schemas.microsoft.com/office/drawing/2014/main" id="{CF599266-CA8C-9B60-5924-D58ECC9FF1F6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B41A02F4-A651-4D9A-8DB9-5E6AB0D7ABE1}"/>
              </a:ext>
            </a:extLst>
          </p:cNvPr>
          <p:cNvGrpSpPr/>
          <p:nvPr/>
        </p:nvGrpSpPr>
        <p:grpSpPr>
          <a:xfrm>
            <a:off x="5736125" y="4799130"/>
            <a:ext cx="80368" cy="481121"/>
            <a:chOff x="2452737" y="2751287"/>
            <a:chExt cx="80368" cy="481121"/>
          </a:xfrm>
        </p:grpSpPr>
        <p:sp>
          <p:nvSpPr>
            <p:cNvPr id="720" name="OTLSHAPE_SLA_c53c00fa6c99428281c6c8bada5a7033_Shape">
              <a:extLst>
                <a:ext uri="{FF2B5EF4-FFF2-40B4-BE49-F238E27FC236}">
                  <a16:creationId xmlns:a16="http://schemas.microsoft.com/office/drawing/2014/main" id="{4FF01AA9-D1D6-DE10-CCDB-8FF548B39B0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OTLSHAPE_SLA_c53c00fa6c99428281c6c8bada5a7033_Shape">
              <a:extLst>
                <a:ext uri="{FF2B5EF4-FFF2-40B4-BE49-F238E27FC236}">
                  <a16:creationId xmlns:a16="http://schemas.microsoft.com/office/drawing/2014/main" id="{A7C70B2C-1AA4-85C1-AC00-E3BC47822131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OTLSHAPE_SLA_c53c00fa6c99428281c6c8bada5a7033_Shape">
              <a:extLst>
                <a:ext uri="{FF2B5EF4-FFF2-40B4-BE49-F238E27FC236}">
                  <a16:creationId xmlns:a16="http://schemas.microsoft.com/office/drawing/2014/main" id="{D8647FEF-8066-0503-CC7C-F41F3C90FE39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650EF1D2-8411-1598-A520-043276F11CE5}"/>
              </a:ext>
            </a:extLst>
          </p:cNvPr>
          <p:cNvGrpSpPr/>
          <p:nvPr/>
        </p:nvGrpSpPr>
        <p:grpSpPr>
          <a:xfrm>
            <a:off x="5736125" y="5482387"/>
            <a:ext cx="80368" cy="481121"/>
            <a:chOff x="2452737" y="2751287"/>
            <a:chExt cx="80368" cy="481121"/>
          </a:xfrm>
        </p:grpSpPr>
        <p:sp>
          <p:nvSpPr>
            <p:cNvPr id="724" name="OTLSHAPE_SLA_c53c00fa6c99428281c6c8bada5a7033_Shape">
              <a:extLst>
                <a:ext uri="{FF2B5EF4-FFF2-40B4-BE49-F238E27FC236}">
                  <a16:creationId xmlns:a16="http://schemas.microsoft.com/office/drawing/2014/main" id="{73FA820F-10CA-4BA5-6633-FAE9F7B1D3F1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TLSHAPE_SLA_c53c00fa6c99428281c6c8bada5a7033_Shape">
              <a:extLst>
                <a:ext uri="{FF2B5EF4-FFF2-40B4-BE49-F238E27FC236}">
                  <a16:creationId xmlns:a16="http://schemas.microsoft.com/office/drawing/2014/main" id="{BE9BFB33-DF8C-428A-003D-774DC01D9C41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TLSHAPE_SLA_c53c00fa6c99428281c6c8bada5a7033_Shape">
              <a:extLst>
                <a:ext uri="{FF2B5EF4-FFF2-40B4-BE49-F238E27FC236}">
                  <a16:creationId xmlns:a16="http://schemas.microsoft.com/office/drawing/2014/main" id="{2328DE14-D3FC-4A35-6EF3-14FE2F52FD3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ADF124C4-5FC9-F4B7-4E3E-988A143C139B}"/>
              </a:ext>
            </a:extLst>
          </p:cNvPr>
          <p:cNvGrpSpPr/>
          <p:nvPr/>
        </p:nvGrpSpPr>
        <p:grpSpPr>
          <a:xfrm>
            <a:off x="5738928" y="3444232"/>
            <a:ext cx="80368" cy="481121"/>
            <a:chOff x="2452737" y="2751287"/>
            <a:chExt cx="80368" cy="481121"/>
          </a:xfrm>
        </p:grpSpPr>
        <p:sp>
          <p:nvSpPr>
            <p:cNvPr id="728" name="OTLSHAPE_SLA_c53c00fa6c99428281c6c8bada5a7033_Shape">
              <a:extLst>
                <a:ext uri="{FF2B5EF4-FFF2-40B4-BE49-F238E27FC236}">
                  <a16:creationId xmlns:a16="http://schemas.microsoft.com/office/drawing/2014/main" id="{A2001504-5726-A2E8-F11D-E64E47DE21C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OTLSHAPE_SLA_c53c00fa6c99428281c6c8bada5a7033_Shape">
              <a:extLst>
                <a:ext uri="{FF2B5EF4-FFF2-40B4-BE49-F238E27FC236}">
                  <a16:creationId xmlns:a16="http://schemas.microsoft.com/office/drawing/2014/main" id="{E695EA84-C14B-8EDB-4C77-056F850A8878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OTLSHAPE_SLA_c53c00fa6c99428281c6c8bada5a7033_Shape">
              <a:extLst>
                <a:ext uri="{FF2B5EF4-FFF2-40B4-BE49-F238E27FC236}">
                  <a16:creationId xmlns:a16="http://schemas.microsoft.com/office/drawing/2014/main" id="{03481D51-83FC-FF79-B634-00408885CB27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1" name="OTLSHAPE_SLM_1f15f648deeb4a119bf96889a2bb4d2a_Date">
            <a:extLst>
              <a:ext uri="{FF2B5EF4-FFF2-40B4-BE49-F238E27FC236}">
                <a16:creationId xmlns:a16="http://schemas.microsoft.com/office/drawing/2014/main" id="{6077D3A6-E97C-ADAB-59C1-81B955C3AB2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5716669" y="269894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14 May</a:t>
            </a: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585FB422-397F-904C-91CA-63997F80BF9E}"/>
              </a:ext>
            </a:extLst>
          </p:cNvPr>
          <p:cNvGrpSpPr/>
          <p:nvPr/>
        </p:nvGrpSpPr>
        <p:grpSpPr>
          <a:xfrm>
            <a:off x="7078448" y="3846015"/>
            <a:ext cx="327291" cy="97966"/>
            <a:chOff x="4322665" y="1466066"/>
            <a:chExt cx="327291" cy="97966"/>
          </a:xfrm>
        </p:grpSpPr>
        <p:sp>
          <p:nvSpPr>
            <p:cNvPr id="733" name="OTLSHAPE_SLM_1f15f648deeb4a119bf96889a2bb4d2a_Shape">
              <a:extLst>
                <a:ext uri="{FF2B5EF4-FFF2-40B4-BE49-F238E27FC236}">
                  <a16:creationId xmlns:a16="http://schemas.microsoft.com/office/drawing/2014/main" id="{C1854719-6FBE-5687-F59D-9C2DB044EE0F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4" name="OTLSHAPE_SLM_1f15f648deeb4a119bf96889a2bb4d2a_Date">
              <a:extLst>
                <a:ext uri="{FF2B5EF4-FFF2-40B4-BE49-F238E27FC236}">
                  <a16:creationId xmlns:a16="http://schemas.microsoft.com/office/drawing/2014/main" id="{527B2E45-2C96-1EBB-1844-24CBF7BAFBEC}"/>
                </a:ext>
              </a:extLst>
            </p:cNvPr>
            <p:cNvSpPr txBox="1"/>
            <p:nvPr>
              <p:custDataLst>
                <p:tags r:id="rId15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FE07D96-C181-3131-6DE8-150D33155FE2}"/>
              </a:ext>
            </a:extLst>
          </p:cNvPr>
          <p:cNvGrpSpPr/>
          <p:nvPr/>
        </p:nvGrpSpPr>
        <p:grpSpPr>
          <a:xfrm>
            <a:off x="7078448" y="4530571"/>
            <a:ext cx="327291" cy="97966"/>
            <a:chOff x="4322665" y="1466066"/>
            <a:chExt cx="327291" cy="97966"/>
          </a:xfrm>
        </p:grpSpPr>
        <p:sp>
          <p:nvSpPr>
            <p:cNvPr id="736" name="OTLSHAPE_SLM_1f15f648deeb4a119bf96889a2bb4d2a_Shape">
              <a:extLst>
                <a:ext uri="{FF2B5EF4-FFF2-40B4-BE49-F238E27FC236}">
                  <a16:creationId xmlns:a16="http://schemas.microsoft.com/office/drawing/2014/main" id="{56EBB38A-C0D5-B59E-4755-00F4A166BAD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7" name="OTLSHAPE_SLM_1f15f648deeb4a119bf96889a2bb4d2a_Date">
              <a:extLst>
                <a:ext uri="{FF2B5EF4-FFF2-40B4-BE49-F238E27FC236}">
                  <a16:creationId xmlns:a16="http://schemas.microsoft.com/office/drawing/2014/main" id="{9B5E592A-4F67-3719-D214-693EB503AA4C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3094F70C-ACC9-3ACB-F38D-FB25BE2A95E8}"/>
              </a:ext>
            </a:extLst>
          </p:cNvPr>
          <p:cNvGrpSpPr/>
          <p:nvPr/>
        </p:nvGrpSpPr>
        <p:grpSpPr>
          <a:xfrm>
            <a:off x="7078448" y="5199883"/>
            <a:ext cx="327291" cy="97966"/>
            <a:chOff x="4322665" y="1466066"/>
            <a:chExt cx="327291" cy="97966"/>
          </a:xfrm>
        </p:grpSpPr>
        <p:sp>
          <p:nvSpPr>
            <p:cNvPr id="739" name="OTLSHAPE_SLM_1f15f648deeb4a119bf96889a2bb4d2a_Shape">
              <a:extLst>
                <a:ext uri="{FF2B5EF4-FFF2-40B4-BE49-F238E27FC236}">
                  <a16:creationId xmlns:a16="http://schemas.microsoft.com/office/drawing/2014/main" id="{B17B75C3-5957-3657-BD16-33BD26F0A0CE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0" name="OTLSHAPE_SLM_1f15f648deeb4a119bf96889a2bb4d2a_Date">
              <a:extLst>
                <a:ext uri="{FF2B5EF4-FFF2-40B4-BE49-F238E27FC236}">
                  <a16:creationId xmlns:a16="http://schemas.microsoft.com/office/drawing/2014/main" id="{4748365E-4EA4-1D11-20B1-D20B028FE43E}"/>
                </a:ext>
              </a:extLst>
            </p:cNvPr>
            <p:cNvSpPr txBox="1"/>
            <p:nvPr>
              <p:custDataLst>
                <p:tags r:id="rId15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D557B94-047C-805C-A98A-61122167BD5D}"/>
              </a:ext>
            </a:extLst>
          </p:cNvPr>
          <p:cNvGrpSpPr/>
          <p:nvPr/>
        </p:nvGrpSpPr>
        <p:grpSpPr>
          <a:xfrm>
            <a:off x="7078448" y="5887934"/>
            <a:ext cx="327291" cy="97966"/>
            <a:chOff x="4322665" y="1466066"/>
            <a:chExt cx="327291" cy="97966"/>
          </a:xfrm>
        </p:grpSpPr>
        <p:sp>
          <p:nvSpPr>
            <p:cNvPr id="742" name="OTLSHAPE_SLM_1f15f648deeb4a119bf96889a2bb4d2a_Shape">
              <a:extLst>
                <a:ext uri="{FF2B5EF4-FFF2-40B4-BE49-F238E27FC236}">
                  <a16:creationId xmlns:a16="http://schemas.microsoft.com/office/drawing/2014/main" id="{DBB7C919-3B36-32D3-744D-80C013340217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3" name="OTLSHAPE_SLM_1f15f648deeb4a119bf96889a2bb4d2a_Date">
              <a:extLst>
                <a:ext uri="{FF2B5EF4-FFF2-40B4-BE49-F238E27FC236}">
                  <a16:creationId xmlns:a16="http://schemas.microsoft.com/office/drawing/2014/main" id="{02456824-2A5A-C102-3C12-9A25BD5EDA7F}"/>
                </a:ext>
              </a:extLst>
            </p:cNvPr>
            <p:cNvSpPr txBox="1"/>
            <p:nvPr>
              <p:custDataLst>
                <p:tags r:id="rId14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2521096" y="306336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147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2732568" y="332823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2732568" y="510929"/>
            <a:ext cx="24502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Moderate intensity tillage (harrowing)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2732568" y="684748"/>
            <a:ext cx="225462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(ploughing)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03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2022-07-26T12:54:49Z</dcterms:created>
  <dcterms:modified xsi:type="dcterms:W3CDTF">2024-10-04T11:27:56Z</dcterms:modified>
</cp:coreProperties>
</file>