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69" r:id="rId5"/>
    <p:sldId id="284" r:id="rId6"/>
    <p:sldId id="287" r:id="rId7"/>
    <p:sldId id="288" r:id="rId8"/>
    <p:sldId id="281" r:id="rId9"/>
    <p:sldId id="289" r:id="rId10"/>
    <p:sldId id="290" r:id="rId11"/>
    <p:sldId id="276" r:id="rId12"/>
    <p:sldId id="291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8E-C168-72C1-8417-3B0136BA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6CDF-2254-FBF7-5482-722E4F9A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C839-EB8F-121B-3AF7-803F6F9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BE46-EE94-06C2-27DE-AD252B0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6B70-42BA-E5E3-5232-88C116F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F21-5C65-F355-2BAC-EE221E72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2183-8803-75E3-92D3-EBFFC857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7518-0828-8786-549D-585E3D30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86E3-BE2C-277D-C208-BA6CBC1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576-9374-F33C-30BA-2370C0F9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5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ACB4-96E1-269F-038B-C418A5F7E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66B6-2FD8-E7AC-552B-47440F61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48C5-3AFE-0ABA-BDA6-76AF5B73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7FA-C0E8-E166-8973-EA96D0B7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0D37-0194-0BDE-0A63-09EA88E9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1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0852-CC75-C9A5-B7D6-29F34F8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965F-C697-A350-1AA2-B53F4ED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D2A2-1C22-33A4-F4E9-8F59B9C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0F8F-A997-A5A9-6659-157B94F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A14E-CBBE-4AF1-6667-50EE1BB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23E-E4F7-2DB5-BC2E-D7B220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E6EE-0B0E-BF71-DD9F-C9E8CACA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B4FE-201E-E304-8CB3-CF0F8B0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CAF-1A9E-419B-5B31-2517D38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F3D2-DD08-6245-A7DA-A9110E5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3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75-EE4E-B382-100E-F70AC31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8FD-B382-DEF2-0366-409CA9A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0B16-151B-39E2-1C49-61967623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73FD-2E44-A20A-53EA-121C6AEE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75DE-5A4E-AD0C-073F-B1C4DEB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1C5B-7EF7-443D-3C84-946AB9B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4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42A-ED2A-08F1-38CC-BA3D2B16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AA1D-226C-2930-3621-76DB6438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5A391-35C9-4D3C-4715-E74F62DE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A435-1856-A37C-9F86-42A7D999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DC92C-851D-919B-5344-1BC36A7B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5E71-E630-9F16-5CDF-4EFB696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541E8-5674-9487-3D75-48636848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6B10-F53F-707D-BB34-7947A10A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DA5-E38A-61D2-0DD8-6454F5B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B174-E3AF-3624-9384-3FDB0AC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A202-717B-1A56-94FC-0F49C5A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63E51-97AA-4279-E8AC-26D3767C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4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C712-465C-AFCD-0CBB-B0B9845C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3334B-8E28-F639-FEF3-9934DC1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176-2AF2-6468-9C72-677ECE3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540-120E-5612-FE75-FF0E1D4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05-2A77-CDAD-D508-B9F06B31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32BD-6361-94F7-C1C6-B6EAF869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AD0A-8E4C-58BC-6336-233BFC7E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EB64-48A2-970D-AFE3-B4BAB24D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3BB8-CEC2-5EC2-2196-D74DE38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8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523C-F9D0-92EB-2508-3BE69213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BCB5-8516-CE50-8B2C-8C459283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8FB-5747-A9F5-FF2B-6DE40E20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3B4F-0F19-067E-2CF4-CBEE4D1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0C98-1C6E-F155-3AC3-57AEF1E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6077-77CF-FACC-7170-23C06C6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1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05589-6C91-DEEA-6DC1-A5A4384F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5B85-73B4-9506-C8D7-21F69CB1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6397-BA02-C223-8C42-735A2965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A84F-1841-550E-FD02-4A1B7CBB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0D54-B79D-B6E6-4E2D-BCD5E7F8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7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AB10-A879-27B9-0B31-542F4B75A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Percent cover as function of (cover crop-tillage-straw)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0107-4A06-022F-EB4D-F05237650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13 Nov 2024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21DE2-0207-6113-EE8E-0B1B211A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33B7-EBDA-DEF2-A7E3-5E789BA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lack of independence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5213F-8AE7-5B8B-6E78-87D5ABF6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92" y="1606083"/>
            <a:ext cx="5553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C9C52C-4688-ECA6-42E2-2717758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4" y="2974975"/>
            <a:ext cx="10992628" cy="249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8B621-4BDC-2A33-BFE3-0E36BA45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89" y="1173443"/>
            <a:ext cx="966299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EA67-23CC-A338-CABB-CA480A3E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90C546-31FC-083A-D364-A83B4707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4" y="2974975"/>
            <a:ext cx="10992628" cy="249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9C936-80EE-A76F-36CB-38D14CFE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89" y="1173443"/>
            <a:ext cx="9662997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5F9E2-BE67-3CF2-D86D-F81684B4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01" y="1268543"/>
            <a:ext cx="759779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535337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da-DK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removal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retained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84363" lvl="4" indent="-22860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3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Intense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Moderate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No-till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late-season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just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cover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Block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confounded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grown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Barley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2018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Oats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</a:t>
            </a:r>
          </a:p>
          <a:p>
            <a:pPr marL="1897063" lvl="5"/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39863" lvl="4"/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6919329" y="388497"/>
            <a:ext cx="557211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40F8-FD33-E41E-332A-EABBB9E3ED3B}"/>
              </a:ext>
            </a:extLst>
          </p:cNvPr>
          <p:cNvSpPr/>
          <p:nvPr/>
        </p:nvSpPr>
        <p:spPr>
          <a:xfrm>
            <a:off x="9354241" y="1258651"/>
            <a:ext cx="1479893" cy="5364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CDD6F1-8B5D-43B7-1477-6B5E1C6950EE}"/>
              </a:ext>
            </a:extLst>
          </p:cNvPr>
          <p:cNvSpPr/>
          <p:nvPr/>
        </p:nvSpPr>
        <p:spPr>
          <a:xfrm>
            <a:off x="9545327" y="1654898"/>
            <a:ext cx="405497" cy="10883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4FDC4-5777-8EFC-CED8-54716364AE7A}"/>
              </a:ext>
            </a:extLst>
          </p:cNvPr>
          <p:cNvSpPr/>
          <p:nvPr/>
        </p:nvSpPr>
        <p:spPr>
          <a:xfrm>
            <a:off x="10210613" y="16608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B4E60-DDA2-928B-98B2-D680F04FDBDE}"/>
              </a:ext>
            </a:extLst>
          </p:cNvPr>
          <p:cNvSpPr/>
          <p:nvPr/>
        </p:nvSpPr>
        <p:spPr>
          <a:xfrm>
            <a:off x="9545327" y="33886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F72644-885B-7358-14BF-C860389332B9}"/>
              </a:ext>
            </a:extLst>
          </p:cNvPr>
          <p:cNvSpPr/>
          <p:nvPr/>
        </p:nvSpPr>
        <p:spPr>
          <a:xfrm>
            <a:off x="10210613" y="3394600"/>
            <a:ext cx="405497" cy="10883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877291-B948-BEE5-5AD7-3A9384BC5E98}"/>
              </a:ext>
            </a:extLst>
          </p:cNvPr>
          <p:cNvSpPr/>
          <p:nvPr/>
        </p:nvSpPr>
        <p:spPr>
          <a:xfrm>
            <a:off x="9545327" y="5055198"/>
            <a:ext cx="405497" cy="10883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6E93EB-3C35-0962-DE5A-5749B30E74FF}"/>
              </a:ext>
            </a:extLst>
          </p:cNvPr>
          <p:cNvSpPr/>
          <p:nvPr/>
        </p:nvSpPr>
        <p:spPr>
          <a:xfrm rot="1455124">
            <a:off x="7242703" y="2413627"/>
            <a:ext cx="2358108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36060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1657590" y="831507"/>
            <a:ext cx="5968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years of data</a:t>
            </a:r>
          </a:p>
          <a:p>
            <a:r>
              <a:rPr lang="en-US" sz="3200" b="1" dirty="0"/>
              <a:t>Different crops in each year</a:t>
            </a:r>
          </a:p>
          <a:p>
            <a:r>
              <a:rPr lang="en-US" sz="3200" b="1" dirty="0"/>
              <a:t>Same placement of treatments</a:t>
            </a:r>
            <a:endParaRPr lang="da-DK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50D85B-D0B5-930B-9C08-598237351C24}"/>
              </a:ext>
            </a:extLst>
          </p:cNvPr>
          <p:cNvSpPr/>
          <p:nvPr/>
        </p:nvSpPr>
        <p:spPr>
          <a:xfrm>
            <a:off x="807197" y="3881344"/>
            <a:ext cx="3193677" cy="222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Oats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232A-5AA7-095C-BA4D-9A90F42F3383}"/>
              </a:ext>
            </a:extLst>
          </p:cNvPr>
          <p:cNvSpPr txBox="1"/>
          <p:nvPr/>
        </p:nvSpPr>
        <p:spPr>
          <a:xfrm>
            <a:off x="1551365" y="3429000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 (dry, hot)</a:t>
            </a:r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1728F-544B-CF83-9511-EA033D8EB514}"/>
              </a:ext>
            </a:extLst>
          </p:cNvPr>
          <p:cNvSpPr/>
          <p:nvPr/>
        </p:nvSpPr>
        <p:spPr>
          <a:xfrm>
            <a:off x="4915647" y="3881344"/>
            <a:ext cx="3193677" cy="222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Barley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F8E48-BF90-AF6F-8FA0-D15B89466520}"/>
              </a:ext>
            </a:extLst>
          </p:cNvPr>
          <p:cNvSpPr txBox="1"/>
          <p:nvPr/>
        </p:nvSpPr>
        <p:spPr>
          <a:xfrm>
            <a:off x="5715000" y="3499312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 (wet, hot)</a:t>
            </a:r>
            <a:endParaRPr lang="da-D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1F1040-A1CD-98D5-F0BC-8C4FA00E690F}"/>
              </a:ext>
            </a:extLst>
          </p:cNvPr>
          <p:cNvGrpSpPr/>
          <p:nvPr/>
        </p:nvGrpSpPr>
        <p:grpSpPr>
          <a:xfrm>
            <a:off x="980856" y="4110317"/>
            <a:ext cx="2846358" cy="1814233"/>
            <a:chOff x="579272" y="815172"/>
            <a:chExt cx="6299141" cy="49852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517050-CDEC-93C6-6A50-89B8F8F345B9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DC0CB81-9926-9CD1-D85A-454959F35F2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5177B558-9FB7-FB58-B081-832292CE2196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A2D0A18-9F06-F200-18F4-A30E5D1444F0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FA8B3776-5545-9A97-6AFE-E576CED31970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6FC65F4-F125-AB4C-1F16-0ED293813FEB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100B2EDF-B795-65B1-5A28-1D3E80B16957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71B430C-64E5-FE2D-FFA5-F3D1B8AAA50B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A46E6013-9F96-70BF-02D9-FE90B5AB02E6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EFFB506B-DB38-0C3B-FAC9-0C8652382374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1FCD1A92-EA20-B5FC-7148-8C822E08AF2E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99" name="Group 598">
                  <a:extLst>
                    <a:ext uri="{FF2B5EF4-FFF2-40B4-BE49-F238E27FC236}">
                      <a16:creationId xmlns:a16="http://schemas.microsoft.com/office/drawing/2014/main" id="{64ABB388-E5DD-6CCF-AEB1-10F151E4CCB1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153E1851-962E-5BF7-8D25-893DDBEAFC8E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8EFD6AE0-0669-5C05-BA24-F73ACFC75CAB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89336AA4-3743-C08E-B882-F53BF34ED26F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FCE01E27-6493-6829-FEF7-8C2CD0FD8F12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697C4D50-05F2-59B9-48F9-87A956B99135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5112881E-B583-6455-33AD-91667F591B6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600" name="Group 599">
                  <a:extLst>
                    <a:ext uri="{FF2B5EF4-FFF2-40B4-BE49-F238E27FC236}">
                      <a16:creationId xmlns:a16="http://schemas.microsoft.com/office/drawing/2014/main" id="{36CF5A75-F0C8-C367-1E5A-BD8571854740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6C99457B-F550-DD6B-6964-E88507FB0257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3" name="Rectangle 602">
                    <a:extLst>
                      <a:ext uri="{FF2B5EF4-FFF2-40B4-BE49-F238E27FC236}">
                        <a16:creationId xmlns:a16="http://schemas.microsoft.com/office/drawing/2014/main" id="{9004B6EA-7330-843D-65B5-898A65447DC3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C336C5E7-AE9E-2FAF-FC98-806BDEBA930A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D6C8CB30-3FDD-2891-170E-4A54609D1F1C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E45D664E-5830-AC7D-737F-79E451A397E3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7435ADA4-8A1E-D388-9AE4-9F94C965BEAA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D62C7F47-9327-E52A-00B0-2F04A3C1A183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7530C3F7-EBC3-6D01-2E31-14A71215D307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95DCF75A-6058-DB09-153B-CB5A829C9B7C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8ACF414C-777F-6CF1-57AD-5F7A42650A80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C4D7E931-3E7F-BE08-D301-57A53BCFC6EF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2B503A3C-55A1-84DD-1552-77996F0C9442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81434514-C200-7E40-0A8C-A1E4E4A7C627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CF5C953C-E42B-08D1-108C-487FEE7F8966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A766EA26-7496-C5EC-0A0D-65DCBA9FD33F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50DDB56D-0940-8A19-F77F-8EB3AA902B94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6CB94D9D-1ACC-D423-C191-34AAD81FAEA1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06FABA54-174D-A682-0735-7DAD289F6D1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8DC358C0-58D0-25C1-E489-8F1A55520CC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ED3BDC51-803D-DD60-5CEF-F4DF480B06D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D1C3BAF-7AC4-AD53-5144-1B3E48F574D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F369B1A9-1F0A-98F1-31D7-5C312C89AF4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8BB49743-13FF-B2FF-1867-B5C27689868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2B89EC43-7ECA-0E61-B020-9ABB5B653A4B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8BEBB6D2-6D41-4D6D-C534-D865F487066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E5B8AFB2-1979-1BD2-E0D1-6F97D0796E9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B3C649D9-6D5E-365A-0B56-5958DA8815F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8D10A417-9CE9-3F61-969A-4FDF288DDC1F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E8F8BE3F-6B7A-F59F-5701-2EAB9AE66D15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911A442D-612D-2728-4BAF-C42517DA579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420B6CC-D423-C40F-3B27-677B073585E2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C3203F-AE57-870F-C92D-2F6EBCCA3E7B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2A577637-DD4E-BD69-6564-5D65FF56BE78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B203FA0-A85C-3A59-9414-D42B2AF45C5A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6E30B31A-B952-B369-30BB-D77887FE29EF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B33FA88-CACC-B973-8D8B-11DB50D25E54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DF788F3F-6275-03DD-397A-DA4E330D729D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8613F93-A2C6-477A-DF4D-1BB30F69BEC5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400D2FCF-79F2-E68D-A258-AD0E67054AB6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E8BAE353-3615-DB2D-5F88-89D41BC16B4A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1FB8297E-A170-0560-2C9C-0338DA1F4623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9618C7EB-D837-AA49-20BA-956EDEDE67E2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7E379D41-7ABD-EB01-B725-76784846B0CE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6F506836-4AA7-A52C-786D-6462651B0F44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A683F9D6-6854-7362-519C-FD049A5376F1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46E22B2D-7C17-D9E3-DF5E-C2C7003DC95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9873F244-4540-7D87-4246-385C8CBA58A0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BA5A56C6-252B-2708-8620-B5B1BF702060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4427D940-46B6-F7A5-F9A9-5C5D2925118C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AC48AFBD-1150-AE03-0454-D829063FBC00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BDC05E70-EC6A-8947-03E6-8A2E21EA4C35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30AB3132-9DF4-7CC8-F318-26C821C785B9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224638A8-BA3F-BE9D-D4B2-88FAA73CBC16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D594A2CD-8308-FDBF-057A-0BD13C6E35FD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6AD4EFF0-A2A3-CE0F-E5E5-0A027E96CBCC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DFE865D2-D82D-D2B8-7392-24284A1EF7A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71D3FFF-64C4-235F-C51D-4B376146CB9F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8210E0F1-4811-EDF9-1A24-7880B1CCF898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11CB3C4-33BE-DA8C-643F-D53C773CF8E1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7CEEBE07-8C35-4ED8-A720-347856F5F401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33B26B6A-4A37-FAB5-E940-6514EDE4D14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9867601-90F3-C6FE-1E5B-A3D89B4572E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65EC00E1-EFCB-C21D-3314-902422533BA3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4439394-91C4-CEAE-24AE-F0C5B01A0DFD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033C7D1-A5B8-38C5-5281-1DA9866CBB4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619FD5AF-2CF9-4A0F-0B7C-87731F0AD59F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78A51F91-4E9C-2BB3-1B13-7955E6A915A3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E5B1B495-FF55-F574-6B00-5363679AF11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8D9A4C12-08B9-F3FE-4CF5-64A1D38FEEF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51A133A-D034-150A-AD68-B17B960B6AF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EB03BED6-396A-0FC2-D07D-B795BA05437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8456F008-4D96-DEA7-C98E-5CBBC86D699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0951CC2C-9E28-0CCB-B0A6-52D14E9C0C7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449CF7A7-554A-6375-406D-BC44D1039359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76367813-918A-87F8-9BA6-66BF82310BC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E0EE6EBE-7DC5-B8C1-0F7E-CFB2A77CD38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428CB96-EAA4-E60D-296B-22AAC0B8DFA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5F273ADF-5E26-5EF4-B115-08FE9D4D0A4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B4F8B2A8-7F75-275F-177B-53D5A9AB0A3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D3EE6F-F47F-9C30-C68A-E1E56BA455F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9525D2C-0331-5C14-B036-2C0CA32A6206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5E9B06-5B59-C143-F26C-5E81D3720200}"/>
                </a:ext>
              </a:extLst>
            </p:cNvPr>
            <p:cNvGrpSpPr/>
            <p:nvPr/>
          </p:nvGrpSpPr>
          <p:grpSpPr>
            <a:xfrm>
              <a:off x="4077301" y="815172"/>
              <a:ext cx="2777344" cy="2308275"/>
              <a:chOff x="4077301" y="815172"/>
              <a:chExt cx="2777344" cy="230827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7E14FED1-C477-0CE8-7552-844EEA7C9EE0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3360518D-00E9-C853-964F-F2113D33069E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E74FF470-88BD-6B72-9B3D-55EAE155B1E4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F07CDE16-CE16-B30E-CA15-2DC5C1895898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8EE9582-5373-23C6-4304-0B826B32F2C9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E9296C5-75FD-B59D-D46A-67FE4BBF4E1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8275217-5499-99F6-07A8-99109B79750C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A00FA40-09AF-AC69-657E-FA84E2F318EA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D0CBFDF9-9A3F-0096-6EC5-9BC4B27E1186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44533641-6F3E-7DF8-BDCF-378C230645ED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34E359CE-FED5-5500-9628-D974FA20043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57975312-4F0E-0180-EA4E-7A8F605FDAA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2CFF1635-269A-BC00-BE4F-BC8B89A8D46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7923C70-31D5-254B-BB98-3028CC2857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306BDDA-2AAF-E880-F7F6-4C19C3FCB11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337A010-4AD5-2E83-412A-4DC425948D7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836E789F-BA27-36F7-037E-06A4118124FC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6277D2A2-0404-D11B-879E-78A493E5AC2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A9D9D92-DE2E-F816-1E70-B6101C76538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984A592-9CE2-3147-06E2-6333A5712DC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F5585004-44CF-C54A-C91E-7ACB37C7CEF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3B244FEF-6B37-F9B5-E14E-764FCC024AE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8FF84D23-5394-C1D0-30E4-7965C98CB3D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EEB38848-E821-F4ED-4AB5-4A2D451C1EF7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E0D4E12-4A00-6DB6-6B5B-6FCAB48AF457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842EAE35-0185-B8C4-59D9-B95C0735556A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982F611B-E765-E4A2-1E35-4C9FFFA367DC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855057CE-2987-865F-3B5F-8AB4DAB7F8BB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BA5A4BA3-82A3-CC76-E0B0-8293FCFD70E9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278939C-12D5-B3C3-0E04-D4DC70F85155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8095D3FF-12C0-750D-D8DB-9FE0839F34AF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6ECB2461-06C8-CBC3-6360-904105CF0154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D514557-D5DE-F8C6-EF6F-64B4CACC8736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C8CE2ED0-20B5-24D1-765B-8E3AE4ADAD7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E2A1903-1ABC-47DF-ACE8-E6D968E42FD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0B5551B-B06F-A63B-5CC9-8741C758653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339ED36D-B9B8-43D6-4264-95CDFC099F7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EBE9E69B-B2E1-72BA-7D13-B65D76DD919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A3B23E7-7DD1-F59D-D816-0752418EE5AE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3C2C65B-23AA-47DE-3A80-8419B57FE7D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48A3BB90-FA05-801E-ED3D-F0E41049BBA5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14C77BE-8C87-D958-1AA7-A9C8E04CBC0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597650C6-7B20-1594-415D-BB626AF02355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5B373536-E1AB-13D3-0B40-87EA42A2412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CF02825E-F012-493A-93A3-CD16E7F2388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B2B87EC3-157A-5B40-FECC-DBEFC244A20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62AE45A2-C64D-484A-FBD1-839362828B4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0D934EC-0D51-3C14-E51A-1AAA937DF552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DA8E79-3550-66F3-087C-48D5DDA4716D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5"/>
              <a:chOff x="4077301" y="815172"/>
              <a:chExt cx="2777344" cy="2308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6228D1-2546-A2ED-24E2-6C2EFDCE2575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1AC4D-13B5-3A49-89B1-BB4C547BAC60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42AEC9-B84F-9740-16F2-8BA6FA161645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65BD7D-FE8F-4F7F-75FC-DA36F6875F53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780299-098F-F5B9-522B-90AA3CEAD6E1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F3333-3BE1-596E-D4AE-486CDE957B23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C76CC0-13FE-2E80-38B8-23D0461E2AE7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BB4951-96A2-469D-4BB1-7B79E8CCEF82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C26741-1160-87B2-F2CE-066452077436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6B72EC0-8031-B371-360E-3656CDD6E534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72557A09-58F6-E104-E7C6-3151F4352AF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B4947E95-59E6-E3B8-3593-CA8AC9496C5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B7694CB4-1C58-1A64-F480-8E2C0AFD4BB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AA0C66C1-29E7-2389-E720-8594CDE81F5C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1B343AE9-EF2E-7492-E85A-28BA085D973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C131873-B462-3696-F700-660ACFCF5EE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B924C96-FBA4-1212-9AAA-4C894E4A0D43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540374B-E605-7A3C-EF9C-75D46C5F02C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FEC62E3B-07AB-D646-7983-FD12542D679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FB37E01F-38CD-05FF-666D-9D59026BFBE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7F8D05E3-C610-739C-607C-5FDBCDE6E03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5DB51368-A98A-2632-5B04-1A5EF8AF16D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BF92540-BA40-BC4E-61B1-2E700A73ABE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FC8DE5-884B-1AB5-EC67-98665F293C25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030546-6E4D-A8F3-A5C2-E7729DF8BD9F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B41CA7-AF51-0FB6-0FE4-79D93074DB67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3D0457-D636-F23B-963B-8BBF695E02FC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23F138-B531-3F85-7488-FEFD233AFC23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18D3EF-F4DF-C595-3F2A-BC46BC0BDBD1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167379-7534-6FAD-0B4C-1501AFB3FCC0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6F2750-9AB9-8FD3-267B-985E3FC46AD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BB0F63-9002-2077-6F1B-83B091E0813D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715DC7-AE7E-2263-C1F3-739CB18D1C8E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A741B37-DDBA-385D-8EB3-57CB7F6C7C45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395B4373-81FD-F98D-86FB-3A20B120159A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9FF4F82-8352-5E28-E249-8E32B244AE1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F271EC26-85FB-ABFC-77CE-8A15FE67279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09A8D10-5758-C369-5F63-14E6345A9EC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156B3CC0-F98F-8A73-DF5C-6F907F736DF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998D4898-9E73-9BC5-659E-9F48885A14D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8E3FF78-0674-1619-402B-3F0958D9FE52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95D4C79-D53A-10C4-F4D7-343305CF4A83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DEB78E4-94F7-7ACA-7CE6-6BA8FC0E7F5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EFDDBF87-EB93-A603-C6CF-B67487A7150B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8367465-7B8B-44C5-8AE4-587B7C065726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710D5B69-BBFD-8C36-96FE-1FCC896AD5A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9758698-A38E-98F3-0422-B5FA074845B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BF6BFC-94DC-9EDA-CC7F-74A6F294BC4E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13A7225F-7366-F77E-6AAC-42FDEA24B2B3}"/>
              </a:ext>
            </a:extLst>
          </p:cNvPr>
          <p:cNvGrpSpPr/>
          <p:nvPr/>
        </p:nvGrpSpPr>
        <p:grpSpPr>
          <a:xfrm>
            <a:off x="5089306" y="4086971"/>
            <a:ext cx="2846358" cy="1814233"/>
            <a:chOff x="579272" y="815172"/>
            <a:chExt cx="6299141" cy="4985267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58AD1B03-B18F-BECA-3B73-8F95D9EE1214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E1DFF21B-FC69-D9BF-2E8B-E08EB09681A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824B283B-BF34-E93B-E47E-D8CF6D5E4963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330066B2-8EAD-3C1E-A0E4-10F62AEB9DAB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8CB58F1E-5F52-D707-8345-CED11B28D6AB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66E7A2F8-C809-9EB5-14AD-9748AF41C262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3C1E436F-B8EE-590B-76E2-2824A0DB4023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8FB2CBCC-3346-F06E-6943-A876DE9E20EC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A9D6B6DB-1D8E-5C02-75F8-3F8629481322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C4592A30-B89C-00B7-876A-6105E4CC78A8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24A3EFD2-595F-723C-3B2F-BA3EA9F986C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798" name="Group 797">
                  <a:extLst>
                    <a:ext uri="{FF2B5EF4-FFF2-40B4-BE49-F238E27FC236}">
                      <a16:creationId xmlns:a16="http://schemas.microsoft.com/office/drawing/2014/main" id="{BBF7E61A-85F3-E93D-989C-CA04B703FBE5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2378B711-E424-CE16-88AD-9F6EAC41BFF0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6C52025C-8E9A-4057-E20A-4D7ECC905602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39DD1B27-13AA-270C-E913-AF277C3BA884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D0736383-E6CA-35D8-C243-BFAC1126600C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C8EB7C5B-60A6-0752-3121-015B022ECF6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2D8126A6-B417-B5C7-C06E-E35492A2C75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799" name="Group 798">
                  <a:extLst>
                    <a:ext uri="{FF2B5EF4-FFF2-40B4-BE49-F238E27FC236}">
                      <a16:creationId xmlns:a16="http://schemas.microsoft.com/office/drawing/2014/main" id="{B3AED472-0CD7-91DC-A446-18304800E31C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5398CEA2-735D-C5DC-2F82-85A1D902C4E1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62DE6C0-466A-B9A4-2AC5-CD4797613FBC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15F90E34-F4D5-A6DA-06F7-CFC422616D27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A4E63BC-C562-63D4-D2C9-B3A104CDE6F9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A4EAF1BE-2718-8756-A240-805E860A9C87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4486BB8A-7412-EAF6-9E46-35FBD741DA42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7DFE9116-CE7D-98D4-CA7C-9878BB037E74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16B6BB5F-7FEB-75A5-54D5-7A3F0950DED1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22834550-82D3-BDB6-CB5E-F721E677DED5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4EE3EAEF-C431-16A7-CA94-C5DFE3E3FB3E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4EE647B3-D012-AF75-BD0E-6B5A6AE45195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CE2A8A76-AB00-BD0F-42C5-36761B16C661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EC8F02DB-34D9-9B88-4008-1DC51E8EAC30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2B772B5D-44CE-83BF-D6DD-D1D3C2B70E1E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920D3944-DD55-A73C-0DD4-E4B9B50D951D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D87FCC6C-270B-3095-C588-D6F6E10BD6BC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2AC74A24-C6D2-D8BA-7003-7EA4E43D2980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E9C78DD1-580D-E547-7A80-16CAEA39A22A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67E45624-9B44-0CD3-CC04-60C61A56797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112437B8-C6CB-A6CA-CA67-7B10086C091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7835BF45-2950-C76F-80A2-1DD4BC27D10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500C138C-5AD7-2F52-B0D5-AA49F9D150B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47C2C09D-E17C-B18A-877B-1F863E4CA95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5166171F-4D6A-8C6B-7225-2DAE2C84B14F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D4AC188D-9788-ABE7-2EDC-4F8945FAF4E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BBB6C5A6-06C1-FE5E-2C69-36213C71671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29BCB396-3D4B-6DD2-1534-6EBE459E3D9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58463F73-17C6-AE5B-E581-381C2B862BD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78CF69D-A381-7B64-B8C4-76166223940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C9018EC9-C7E6-3E93-04A0-705229FC432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7AF5B6E3-5649-0F67-7166-89A9E1E4A21C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BA185B8-D569-01C2-5D9D-58265524433E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715" name="Group 714">
                <a:extLst>
                  <a:ext uri="{FF2B5EF4-FFF2-40B4-BE49-F238E27FC236}">
                    <a16:creationId xmlns:a16="http://schemas.microsoft.com/office/drawing/2014/main" id="{10C12EF3-C0D4-99F3-629A-09D2F0442465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374F1B52-356E-2648-ADFB-189222B527BC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7C8F031C-D3AE-45F6-9378-A6BE9E026F22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760EAC08-795E-417D-AC15-D160388F9DBF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3950EE4-F801-D435-B19C-4E0DFEE630F7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066FE852-F21C-6FD4-2371-F0C8D22D3EA1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655A09C-AC3F-7F10-88EA-4650DC87267F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D1D7DBBC-5302-4E4A-DD10-33F41D542682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694159C7-84E5-BFD5-8B81-2EFF436030C1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93605BF0-8AE2-C550-EF5D-5BF51E899656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749" name="Group 748">
                  <a:extLst>
                    <a:ext uri="{FF2B5EF4-FFF2-40B4-BE49-F238E27FC236}">
                      <a16:creationId xmlns:a16="http://schemas.microsoft.com/office/drawing/2014/main" id="{2F8C162C-4A28-B416-3909-D9F68D5F1B28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6C0175E0-2107-5D40-7D7F-10B2850AAE45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86AFB834-6F1A-B3BD-FB3B-6F6E1FD8620C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BE3DDA9C-E61A-BB59-F745-0E937C1279E1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C7946FB5-A96C-F458-2898-052CB56E9C95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5F34B8FE-881F-74F4-C55E-B317A83A844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52A4ACEF-123A-010E-4CB2-59DABAE5DBF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AFCD4212-905B-27C5-500B-9C5FE01D874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FAA4C19E-3294-3F91-80DC-B3CD1E46E5BB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054D68AF-ED0B-6DE2-59B6-1B7A35C417C6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EBC3A9D7-256C-2DB5-7C15-DC8E6A9A660E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32A40D8B-1E43-D02F-F44A-42E3212A4098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C88C4CFD-723B-D5B3-A0C0-2C9AB9BB3F81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1C4C74EF-4013-5A08-FA7C-8AC0D828A156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AA5A1CFD-E47A-DA1A-4EBA-9CF6883E6D8F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7162D273-1E44-3BCD-7714-89BB6240D3C3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7F411D7E-B533-89B7-795B-FA770BB6C806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164810D2-2016-565A-3220-EB001C5164EB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60A24C-E76A-8005-0DB1-17327976D6F3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602AE180-B522-A0CC-7860-30911A9D1F72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4BAF4A8F-4175-3E8F-CCE4-8F8452380C6B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FB6B91A7-C63F-50FA-E269-8C8589C57942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E6512EEA-FA73-95FC-7990-7BE5F35A3A5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7C2ABCC6-8B39-FC18-8C48-E61A027BA65D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56CBE0B4-6389-669D-9736-ABEC03F9E443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71E0F0A9-CC02-DCB5-BABF-CC0439097CB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AB842602-4309-DE77-BB4C-560206688E61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D1AA2CDF-1026-48EC-B0AA-3D240E054633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DF006DE3-0B9A-EEE1-807A-F3B2FEC6BED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508D2DE-4F91-E951-F721-7FA162CECBF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F2D87B51-25E2-3E63-CC33-E3C08032D13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FF709803-2748-98FD-49BA-30656F19F6A6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D6FB2E0-8449-EBC1-6DA9-2C1DB3398C5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3B5CDDB5-00B5-0C17-A7B3-E0B0B9A39BE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DC3C69D7-2B3E-BEA6-63D6-3EBDD467B45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8B5DEFB-D88A-659D-4281-ACDDC1DA01E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1F04C16-FAE1-6326-1D96-39CAB1EF51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8CB3BE7-8263-197D-6033-A2594C2605F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71437A02-022C-F98C-47F6-302A4F69F065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94D78C3E-0EDB-4C4F-EDDE-39B7C3A20253}"/>
                </a:ext>
              </a:extLst>
            </p:cNvPr>
            <p:cNvGrpSpPr/>
            <p:nvPr/>
          </p:nvGrpSpPr>
          <p:grpSpPr>
            <a:xfrm>
              <a:off x="4077301" y="815172"/>
              <a:ext cx="2777344" cy="2308275"/>
              <a:chOff x="4077301" y="815172"/>
              <a:chExt cx="2777344" cy="2308275"/>
            </a:xfrm>
          </p:grpSpPr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578203CA-AB95-6D7A-A588-0133D9B60EDE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F2803D9D-D1C5-D509-CC7C-65AF84D4E8F5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494C500B-0142-EB54-F8F2-EECB0E4EBE3B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D6FE5187-10C8-8DFA-F596-9025D9821856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1FE3B8DA-BE7E-F436-1792-6377D069E705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A6A33E9F-A852-F89B-25FB-CAA93345641A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5BA8C9E4-4AC6-B404-871B-3A127CFC2032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9B96490A-53B6-19D2-214A-90B06AB594AC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17D83CAB-CFF0-1622-718D-658C5EA665DE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447AEEA4-7645-8C00-DAB9-CFFB5093F19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452EA087-8BF7-0339-9BD1-956CF84A6B0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E5321431-BA22-0FBE-C3F1-43243832134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3620C13-6774-6B1D-B039-B809E82EF2D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E4AB66AF-D0C3-B5D3-E1D5-B9FFFA2F2AE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294EA4BA-BBAB-1E20-C627-C4F71974397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8B2BE46D-ECFC-E029-2228-7566AAF2143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56D3C8E1-5A31-F485-01BA-51F8D6227B0A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BB07F802-F04B-E27F-4A6B-FE5D303D9EF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21CFD2C-5251-1189-8EA8-FE0B3AE7F2F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3BF02602-B5D2-F3E0-D156-C9C55EFAB20B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2BB3BDA-AD50-C910-C924-9C2A9E1AC2EF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E4F21052-0CE8-16EE-BEDB-E46860DC162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A251BECC-1247-3515-A86C-B45116D249CD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4DD088A1-0F62-014E-8087-9DAAF0DD6F61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7E568E75-C009-1DE5-0D9D-F02B56800154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6C0BB00F-2F2E-C07D-310D-808E8B217391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8E07D153-8F06-D423-817B-4A05ACA7F254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9225F383-9E30-0CCA-E703-74CB0B95E6FC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F36CCFAD-8DCE-51C7-E629-E066EFBFBAE4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9A748581-423C-9A1E-79EA-BC18BF57FE58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B9677D9-C203-55C2-9815-515646DD819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8B572E1B-4EEC-53B6-66EF-571B03F08230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5C7B0DC-A132-1029-3637-E51A17DAF640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FAFFD8CF-EE9E-5C22-862F-451531EE312C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918D5427-20D6-168A-A41F-50587666767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516E7BCF-E939-2AA8-E204-7A8A0CD8C59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51AC14C-879E-7B79-3806-88F5B3F26FD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DD0C6B84-978C-08B5-C64A-920DC01592D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7D72A6F-796D-5D8E-8DCD-98180F94882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2949BCB2-DA73-ECBF-56D8-42E14185129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D365371D-9D2F-CCA5-4D65-705CACEA9D33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28D6209B-1556-98AF-84A9-232B088DC29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DD26E2B9-49A3-38BA-E6D1-6FD15872DA9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E70FE9B3-7915-121D-6772-8FAB590FDC6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26D486C-DC3A-8B34-A987-01EEE91195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17AC2773-F870-C0E9-1935-D0BA7AB71FA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E2D66288-91A5-93EB-7BBA-CCA1B416DDC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A2EB542F-9CFC-FBD1-9331-D7095F8C2F96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EA624DB1-0880-E4D7-531D-297DBA9BC9FA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5"/>
              <a:chOff x="4077301" y="815172"/>
              <a:chExt cx="2777344" cy="2308275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7E77508-22A3-46B8-2755-C840079B9183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64F26C40-7DF6-9625-B56C-C36EC7CA7B38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A1D7BF7D-B935-01F3-CC3E-67F26BFD2491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A7AAF096-BD3A-D8CF-0AAE-704538226CEC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2742B4B-F6EA-7513-6F91-BE0A59010977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B345152-88BE-3029-B317-24AC8CDB8234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1678D9F-9162-7782-07AB-E455AAB0B4CE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C6403BF1-C7BD-E163-1589-0CA3795599AA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7B929E5B-860C-332A-7E19-5C3DE80EE8AB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FD3E01E4-1CA5-AB21-34F0-A4625C0BCCA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29920A3D-43F9-F5D8-EF80-2A6E4C449B2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0917CE6-423B-AABF-A9E7-E983F479278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DE02BE62-2CD4-4FEE-8ABD-6EE3581ED57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B4E342BD-0905-D381-A425-136359C54AE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F5E67D5-0859-0954-C57E-69F2CB39880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F9A355A3-8C28-E03B-52D8-B4281A67483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3FC31A77-C4BF-A358-F6E7-B7921B09735D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0CE40BD0-DEC6-04CF-0798-ECC6152CD77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CBF5B35D-15A7-19D6-4098-7BE38E6EB4D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C6DAB218-88DC-9620-E654-398DBD65DE33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09D77C15-44B8-C1B7-18E1-EB548A180A3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DA0A6FA7-9F92-C4AB-EEFC-01F5E2CB0C7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4E44B302-CD50-08DC-8A57-28314E926FF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F5A5BC4A-F3EB-2031-421F-8C3449FF1CA5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6B843DF0-4567-C6B0-7EF7-D8FDCC770714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8EFBFD11-02D7-CD41-B3F2-DB07E951C3AF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D869A5FC-8B02-CD20-4361-3B2973796321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576BC794-1F86-7826-07BE-EB6EAA0B74C4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25ECC37-4623-56EC-3BB4-FDE32B15E2D0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CD2C2092-5647-644E-CFD3-FB15D757587D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5D1C9F7A-0688-0A94-B98C-DB6AC1EB2DF8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0CBA9087-20F5-B52D-D5A3-DC9F82CF5DAD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BE6BAA5E-A2CB-6EC5-47E8-8E1A3D5EE9E7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41F7F53-EB77-D803-5C99-E4C9EE2827A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642EFF96-8825-9652-03CE-5A99C4DC4EE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22DB6CFF-3EF9-FF70-FE26-D89D1CA9907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5EF1AA80-3667-9D81-2EE0-9502A059791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459D41AD-6B19-0D74-5EE8-26496B01A60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EB321E92-1D39-B6CA-5F65-4EE9AE6D1E2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3462B2A1-2D65-1FCE-3A9B-0ED2A050562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1777AB03-981E-84D8-6FAB-581550359086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D0516FE2-8677-AB32-BC36-5FED85D26C5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DDD1883C-4485-0F66-B982-8B4057C1964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7F5AB5D8-C5A7-4B79-A49A-A2941034EDA4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7BF7EDDB-C413-F25C-371A-020DF70DD78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ADFFF075-9858-CBB8-0E21-62077BE0977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0E95FA80-FAA8-9534-CCBF-086B6F1DEF6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9CDAFCA1-7CBC-B693-8BBC-C47D990CEA59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3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70D3A-5C43-60B2-619B-68DE0838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7B2BD4-9E5B-2CF1-A48C-4FF4E2406CCF}"/>
              </a:ext>
            </a:extLst>
          </p:cNvPr>
          <p:cNvSpPr/>
          <p:nvPr/>
        </p:nvSpPr>
        <p:spPr>
          <a:xfrm>
            <a:off x="1213541" y="915751"/>
            <a:ext cx="1479893" cy="5364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6FAFB-26C9-6E19-AB2B-E3D98943D76C}"/>
              </a:ext>
            </a:extLst>
          </p:cNvPr>
          <p:cNvSpPr/>
          <p:nvPr/>
        </p:nvSpPr>
        <p:spPr>
          <a:xfrm>
            <a:off x="1404627" y="1311998"/>
            <a:ext cx="405497" cy="1088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05950A-66F6-8800-E2F1-042706DA1111}"/>
              </a:ext>
            </a:extLst>
          </p:cNvPr>
          <p:cNvSpPr/>
          <p:nvPr/>
        </p:nvSpPr>
        <p:spPr>
          <a:xfrm>
            <a:off x="2069913" y="13179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A9BD89-CBAF-15DF-1F04-9BDD1B051E72}"/>
              </a:ext>
            </a:extLst>
          </p:cNvPr>
          <p:cNvSpPr/>
          <p:nvPr/>
        </p:nvSpPr>
        <p:spPr>
          <a:xfrm>
            <a:off x="1404627" y="30457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2C171F-BF92-CA33-3A7E-9F17AB919BE9}"/>
              </a:ext>
            </a:extLst>
          </p:cNvPr>
          <p:cNvSpPr/>
          <p:nvPr/>
        </p:nvSpPr>
        <p:spPr>
          <a:xfrm>
            <a:off x="2069913" y="3051700"/>
            <a:ext cx="405497" cy="1088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4D82F-72DC-2F94-F65A-AF52387E0472}"/>
              </a:ext>
            </a:extLst>
          </p:cNvPr>
          <p:cNvSpPr/>
          <p:nvPr/>
        </p:nvSpPr>
        <p:spPr>
          <a:xfrm>
            <a:off x="1404627" y="4712298"/>
            <a:ext cx="405497" cy="1088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F5382-E6DB-9196-16BE-66AEE3B62260}"/>
              </a:ext>
            </a:extLst>
          </p:cNvPr>
          <p:cNvSpPr/>
          <p:nvPr/>
        </p:nvSpPr>
        <p:spPr>
          <a:xfrm>
            <a:off x="1475362" y="1479550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64A9D-BD11-2F3A-BF10-AEF3CA8005A4}"/>
              </a:ext>
            </a:extLst>
          </p:cNvPr>
          <p:cNvSpPr/>
          <p:nvPr/>
        </p:nvSpPr>
        <p:spPr>
          <a:xfrm>
            <a:off x="1643668" y="1789893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C00DB-A8A6-D106-8CB6-E94E57687437}"/>
              </a:ext>
            </a:extLst>
          </p:cNvPr>
          <p:cNvSpPr/>
          <p:nvPr/>
        </p:nvSpPr>
        <p:spPr>
          <a:xfrm>
            <a:off x="1507937" y="2107806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6" name="Objekt 3">
            <a:extLst>
              <a:ext uri="{FF2B5EF4-FFF2-40B4-BE49-F238E27FC236}">
                <a16:creationId xmlns:a16="http://schemas.microsoft.com/office/drawing/2014/main" id="{7D3E06F9-4C2B-4B1B-23B9-3E565E08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402"/>
              </p:ext>
            </p:extLst>
          </p:nvPr>
        </p:nvGraphicFramePr>
        <p:xfrm>
          <a:off x="4153535" y="858837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E982A60-D004-25B1-7D2A-1DB469D6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3535" y="858837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762E95-2CB4-AF36-0898-6A0A5E40CA33}"/>
              </a:ext>
            </a:extLst>
          </p:cNvPr>
          <p:cNvCxnSpPr>
            <a:stCxn id="3" idx="3"/>
          </p:cNvCxnSpPr>
          <p:nvPr/>
        </p:nvCxnSpPr>
        <p:spPr>
          <a:xfrm>
            <a:off x="1743106" y="1856149"/>
            <a:ext cx="4041744" cy="8489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6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3177B-2A46-6465-A96F-DD3ADD91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015BFC-574D-D083-1DA9-6B02CD63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cover by different plant classes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E22B-890A-FCE4-64C2-54513836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crop</a:t>
            </a:r>
          </a:p>
          <a:p>
            <a:r>
              <a:rPr lang="en-US" dirty="0"/>
              <a:t>Other (weed, crop volunteer)</a:t>
            </a:r>
          </a:p>
          <a:p>
            <a:r>
              <a:rPr lang="en-US" dirty="0"/>
              <a:t>Soil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FFEF502-4B99-32DA-811B-75E568C75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12705"/>
              </p:ext>
            </p:extLst>
          </p:nvPr>
        </p:nvGraphicFramePr>
        <p:xfrm>
          <a:off x="5129212" y="1690688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E982A60-D004-25B1-7D2A-1DB469D6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212" y="1690688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2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BFDA-1DE4-118E-3173-340B0D5E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F883F-2730-AE48-FC1E-1BDB2F2C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cover by different plant classes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3F270-3A0A-AD1F-71CB-1AB35A4D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Cover crop</a:t>
            </a:r>
          </a:p>
          <a:p>
            <a:r>
              <a:rPr lang="en-US" dirty="0"/>
              <a:t>Other (weed, crop volunteer)</a:t>
            </a:r>
          </a:p>
          <a:p>
            <a:r>
              <a:rPr lang="en-US" dirty="0"/>
              <a:t>Soil</a:t>
            </a:r>
          </a:p>
          <a:p>
            <a:endParaRPr lang="en-US" dirty="0"/>
          </a:p>
          <a:p>
            <a:r>
              <a:rPr lang="en-US" dirty="0"/>
              <a:t>How does </a:t>
            </a:r>
          </a:p>
          <a:p>
            <a:pPr>
              <a:buFontTx/>
              <a:buChar char="-"/>
            </a:pPr>
            <a:r>
              <a:rPr lang="en-US" dirty="0"/>
              <a:t>Tillage</a:t>
            </a:r>
          </a:p>
          <a:p>
            <a:pPr>
              <a:buFontTx/>
              <a:buChar char="-"/>
            </a:pPr>
            <a:r>
              <a:rPr lang="en-US" dirty="0"/>
              <a:t>Straw removal</a:t>
            </a:r>
          </a:p>
          <a:p>
            <a:pPr>
              <a:buFontTx/>
              <a:buChar char="-"/>
            </a:pPr>
            <a:r>
              <a:rPr lang="en-US" dirty="0"/>
              <a:t>Cover crop</a:t>
            </a:r>
          </a:p>
          <a:p>
            <a:pPr marL="0" indent="0">
              <a:buNone/>
            </a:pPr>
            <a:r>
              <a:rPr lang="en-US" dirty="0"/>
              <a:t>…impact the vegetation cover?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A6C6296-B326-8D4F-A671-B060B9A89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2" y="1690688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AFFEF502-4B99-32DA-811B-75E568C75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212" y="1690688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72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FBA-54DB-2385-51A4-3C7E7EE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8CE6-FE73-BCE3-D925-E63E1034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96C2F-0589-23E5-6D8F-43440AEB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3002243"/>
            <a:ext cx="9662997" cy="8535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F74745-CB87-B4CA-68F9-2135928097BC}"/>
              </a:ext>
            </a:extLst>
          </p:cNvPr>
          <p:cNvSpPr/>
          <p:nvPr/>
        </p:nvSpPr>
        <p:spPr>
          <a:xfrm>
            <a:off x="8623300" y="3060700"/>
            <a:ext cx="952500" cy="126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4DFB3-85AD-71A8-CD87-35B35C95901D}"/>
              </a:ext>
            </a:extLst>
          </p:cNvPr>
          <p:cNvSpPr txBox="1"/>
          <p:nvPr/>
        </p:nvSpPr>
        <p:spPr>
          <a:xfrm>
            <a:off x="8991600" y="3950534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up to 100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52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5C28-E658-3401-FA85-0F6F6764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zeros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300D0-FE33-A627-769B-66F586AA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592262"/>
            <a:ext cx="5553075" cy="50577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9E0E0E-1208-2F5C-5DAB-AB26730586C7}"/>
              </a:ext>
            </a:extLst>
          </p:cNvPr>
          <p:cNvSpPr/>
          <p:nvPr/>
        </p:nvSpPr>
        <p:spPr>
          <a:xfrm>
            <a:off x="5022850" y="2647950"/>
            <a:ext cx="774700" cy="1377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8D8A-9783-DCC5-A064-64300FB64B99}"/>
              </a:ext>
            </a:extLst>
          </p:cNvPr>
          <p:cNvSpPr txBox="1"/>
          <p:nvPr/>
        </p:nvSpPr>
        <p:spPr>
          <a:xfrm>
            <a:off x="736601" y="2495867"/>
            <a:ext cx="33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‘no cover crop’ control, there is no ‘</a:t>
            </a:r>
            <a:r>
              <a:rPr lang="en-US" dirty="0" err="1"/>
              <a:t>covercrop</a:t>
            </a:r>
            <a:r>
              <a:rPr lang="en-US" dirty="0"/>
              <a:t>’ cover.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66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226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Document</vt:lpstr>
      <vt:lpstr>Percent cover as function of (cover crop-tillage-straw)</vt:lpstr>
      <vt:lpstr>PowerPoint Presentation</vt:lpstr>
      <vt:lpstr>PowerPoint Presentation</vt:lpstr>
      <vt:lpstr>PowerPoint Presentation</vt:lpstr>
      <vt:lpstr>PowerPoint Presentation</vt:lpstr>
      <vt:lpstr>Percent cover by different plant classes</vt:lpstr>
      <vt:lpstr>Percent cover by different plant classes</vt:lpstr>
      <vt:lpstr>PowerPoint Presentation</vt:lpstr>
      <vt:lpstr>Issues: zeros</vt:lpstr>
      <vt:lpstr>Issues: lack of independence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7</cp:revision>
  <dcterms:created xsi:type="dcterms:W3CDTF">2024-05-06T13:07:23Z</dcterms:created>
  <dcterms:modified xsi:type="dcterms:W3CDTF">2024-11-13T12:21:10Z</dcterms:modified>
</cp:coreProperties>
</file>