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5" r:id="rId4"/>
    <p:sldId id="269" r:id="rId5"/>
    <p:sldId id="284" r:id="rId6"/>
    <p:sldId id="287" r:id="rId7"/>
    <p:sldId id="288" r:id="rId8"/>
    <p:sldId id="281" r:id="rId9"/>
    <p:sldId id="289" r:id="rId10"/>
    <p:sldId id="290" r:id="rId11"/>
    <p:sldId id="276" r:id="rId12"/>
    <p:sldId id="291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E38E-C168-72C1-8417-3B0136BA6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66CDF-2254-FBF7-5482-722E4F9AC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EC839-EB8F-121B-3AF7-803F6F9F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13-11-2024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1BE46-EE94-06C2-27DE-AD252B0C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A6B70-42BA-E5E3-5232-88C116FA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188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1F21-5C65-F355-2BAC-EE221E72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92183-8803-75E3-92D3-EBFFC857C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7518-0828-8786-549D-585E3D30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13-11-2024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986E3-BE2C-277D-C208-BA6CBC12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42576-9374-F33C-30BA-2370C0F9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955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2ACB4-96E1-269F-038B-C418A5F7E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366B6-2FD8-E7AC-552B-47440F611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A48C5-3AFE-0ABA-BDA6-76AF5B73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13-11-2024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3F7FA-C0E8-E166-8973-EA96D0B7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A0D37-0194-0BDE-0A63-09EA88E9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117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0852-CC75-C9A5-B7D6-29F34F8A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965F-C697-A350-1AA2-B53F4ED1D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5D2A2-1C22-33A4-F4E9-8F59B9C0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13-11-2024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00F8F-A997-A5A9-6659-157B94F2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4A14E-CBBE-4AF1-6667-50EE1BB5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440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323E-E4F7-2DB5-BC2E-D7B22006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FE6EE-0B0E-BF71-DD9F-C9E8CACA8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8B4FE-201E-E304-8CB3-CF0F8B0A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13-11-2024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11CAF-1A9E-419B-5B31-2517D38C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2F3D2-DD08-6245-A7DA-A9110E5E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035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1875-EE4E-B382-100E-F70AC316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58FD-B382-DEF2-0366-409CA9A41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20B16-151B-39E2-1C49-619676236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773FD-2E44-A20A-53EA-121C6AEE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13-11-2024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075DE-5A4E-AD0C-073F-B1C4DEB7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01C5B-7EF7-443D-3C84-946AB9B8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746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F42A-ED2A-08F1-38CC-BA3D2B16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7AA1D-226C-2930-3621-76DB6438E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5A391-35C9-4D3C-4715-E74F62DE7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FA435-1856-A37C-9F86-42A7D999F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DC92C-851D-919B-5344-1BC36A7B6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75E71-E630-9F16-5CDF-4EFB6964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13-11-2024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541E8-5674-9487-3D75-48636848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E6B10-F53F-707D-BB34-7947A10A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23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9DA5-E38A-61D2-0DD8-6454F5B2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3B174-E3AF-3624-9384-3FDB0AC9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13-11-2024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8A202-717B-1A56-94FC-0F49C5A4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63E51-97AA-4279-E8AC-26D3767C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140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8C712-465C-AFCD-0CBB-B0B9845C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13-11-2024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3334B-8E28-F639-FEF3-9934DC17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4A176-2AF2-6468-9C72-677ECE3E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417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9540-120E-5612-FE75-FF0E1D40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A805-2A77-CDAD-D508-B9F06B313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332BD-6361-94F7-C1C6-B6EAF869E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6AD0A-8E4C-58BC-6336-233BFC7E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13-11-2024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0EB64-48A2-970D-AFE3-B4BAB24D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83BB8-CEC2-5EC2-2196-D74DE382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089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523C-F9D0-92EB-2508-3BE69213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BBCB5-8516-CE50-8B2C-8C4592833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ED8FB-5747-A9F5-FF2B-6DE40E200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83B4F-0F19-067E-2CF4-CBEE4D17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13-11-2024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40C98-1C6E-F155-3AC3-57AEF1EF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56077-77CF-FACC-7170-23C06C6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016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A05589-6C91-DEEA-6DC1-A5A4384F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E5B85-73B4-9506-C8D7-21F69CB1E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76397-BA02-C223-8C42-735A2965B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10734D-950B-47D4-8C37-93F676F03CB0}" type="datetimeFigureOut">
              <a:rPr lang="da-DK" smtClean="0"/>
              <a:t>13-11-2024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EA84F-1841-550E-FD02-4A1B7CBBE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40D54-B79D-B6E6-4E2D-BCD5E7F81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073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AB10-A879-27B9-0B31-542F4B75A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Percent cover as function of (cover crop-tillage-straw)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30107-4A06-022F-EB4D-F052376503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13 Nov 2024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39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21DE2-0207-6113-EE8E-0B1B211A7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33B7-EBDA-DEF2-A7E3-5E789BAC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Issues: lack of independence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A5213F-8AE7-5B8B-6E78-87D5ABF6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092" y="1606083"/>
            <a:ext cx="55530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51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C9C52C-4688-ECA6-42E2-271775807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74" y="2974975"/>
            <a:ext cx="10992628" cy="2492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8B621-4BDC-2A33-BFE3-0E36BA458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89" y="1173443"/>
            <a:ext cx="9662997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3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7EA67-23CC-A338-CABB-CA480A3E2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90C546-31FC-083A-D364-A83B47076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74" y="2974975"/>
            <a:ext cx="10992628" cy="2492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9C936-80EE-A76F-36CB-38D14CFEF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89" y="1173443"/>
            <a:ext cx="9662997" cy="853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D5F9E2-BE67-3CF2-D86D-F81684B46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001" y="1268543"/>
            <a:ext cx="7597798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7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>
            <a:extLst>
              <a:ext uri="{FF2B5EF4-FFF2-40B4-BE49-F238E27FC236}">
                <a16:creationId xmlns:a16="http://schemas.microsoft.com/office/drawing/2014/main" id="{9D036FC8-2F35-CF1D-6341-162F8D726834}"/>
              </a:ext>
            </a:extLst>
          </p:cNvPr>
          <p:cNvSpPr txBox="1"/>
          <p:nvPr/>
        </p:nvSpPr>
        <p:spPr>
          <a:xfrm>
            <a:off x="1222310" y="867746"/>
            <a:ext cx="9535337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61795" indent="-1661795">
              <a:tabLst>
                <a:tab pos="1890395" algn="l"/>
              </a:tabLst>
            </a:pPr>
            <a:r>
              <a:rPr lang="da-DK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Factors</a:t>
            </a:r>
            <a:r>
              <a:rPr lang="da-DK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da-DK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Straw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(2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levels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lvl="4" indent="-342900">
              <a:buFont typeface="Times New Roman" panose="02020603050405020304" pitchFamily="18" charset="0"/>
              <a:buChar char="–"/>
            </a:pP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Straw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removal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lvl="4" indent="-342900">
              <a:buFont typeface="Times New Roman" panose="02020603050405020304" pitchFamily="18" charset="0"/>
              <a:buChar char="–"/>
            </a:pP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Straw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retained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84363" lvl="4" indent="-228600">
              <a:buFont typeface="+mj-lt"/>
              <a:buAutoNum type="arabicPeriod" startAt="2"/>
            </a:pP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Tillage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nested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within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straw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3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levels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55825" lvl="5" indent="-228600">
              <a:buFont typeface="Times New Roman" panose="02020603050405020304" pitchFamily="18" charset="0"/>
              <a:buChar char="–"/>
            </a:pP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Intense</a:t>
            </a:r>
          </a:p>
          <a:p>
            <a:pPr marL="2155825" lvl="5" indent="-228600">
              <a:buFont typeface="Times New Roman" panose="02020603050405020304" pitchFamily="18" charset="0"/>
              <a:buChar char="–"/>
            </a:pP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Moderate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155825" lvl="5" indent="-228600">
              <a:buFont typeface="Times New Roman" panose="02020603050405020304" pitchFamily="18" charset="0"/>
              <a:buChar char="–"/>
            </a:pP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No-till</a:t>
            </a:r>
          </a:p>
          <a:p>
            <a:pPr marL="1968500" lvl="4" indent="-260350">
              <a:buFont typeface="+mj-lt"/>
              <a:buAutoNum type="arabicPeriod" startAt="2"/>
            </a:pP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Cover </a:t>
            </a: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crops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nested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within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straw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 </a:t>
            </a: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tillage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5 </a:t>
            </a: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levels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Ryegrass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red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clover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early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season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package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Ryegrass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red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clover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mid-season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package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Radish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late-season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just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after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harvest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package</a:t>
            </a:r>
            <a:endParaRPr lang="da-DK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Radish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mid-season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14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days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before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harvest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package</a:t>
            </a:r>
            <a:endParaRPr lang="da-DK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 cover</a:t>
            </a:r>
          </a:p>
          <a:p>
            <a:pPr marL="1968500" lvl="4" indent="-260350">
              <a:buFont typeface="+mj-lt"/>
              <a:buAutoNum type="arabicPeriod" startAt="2"/>
            </a:pP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Block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1, 2, 3, 4</a:t>
            </a:r>
            <a:endParaRPr lang="da-DK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68500" lvl="4" indent="-260350">
              <a:buFont typeface="+mj-lt"/>
              <a:buAutoNum type="arabicPeriod" startAt="2"/>
            </a:pP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Crop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confounded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with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year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each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year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crop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was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grown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Barley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2018</a:t>
            </a:r>
            <a:endParaRPr lang="da-DK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Oats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2019</a:t>
            </a:r>
          </a:p>
          <a:p>
            <a:pPr marL="1897063" lvl="5"/>
            <a:endParaRPr lang="da-DK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endParaRPr lang="da-DK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39863" lvl="4"/>
            <a:r>
              <a:rPr lang="da-DK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da-DK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9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55ADC5-60C6-63F7-0F40-491BEA9CB34C}"/>
              </a:ext>
            </a:extLst>
          </p:cNvPr>
          <p:cNvSpPr txBox="1"/>
          <p:nvPr/>
        </p:nvSpPr>
        <p:spPr>
          <a:xfrm>
            <a:off x="2084775" y="216916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1</a:t>
            </a:r>
            <a:endParaRPr lang="da-D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82EACF-B673-F342-82CB-FE147DAB1615}"/>
              </a:ext>
            </a:extLst>
          </p:cNvPr>
          <p:cNvSpPr/>
          <p:nvPr/>
        </p:nvSpPr>
        <p:spPr>
          <a:xfrm>
            <a:off x="602428" y="817581"/>
            <a:ext cx="1482346" cy="109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451E77-7528-5667-4B46-8E17C611BA1F}"/>
              </a:ext>
            </a:extLst>
          </p:cNvPr>
          <p:cNvSpPr/>
          <p:nvPr/>
        </p:nvSpPr>
        <p:spPr>
          <a:xfrm>
            <a:off x="2870503" y="815802"/>
            <a:ext cx="1482346" cy="109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11A3C-77EC-8328-BDD0-126119D8E6AE}"/>
              </a:ext>
            </a:extLst>
          </p:cNvPr>
          <p:cNvSpPr/>
          <p:nvPr/>
        </p:nvSpPr>
        <p:spPr>
          <a:xfrm>
            <a:off x="602428" y="2280621"/>
            <a:ext cx="1482346" cy="109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68A220-606C-877C-AEF2-1FB94F278EAF}"/>
              </a:ext>
            </a:extLst>
          </p:cNvPr>
          <p:cNvSpPr/>
          <p:nvPr/>
        </p:nvSpPr>
        <p:spPr>
          <a:xfrm>
            <a:off x="2870503" y="2267174"/>
            <a:ext cx="1482346" cy="109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1BA42-A39F-8F00-13A4-E7E63FDA9B05}"/>
              </a:ext>
            </a:extLst>
          </p:cNvPr>
          <p:cNvSpPr/>
          <p:nvPr/>
        </p:nvSpPr>
        <p:spPr>
          <a:xfrm>
            <a:off x="2870503" y="2267174"/>
            <a:ext cx="722551" cy="10972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71D8BD-BE8C-F75C-F04F-0D17AA987FCE}"/>
              </a:ext>
            </a:extLst>
          </p:cNvPr>
          <p:cNvSpPr/>
          <p:nvPr/>
        </p:nvSpPr>
        <p:spPr>
          <a:xfrm>
            <a:off x="601326" y="815802"/>
            <a:ext cx="722551" cy="10972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51AC7-65F1-B9D7-0C13-8944583E87E0}"/>
              </a:ext>
            </a:extLst>
          </p:cNvPr>
          <p:cNvSpPr/>
          <p:nvPr/>
        </p:nvSpPr>
        <p:spPr>
          <a:xfrm>
            <a:off x="3652014" y="815802"/>
            <a:ext cx="722551" cy="1097280"/>
          </a:xfrm>
          <a:prstGeom prst="rect">
            <a:avLst/>
          </a:prstGeom>
          <a:solidFill>
            <a:srgbClr val="FFFF99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CA8B48-C43A-878A-4560-44C1DC01F40C}"/>
              </a:ext>
            </a:extLst>
          </p:cNvPr>
          <p:cNvSpPr/>
          <p:nvPr/>
        </p:nvSpPr>
        <p:spPr>
          <a:xfrm>
            <a:off x="1370087" y="2277931"/>
            <a:ext cx="722551" cy="10972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1D7A75-E60D-3B46-2494-FFCA33E2207A}"/>
              </a:ext>
            </a:extLst>
          </p:cNvPr>
          <p:cNvSpPr/>
          <p:nvPr/>
        </p:nvSpPr>
        <p:spPr>
          <a:xfrm>
            <a:off x="6919329" y="388497"/>
            <a:ext cx="557211" cy="30282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ADD5F9-6B80-717B-129B-5B2257340286}"/>
              </a:ext>
            </a:extLst>
          </p:cNvPr>
          <p:cNvSpPr/>
          <p:nvPr/>
        </p:nvSpPr>
        <p:spPr>
          <a:xfrm>
            <a:off x="5655788" y="376518"/>
            <a:ext cx="627618" cy="30282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DCE8B4-2D77-0162-6E02-70B87869A22D}"/>
              </a:ext>
            </a:extLst>
          </p:cNvPr>
          <p:cNvSpPr/>
          <p:nvPr/>
        </p:nvSpPr>
        <p:spPr>
          <a:xfrm>
            <a:off x="6283406" y="376518"/>
            <a:ext cx="627618" cy="3028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EE9994-F1BA-F372-6E67-9450D938835F}"/>
              </a:ext>
            </a:extLst>
          </p:cNvPr>
          <p:cNvSpPr/>
          <p:nvPr/>
        </p:nvSpPr>
        <p:spPr>
          <a:xfrm>
            <a:off x="5655788" y="363071"/>
            <a:ext cx="1826805" cy="30282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250F9D9-E398-8FC1-DC27-E6C733702299}"/>
              </a:ext>
            </a:extLst>
          </p:cNvPr>
          <p:cNvSpPr/>
          <p:nvPr/>
        </p:nvSpPr>
        <p:spPr>
          <a:xfrm>
            <a:off x="4115788" y="1073985"/>
            <a:ext cx="1667439" cy="5809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0A03BA-ADD1-2E0D-438D-81E061C608DF}"/>
              </a:ext>
            </a:extLst>
          </p:cNvPr>
          <p:cNvSpPr txBox="1"/>
          <p:nvPr/>
        </p:nvSpPr>
        <p:spPr>
          <a:xfrm>
            <a:off x="587690" y="889319"/>
            <a:ext cx="749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Straw</a:t>
            </a:r>
            <a:endParaRPr lang="da-DK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1663F2-79DC-C960-A595-BE6684571C80}"/>
              </a:ext>
            </a:extLst>
          </p:cNvPr>
          <p:cNvSpPr txBox="1"/>
          <p:nvPr/>
        </p:nvSpPr>
        <p:spPr>
          <a:xfrm>
            <a:off x="1332621" y="889319"/>
            <a:ext cx="730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</a:t>
            </a:r>
          </a:p>
          <a:p>
            <a:pPr algn="ctr"/>
            <a:r>
              <a:rPr lang="en-US" dirty="0"/>
              <a:t>straw</a:t>
            </a:r>
            <a:endParaRPr lang="da-DK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FF40F8-FD33-E41E-332A-EABBB9E3ED3B}"/>
              </a:ext>
            </a:extLst>
          </p:cNvPr>
          <p:cNvSpPr/>
          <p:nvPr/>
        </p:nvSpPr>
        <p:spPr>
          <a:xfrm>
            <a:off x="9354241" y="1258651"/>
            <a:ext cx="1479893" cy="53647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CDD6F1-8B5D-43B7-1477-6B5E1C6950EE}"/>
              </a:ext>
            </a:extLst>
          </p:cNvPr>
          <p:cNvSpPr/>
          <p:nvPr/>
        </p:nvSpPr>
        <p:spPr>
          <a:xfrm>
            <a:off x="9545327" y="1654898"/>
            <a:ext cx="405497" cy="10883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04FDC4-5777-8EFC-CED8-54716364AE7A}"/>
              </a:ext>
            </a:extLst>
          </p:cNvPr>
          <p:cNvSpPr/>
          <p:nvPr/>
        </p:nvSpPr>
        <p:spPr>
          <a:xfrm>
            <a:off x="10210613" y="1660824"/>
            <a:ext cx="405497" cy="10883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5B4E60-DDA2-928B-98B2-D680F04FDBDE}"/>
              </a:ext>
            </a:extLst>
          </p:cNvPr>
          <p:cNvSpPr/>
          <p:nvPr/>
        </p:nvSpPr>
        <p:spPr>
          <a:xfrm>
            <a:off x="9545327" y="3388674"/>
            <a:ext cx="405497" cy="10883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F72644-885B-7358-14BF-C860389332B9}"/>
              </a:ext>
            </a:extLst>
          </p:cNvPr>
          <p:cNvSpPr/>
          <p:nvPr/>
        </p:nvSpPr>
        <p:spPr>
          <a:xfrm>
            <a:off x="10210613" y="3394600"/>
            <a:ext cx="405497" cy="108830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877291-B948-BEE5-5AD7-3A9384BC5E98}"/>
              </a:ext>
            </a:extLst>
          </p:cNvPr>
          <p:cNvSpPr/>
          <p:nvPr/>
        </p:nvSpPr>
        <p:spPr>
          <a:xfrm>
            <a:off x="9545327" y="5055198"/>
            <a:ext cx="405497" cy="10883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66E93EB-3C35-0962-DE5A-5749B30E74FF}"/>
              </a:ext>
            </a:extLst>
          </p:cNvPr>
          <p:cNvSpPr/>
          <p:nvPr/>
        </p:nvSpPr>
        <p:spPr>
          <a:xfrm rot="1455124">
            <a:off x="7242703" y="2413627"/>
            <a:ext cx="2358108" cy="5809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CD5DF4-B7FC-79A9-DA8D-497175194FA7}"/>
              </a:ext>
            </a:extLst>
          </p:cNvPr>
          <p:cNvSpPr txBox="1"/>
          <p:nvPr/>
        </p:nvSpPr>
        <p:spPr>
          <a:xfrm>
            <a:off x="5627764" y="2575150"/>
            <a:ext cx="62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4C8896-D67D-EE65-1647-CDB88DADD3DE}"/>
              </a:ext>
            </a:extLst>
          </p:cNvPr>
          <p:cNvSpPr txBox="1"/>
          <p:nvPr/>
        </p:nvSpPr>
        <p:spPr>
          <a:xfrm>
            <a:off x="6253580" y="2583218"/>
            <a:ext cx="75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7B8D71-08F5-EA45-5D34-8E0CB763D048}"/>
              </a:ext>
            </a:extLst>
          </p:cNvPr>
          <p:cNvSpPr txBox="1"/>
          <p:nvPr/>
        </p:nvSpPr>
        <p:spPr>
          <a:xfrm>
            <a:off x="6813282" y="2588173"/>
            <a:ext cx="75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</a:t>
            </a:r>
          </a:p>
        </p:txBody>
      </p:sp>
    </p:spTree>
    <p:extLst>
      <p:ext uri="{BB962C8B-B14F-4D97-AF65-F5344CB8AC3E}">
        <p14:creationId xmlns:p14="http://schemas.microsoft.com/office/powerpoint/2010/main" val="360604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55ADC5-60C6-63F7-0F40-491BEA9CB34C}"/>
              </a:ext>
            </a:extLst>
          </p:cNvPr>
          <p:cNvSpPr txBox="1"/>
          <p:nvPr/>
        </p:nvSpPr>
        <p:spPr>
          <a:xfrm>
            <a:off x="1657590" y="831507"/>
            <a:ext cx="59684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Two years of data</a:t>
            </a:r>
          </a:p>
          <a:p>
            <a:r>
              <a:rPr lang="en-US" sz="3200" b="1" dirty="0"/>
              <a:t>Different crops in each year</a:t>
            </a:r>
          </a:p>
          <a:p>
            <a:r>
              <a:rPr lang="en-US" sz="3200" b="1" dirty="0"/>
              <a:t>Same placement of treatments</a:t>
            </a:r>
            <a:endParaRPr lang="da-DK" sz="3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50D85B-D0B5-930B-9C08-598237351C24}"/>
              </a:ext>
            </a:extLst>
          </p:cNvPr>
          <p:cNvSpPr/>
          <p:nvPr/>
        </p:nvSpPr>
        <p:spPr>
          <a:xfrm>
            <a:off x="807197" y="3881344"/>
            <a:ext cx="3193677" cy="222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Oats</a:t>
            </a:r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9B232A-5AA7-095C-BA4D-9A90F42F3383}"/>
              </a:ext>
            </a:extLst>
          </p:cNvPr>
          <p:cNvSpPr txBox="1"/>
          <p:nvPr/>
        </p:nvSpPr>
        <p:spPr>
          <a:xfrm>
            <a:off x="1551365" y="3429000"/>
            <a:ext cx="1705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1 (dry, hot)</a:t>
            </a:r>
            <a:endParaRPr lang="da-D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B1728F-544B-CF83-9511-EA033D8EB514}"/>
              </a:ext>
            </a:extLst>
          </p:cNvPr>
          <p:cNvSpPr/>
          <p:nvPr/>
        </p:nvSpPr>
        <p:spPr>
          <a:xfrm>
            <a:off x="4915647" y="3881344"/>
            <a:ext cx="3193677" cy="222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Barley</a:t>
            </a: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F8E48-BF90-AF6F-8FA0-D15B89466520}"/>
              </a:ext>
            </a:extLst>
          </p:cNvPr>
          <p:cNvSpPr txBox="1"/>
          <p:nvPr/>
        </p:nvSpPr>
        <p:spPr>
          <a:xfrm>
            <a:off x="5715000" y="3499312"/>
            <a:ext cx="176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2 (wet, hot)</a:t>
            </a:r>
            <a:endParaRPr lang="da-DK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1F1040-A1CD-98D5-F0BC-8C4FA00E690F}"/>
              </a:ext>
            </a:extLst>
          </p:cNvPr>
          <p:cNvGrpSpPr/>
          <p:nvPr/>
        </p:nvGrpSpPr>
        <p:grpSpPr>
          <a:xfrm>
            <a:off x="980856" y="4110317"/>
            <a:ext cx="2846358" cy="1814233"/>
            <a:chOff x="579272" y="815172"/>
            <a:chExt cx="6299141" cy="49852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9517050-CDEC-93C6-6A50-89B8F8F345B9}"/>
                </a:ext>
              </a:extLst>
            </p:cNvPr>
            <p:cNvGrpSpPr/>
            <p:nvPr/>
          </p:nvGrpSpPr>
          <p:grpSpPr>
            <a:xfrm>
              <a:off x="590568" y="815172"/>
              <a:ext cx="2777344" cy="2308275"/>
              <a:chOff x="590568" y="815172"/>
              <a:chExt cx="2777344" cy="2308275"/>
            </a:xfrm>
          </p:grpSpPr>
          <p:grpSp>
            <p:nvGrpSpPr>
              <p:cNvPr id="565" name="Group 564">
                <a:extLst>
                  <a:ext uri="{FF2B5EF4-FFF2-40B4-BE49-F238E27FC236}">
                    <a16:creationId xmlns:a16="http://schemas.microsoft.com/office/drawing/2014/main" id="{7DC0CB81-9926-9CD1-D85A-454959F35F26}"/>
                  </a:ext>
                </a:extLst>
              </p:cNvPr>
              <p:cNvGrpSpPr/>
              <p:nvPr/>
            </p:nvGrpSpPr>
            <p:grpSpPr>
              <a:xfrm>
                <a:off x="590568" y="815802"/>
                <a:ext cx="1394320" cy="2307645"/>
                <a:chOff x="590568" y="815802"/>
                <a:chExt cx="1394320" cy="2307645"/>
              </a:xfrm>
            </p:grpSpPr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5177B558-9FB7-FB58-B081-832292CE2196}"/>
                    </a:ext>
                  </a:extLst>
                </p:cNvPr>
                <p:cNvSpPr/>
                <p:nvPr/>
              </p:nvSpPr>
              <p:spPr>
                <a:xfrm>
                  <a:off x="60186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7A2D0A18-9F06-F200-18F4-A30E5D1444F0}"/>
                    </a:ext>
                  </a:extLst>
                </p:cNvPr>
                <p:cNvSpPr/>
                <p:nvPr/>
              </p:nvSpPr>
              <p:spPr>
                <a:xfrm>
                  <a:off x="106554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FA8B3776-5545-9A97-6AFE-E576CED31970}"/>
                    </a:ext>
                  </a:extLst>
                </p:cNvPr>
                <p:cNvSpPr/>
                <p:nvPr/>
              </p:nvSpPr>
              <p:spPr>
                <a:xfrm>
                  <a:off x="153250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D6FC65F4-F125-AB4C-1F16-0ED293813FEB}"/>
                    </a:ext>
                  </a:extLst>
                </p:cNvPr>
                <p:cNvSpPr/>
                <p:nvPr/>
              </p:nvSpPr>
              <p:spPr>
                <a:xfrm>
                  <a:off x="677094" y="1172584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100B2EDF-B795-65B1-5A28-1D3E80B16957}"/>
                    </a:ext>
                  </a:extLst>
                </p:cNvPr>
                <p:cNvSpPr/>
                <p:nvPr/>
              </p:nvSpPr>
              <p:spPr>
                <a:xfrm>
                  <a:off x="861768" y="1174372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A71B430C-64E5-FE2D-FFA5-F3D1B8AAA50B}"/>
                    </a:ext>
                  </a:extLst>
                </p:cNvPr>
                <p:cNvSpPr/>
                <p:nvPr/>
              </p:nvSpPr>
              <p:spPr>
                <a:xfrm>
                  <a:off x="678610" y="1756950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96" name="Rectangle 595">
                  <a:extLst>
                    <a:ext uri="{FF2B5EF4-FFF2-40B4-BE49-F238E27FC236}">
                      <a16:creationId xmlns:a16="http://schemas.microsoft.com/office/drawing/2014/main" id="{A46E6013-9F96-70BF-02D9-FE90B5AB02E6}"/>
                    </a:ext>
                  </a:extLst>
                </p:cNvPr>
                <p:cNvSpPr/>
                <p:nvPr/>
              </p:nvSpPr>
              <p:spPr>
                <a:xfrm>
                  <a:off x="863284" y="1758738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EFFB506B-DB38-0C3B-FAC9-0C8652382374}"/>
                    </a:ext>
                  </a:extLst>
                </p:cNvPr>
                <p:cNvSpPr/>
                <p:nvPr/>
              </p:nvSpPr>
              <p:spPr>
                <a:xfrm>
                  <a:off x="677094" y="2332689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98" name="Rectangle 597">
                  <a:extLst>
                    <a:ext uri="{FF2B5EF4-FFF2-40B4-BE49-F238E27FC236}">
                      <a16:creationId xmlns:a16="http://schemas.microsoft.com/office/drawing/2014/main" id="{1FCD1A92-EA20-B5FC-7148-8C822E08AF2E}"/>
                    </a:ext>
                  </a:extLst>
                </p:cNvPr>
                <p:cNvSpPr/>
                <p:nvPr/>
              </p:nvSpPr>
              <p:spPr>
                <a:xfrm>
                  <a:off x="861768" y="2334477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grpSp>
              <p:nvGrpSpPr>
                <p:cNvPr id="599" name="Group 598">
                  <a:extLst>
                    <a:ext uri="{FF2B5EF4-FFF2-40B4-BE49-F238E27FC236}">
                      <a16:creationId xmlns:a16="http://schemas.microsoft.com/office/drawing/2014/main" id="{64ABB388-E5DD-6CCF-AEB1-10F151E4CCB1}"/>
                    </a:ext>
                  </a:extLst>
                </p:cNvPr>
                <p:cNvGrpSpPr/>
                <p:nvPr/>
              </p:nvGrpSpPr>
              <p:grpSpPr>
                <a:xfrm>
                  <a:off x="1139750" y="1176003"/>
                  <a:ext cx="283178" cy="1506137"/>
                  <a:chOff x="829494" y="1324984"/>
                  <a:chExt cx="283178" cy="1506137"/>
                </a:xfrm>
                <a:solidFill>
                  <a:schemeClr val="bg2"/>
                </a:solidFill>
              </p:grpSpPr>
              <p:sp>
                <p:nvSpPr>
                  <p:cNvPr id="608" name="Rectangle 607">
                    <a:extLst>
                      <a:ext uri="{FF2B5EF4-FFF2-40B4-BE49-F238E27FC236}">
                        <a16:creationId xmlns:a16="http://schemas.microsoft.com/office/drawing/2014/main" id="{153E1851-962E-5BF7-8D25-893DDBEAFC8E}"/>
                      </a:ext>
                    </a:extLst>
                  </p:cNvPr>
                  <p:cNvSpPr/>
                  <p:nvPr/>
                </p:nvSpPr>
                <p:spPr>
                  <a:xfrm>
                    <a:off x="829494" y="1324984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609" name="Rectangle 608">
                    <a:extLst>
                      <a:ext uri="{FF2B5EF4-FFF2-40B4-BE49-F238E27FC236}">
                        <a16:creationId xmlns:a16="http://schemas.microsoft.com/office/drawing/2014/main" id="{8EFD6AE0-0669-5C05-BA24-F73ACFC75CAB}"/>
                      </a:ext>
                    </a:extLst>
                  </p:cNvPr>
                  <p:cNvSpPr/>
                  <p:nvPr/>
                </p:nvSpPr>
                <p:spPr>
                  <a:xfrm>
                    <a:off x="1014168" y="1326772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610" name="Rectangle 609">
                    <a:extLst>
                      <a:ext uri="{FF2B5EF4-FFF2-40B4-BE49-F238E27FC236}">
                        <a16:creationId xmlns:a16="http://schemas.microsoft.com/office/drawing/2014/main" id="{89336AA4-3743-C08E-B882-F53BF34ED26F}"/>
                      </a:ext>
                    </a:extLst>
                  </p:cNvPr>
                  <p:cNvSpPr/>
                  <p:nvPr/>
                </p:nvSpPr>
                <p:spPr>
                  <a:xfrm>
                    <a:off x="831010" y="1909350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611" name="Rectangle 610">
                    <a:extLst>
                      <a:ext uri="{FF2B5EF4-FFF2-40B4-BE49-F238E27FC236}">
                        <a16:creationId xmlns:a16="http://schemas.microsoft.com/office/drawing/2014/main" id="{FCE01E27-6493-6829-FEF7-8C2CD0FD8F12}"/>
                      </a:ext>
                    </a:extLst>
                  </p:cNvPr>
                  <p:cNvSpPr/>
                  <p:nvPr/>
                </p:nvSpPr>
                <p:spPr>
                  <a:xfrm>
                    <a:off x="1015684" y="1911138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612" name="Rectangle 611">
                    <a:extLst>
                      <a:ext uri="{FF2B5EF4-FFF2-40B4-BE49-F238E27FC236}">
                        <a16:creationId xmlns:a16="http://schemas.microsoft.com/office/drawing/2014/main" id="{697C4D50-05F2-59B9-48F9-87A956B99135}"/>
                      </a:ext>
                    </a:extLst>
                  </p:cNvPr>
                  <p:cNvSpPr/>
                  <p:nvPr/>
                </p:nvSpPr>
                <p:spPr>
                  <a:xfrm>
                    <a:off x="829494" y="2485089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613" name="Rectangle 612">
                    <a:extLst>
                      <a:ext uri="{FF2B5EF4-FFF2-40B4-BE49-F238E27FC236}">
                        <a16:creationId xmlns:a16="http://schemas.microsoft.com/office/drawing/2014/main" id="{5112881E-B583-6455-33AD-91667F591B61}"/>
                      </a:ext>
                    </a:extLst>
                  </p:cNvPr>
                  <p:cNvSpPr/>
                  <p:nvPr/>
                </p:nvSpPr>
                <p:spPr>
                  <a:xfrm>
                    <a:off x="1014168" y="2486877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600" name="Group 599">
                  <a:extLst>
                    <a:ext uri="{FF2B5EF4-FFF2-40B4-BE49-F238E27FC236}">
                      <a16:creationId xmlns:a16="http://schemas.microsoft.com/office/drawing/2014/main" id="{36CF5A75-F0C8-C367-1E5A-BD8571854740}"/>
                    </a:ext>
                  </a:extLst>
                </p:cNvPr>
                <p:cNvGrpSpPr/>
                <p:nvPr/>
              </p:nvGrpSpPr>
              <p:grpSpPr>
                <a:xfrm>
                  <a:off x="1604480" y="1176003"/>
                  <a:ext cx="283178" cy="1506137"/>
                  <a:chOff x="829494" y="1324984"/>
                  <a:chExt cx="283178" cy="1506137"/>
                </a:xfrm>
                <a:solidFill>
                  <a:schemeClr val="bg2"/>
                </a:solidFill>
              </p:grpSpPr>
              <p:sp>
                <p:nvSpPr>
                  <p:cNvPr id="602" name="Rectangle 601">
                    <a:extLst>
                      <a:ext uri="{FF2B5EF4-FFF2-40B4-BE49-F238E27FC236}">
                        <a16:creationId xmlns:a16="http://schemas.microsoft.com/office/drawing/2014/main" id="{6C99457B-F550-DD6B-6964-E88507FB0257}"/>
                      </a:ext>
                    </a:extLst>
                  </p:cNvPr>
                  <p:cNvSpPr/>
                  <p:nvPr/>
                </p:nvSpPr>
                <p:spPr>
                  <a:xfrm>
                    <a:off x="829494" y="1324984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603" name="Rectangle 602">
                    <a:extLst>
                      <a:ext uri="{FF2B5EF4-FFF2-40B4-BE49-F238E27FC236}">
                        <a16:creationId xmlns:a16="http://schemas.microsoft.com/office/drawing/2014/main" id="{9004B6EA-7330-843D-65B5-898A65447DC3}"/>
                      </a:ext>
                    </a:extLst>
                  </p:cNvPr>
                  <p:cNvSpPr/>
                  <p:nvPr/>
                </p:nvSpPr>
                <p:spPr>
                  <a:xfrm>
                    <a:off x="1014168" y="1326772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604" name="Rectangle 603">
                    <a:extLst>
                      <a:ext uri="{FF2B5EF4-FFF2-40B4-BE49-F238E27FC236}">
                        <a16:creationId xmlns:a16="http://schemas.microsoft.com/office/drawing/2014/main" id="{C336C5E7-AE9E-2FAF-FC98-806BDEBA930A}"/>
                      </a:ext>
                    </a:extLst>
                  </p:cNvPr>
                  <p:cNvSpPr/>
                  <p:nvPr/>
                </p:nvSpPr>
                <p:spPr>
                  <a:xfrm>
                    <a:off x="831010" y="1909350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605" name="Rectangle 604">
                    <a:extLst>
                      <a:ext uri="{FF2B5EF4-FFF2-40B4-BE49-F238E27FC236}">
                        <a16:creationId xmlns:a16="http://schemas.microsoft.com/office/drawing/2014/main" id="{D6C8CB30-3FDD-2891-170E-4A54609D1F1C}"/>
                      </a:ext>
                    </a:extLst>
                  </p:cNvPr>
                  <p:cNvSpPr/>
                  <p:nvPr/>
                </p:nvSpPr>
                <p:spPr>
                  <a:xfrm>
                    <a:off x="1015684" y="1911138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606" name="Rectangle 605">
                    <a:extLst>
                      <a:ext uri="{FF2B5EF4-FFF2-40B4-BE49-F238E27FC236}">
                        <a16:creationId xmlns:a16="http://schemas.microsoft.com/office/drawing/2014/main" id="{E45D664E-5830-AC7D-737F-79E451A397E3}"/>
                      </a:ext>
                    </a:extLst>
                  </p:cNvPr>
                  <p:cNvSpPr/>
                  <p:nvPr/>
                </p:nvSpPr>
                <p:spPr>
                  <a:xfrm>
                    <a:off x="829494" y="2485089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607" name="Rectangle 606">
                    <a:extLst>
                      <a:ext uri="{FF2B5EF4-FFF2-40B4-BE49-F238E27FC236}">
                        <a16:creationId xmlns:a16="http://schemas.microsoft.com/office/drawing/2014/main" id="{7435ADA4-8A1E-D388-9AE4-9F94C965BEAA}"/>
                      </a:ext>
                    </a:extLst>
                  </p:cNvPr>
                  <p:cNvSpPr/>
                  <p:nvPr/>
                </p:nvSpPr>
                <p:spPr>
                  <a:xfrm>
                    <a:off x="1014168" y="2486877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sp>
              <p:nvSpPr>
                <p:cNvPr id="601" name="Rectangle 600">
                  <a:extLst>
                    <a:ext uri="{FF2B5EF4-FFF2-40B4-BE49-F238E27FC236}">
                      <a16:creationId xmlns:a16="http://schemas.microsoft.com/office/drawing/2014/main" id="{D62C7F47-9327-E52A-00B0-2F04A3C1A183}"/>
                    </a:ext>
                  </a:extLst>
                </p:cNvPr>
                <p:cNvSpPr/>
                <p:nvPr/>
              </p:nvSpPr>
              <p:spPr>
                <a:xfrm>
                  <a:off x="590568" y="815802"/>
                  <a:ext cx="1394320" cy="2307645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566" name="Rectangle 565">
                <a:extLst>
                  <a:ext uri="{FF2B5EF4-FFF2-40B4-BE49-F238E27FC236}">
                    <a16:creationId xmlns:a16="http://schemas.microsoft.com/office/drawing/2014/main" id="{7530C3F7-EBC3-6D01-2E31-14A71215D307}"/>
                  </a:ext>
                </a:extLst>
              </p:cNvPr>
              <p:cNvSpPr/>
              <p:nvPr/>
            </p:nvSpPr>
            <p:spPr>
              <a:xfrm>
                <a:off x="198488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95DCF75A-6058-DB09-153B-CB5A829C9B7C}"/>
                  </a:ext>
                </a:extLst>
              </p:cNvPr>
              <p:cNvSpPr/>
              <p:nvPr/>
            </p:nvSpPr>
            <p:spPr>
              <a:xfrm>
                <a:off x="244856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8ACF414C-777F-6CF1-57AD-5F7A42650A80}"/>
                  </a:ext>
                </a:extLst>
              </p:cNvPr>
              <p:cNvSpPr/>
              <p:nvPr/>
            </p:nvSpPr>
            <p:spPr>
              <a:xfrm>
                <a:off x="291552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69" name="Rectangle 568">
                <a:extLst>
                  <a:ext uri="{FF2B5EF4-FFF2-40B4-BE49-F238E27FC236}">
                    <a16:creationId xmlns:a16="http://schemas.microsoft.com/office/drawing/2014/main" id="{C4D7E931-3E7F-BE08-D301-57A53BCFC6EF}"/>
                  </a:ext>
                </a:extLst>
              </p:cNvPr>
              <p:cNvSpPr/>
              <p:nvPr/>
            </p:nvSpPr>
            <p:spPr>
              <a:xfrm>
                <a:off x="2060118" y="1171954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70" name="Rectangle 569">
                <a:extLst>
                  <a:ext uri="{FF2B5EF4-FFF2-40B4-BE49-F238E27FC236}">
                    <a16:creationId xmlns:a16="http://schemas.microsoft.com/office/drawing/2014/main" id="{2B503A3C-55A1-84DD-1552-77996F0C9442}"/>
                  </a:ext>
                </a:extLst>
              </p:cNvPr>
              <p:cNvSpPr/>
              <p:nvPr/>
            </p:nvSpPr>
            <p:spPr>
              <a:xfrm>
                <a:off x="2244792" y="1173742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71" name="Rectangle 570">
                <a:extLst>
                  <a:ext uri="{FF2B5EF4-FFF2-40B4-BE49-F238E27FC236}">
                    <a16:creationId xmlns:a16="http://schemas.microsoft.com/office/drawing/2014/main" id="{81434514-C200-7E40-0A8C-A1E4E4A7C627}"/>
                  </a:ext>
                </a:extLst>
              </p:cNvPr>
              <p:cNvSpPr/>
              <p:nvPr/>
            </p:nvSpPr>
            <p:spPr>
              <a:xfrm>
                <a:off x="2061634" y="1756320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CF5C953C-E42B-08D1-108C-487FEE7F8966}"/>
                  </a:ext>
                </a:extLst>
              </p:cNvPr>
              <p:cNvSpPr/>
              <p:nvPr/>
            </p:nvSpPr>
            <p:spPr>
              <a:xfrm>
                <a:off x="2246308" y="1758108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A766EA26-7496-C5EC-0A0D-65DCBA9FD33F}"/>
                  </a:ext>
                </a:extLst>
              </p:cNvPr>
              <p:cNvSpPr/>
              <p:nvPr/>
            </p:nvSpPr>
            <p:spPr>
              <a:xfrm>
                <a:off x="2060118" y="2332059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50DDB56D-0940-8A19-F77F-8EB3AA902B94}"/>
                  </a:ext>
                </a:extLst>
              </p:cNvPr>
              <p:cNvSpPr/>
              <p:nvPr/>
            </p:nvSpPr>
            <p:spPr>
              <a:xfrm>
                <a:off x="2244792" y="2333847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575" name="Group 574">
                <a:extLst>
                  <a:ext uri="{FF2B5EF4-FFF2-40B4-BE49-F238E27FC236}">
                    <a16:creationId xmlns:a16="http://schemas.microsoft.com/office/drawing/2014/main" id="{6CB94D9D-1ACC-D423-C191-34AAD81FAEA1}"/>
                  </a:ext>
                </a:extLst>
              </p:cNvPr>
              <p:cNvGrpSpPr/>
              <p:nvPr/>
            </p:nvGrpSpPr>
            <p:grpSpPr>
              <a:xfrm>
                <a:off x="2522774" y="1175373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584" name="Rectangle 583">
                  <a:extLst>
                    <a:ext uri="{FF2B5EF4-FFF2-40B4-BE49-F238E27FC236}">
                      <a16:creationId xmlns:a16="http://schemas.microsoft.com/office/drawing/2014/main" id="{06FABA54-174D-A682-0735-7DAD289F6D1C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5" name="Rectangle 584">
                  <a:extLst>
                    <a:ext uri="{FF2B5EF4-FFF2-40B4-BE49-F238E27FC236}">
                      <a16:creationId xmlns:a16="http://schemas.microsoft.com/office/drawing/2014/main" id="{8DC358C0-58D0-25C1-E489-8F1A55520CC8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ED3BDC51-803D-DD60-5CEF-F4DF480B06DF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7" name="Rectangle 586">
                  <a:extLst>
                    <a:ext uri="{FF2B5EF4-FFF2-40B4-BE49-F238E27FC236}">
                      <a16:creationId xmlns:a16="http://schemas.microsoft.com/office/drawing/2014/main" id="{0D1C3BAF-7AC4-AD53-5144-1B3E48F574DA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F369B1A9-1F0A-98F1-31D7-5C312C89AF40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8BB49743-13FF-B2FF-1867-B5C276898687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576" name="Group 575">
                <a:extLst>
                  <a:ext uri="{FF2B5EF4-FFF2-40B4-BE49-F238E27FC236}">
                    <a16:creationId xmlns:a16="http://schemas.microsoft.com/office/drawing/2014/main" id="{2B89EC43-7ECA-0E61-B020-9ABB5B653A4B}"/>
                  </a:ext>
                </a:extLst>
              </p:cNvPr>
              <p:cNvGrpSpPr/>
              <p:nvPr/>
            </p:nvGrpSpPr>
            <p:grpSpPr>
              <a:xfrm>
                <a:off x="2987504" y="1175373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578" name="Rectangle 577">
                  <a:extLst>
                    <a:ext uri="{FF2B5EF4-FFF2-40B4-BE49-F238E27FC236}">
                      <a16:creationId xmlns:a16="http://schemas.microsoft.com/office/drawing/2014/main" id="{8BEBB6D2-6D41-4D6D-C534-D865F4870665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79" name="Rectangle 578">
                  <a:extLst>
                    <a:ext uri="{FF2B5EF4-FFF2-40B4-BE49-F238E27FC236}">
                      <a16:creationId xmlns:a16="http://schemas.microsoft.com/office/drawing/2014/main" id="{E5B8AFB2-1979-1BD2-E0D1-6F97D0796E93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0" name="Rectangle 579">
                  <a:extLst>
                    <a:ext uri="{FF2B5EF4-FFF2-40B4-BE49-F238E27FC236}">
                      <a16:creationId xmlns:a16="http://schemas.microsoft.com/office/drawing/2014/main" id="{B3C649D9-6D5E-365A-0B56-5958DA8815F5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1" name="Rectangle 580">
                  <a:extLst>
                    <a:ext uri="{FF2B5EF4-FFF2-40B4-BE49-F238E27FC236}">
                      <a16:creationId xmlns:a16="http://schemas.microsoft.com/office/drawing/2014/main" id="{8D10A417-9CE9-3F61-969A-4FDF288DDC1F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id="{E8F8BE3F-6B7A-F59F-5701-2EAB9AE66D15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83" name="Rectangle 582">
                  <a:extLst>
                    <a:ext uri="{FF2B5EF4-FFF2-40B4-BE49-F238E27FC236}">
                      <a16:creationId xmlns:a16="http://schemas.microsoft.com/office/drawing/2014/main" id="{911A442D-612D-2728-4BAF-C42517DA579C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577" name="Rectangle 576">
                <a:extLst>
                  <a:ext uri="{FF2B5EF4-FFF2-40B4-BE49-F238E27FC236}">
                    <a16:creationId xmlns:a16="http://schemas.microsoft.com/office/drawing/2014/main" id="{7420B6CC-D423-C40F-3B27-677B073585E2}"/>
                  </a:ext>
                </a:extLst>
              </p:cNvPr>
              <p:cNvSpPr/>
              <p:nvPr/>
            </p:nvSpPr>
            <p:spPr>
              <a:xfrm>
                <a:off x="1973592" y="81517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C3203F-AE57-870F-C92D-2F6EBCCA3E7B}"/>
                </a:ext>
              </a:extLst>
            </p:cNvPr>
            <p:cNvGrpSpPr/>
            <p:nvPr/>
          </p:nvGrpSpPr>
          <p:grpSpPr>
            <a:xfrm rot="10800000">
              <a:off x="579272" y="3492164"/>
              <a:ext cx="2777344" cy="2308275"/>
              <a:chOff x="590568" y="815172"/>
              <a:chExt cx="2777344" cy="2308275"/>
            </a:xfrm>
          </p:grpSpPr>
          <p:grpSp>
            <p:nvGrpSpPr>
              <p:cNvPr id="516" name="Group 515">
                <a:extLst>
                  <a:ext uri="{FF2B5EF4-FFF2-40B4-BE49-F238E27FC236}">
                    <a16:creationId xmlns:a16="http://schemas.microsoft.com/office/drawing/2014/main" id="{2A577637-DD4E-BD69-6564-5D65FF56BE78}"/>
                  </a:ext>
                </a:extLst>
              </p:cNvPr>
              <p:cNvGrpSpPr/>
              <p:nvPr/>
            </p:nvGrpSpPr>
            <p:grpSpPr>
              <a:xfrm>
                <a:off x="590568" y="815802"/>
                <a:ext cx="1394320" cy="2307645"/>
                <a:chOff x="590568" y="815802"/>
                <a:chExt cx="1394320" cy="2307645"/>
              </a:xfrm>
            </p:grpSpPr>
            <p:sp>
              <p:nvSpPr>
                <p:cNvPr id="541" name="Rectangle 540">
                  <a:extLst>
                    <a:ext uri="{FF2B5EF4-FFF2-40B4-BE49-F238E27FC236}">
                      <a16:creationId xmlns:a16="http://schemas.microsoft.com/office/drawing/2014/main" id="{3B203FA0-A85C-3A59-9414-D42B2AF45C5A}"/>
                    </a:ext>
                  </a:extLst>
                </p:cNvPr>
                <p:cNvSpPr/>
                <p:nvPr/>
              </p:nvSpPr>
              <p:spPr>
                <a:xfrm>
                  <a:off x="60186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42" name="Rectangle 541">
                  <a:extLst>
                    <a:ext uri="{FF2B5EF4-FFF2-40B4-BE49-F238E27FC236}">
                      <a16:creationId xmlns:a16="http://schemas.microsoft.com/office/drawing/2014/main" id="{6E30B31A-B952-B369-30BB-D77887FE29EF}"/>
                    </a:ext>
                  </a:extLst>
                </p:cNvPr>
                <p:cNvSpPr/>
                <p:nvPr/>
              </p:nvSpPr>
              <p:spPr>
                <a:xfrm>
                  <a:off x="106554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2B33FA88-CACC-B973-8D8B-11DB50D25E54}"/>
                    </a:ext>
                  </a:extLst>
                </p:cNvPr>
                <p:cNvSpPr/>
                <p:nvPr/>
              </p:nvSpPr>
              <p:spPr>
                <a:xfrm>
                  <a:off x="153250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44" name="Rectangle 543">
                  <a:extLst>
                    <a:ext uri="{FF2B5EF4-FFF2-40B4-BE49-F238E27FC236}">
                      <a16:creationId xmlns:a16="http://schemas.microsoft.com/office/drawing/2014/main" id="{DF788F3F-6275-03DD-397A-DA4E330D729D}"/>
                    </a:ext>
                  </a:extLst>
                </p:cNvPr>
                <p:cNvSpPr/>
                <p:nvPr/>
              </p:nvSpPr>
              <p:spPr>
                <a:xfrm>
                  <a:off x="677094" y="1172584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45" name="Rectangle 544">
                  <a:extLst>
                    <a:ext uri="{FF2B5EF4-FFF2-40B4-BE49-F238E27FC236}">
                      <a16:creationId xmlns:a16="http://schemas.microsoft.com/office/drawing/2014/main" id="{88613F93-A2C6-477A-DF4D-1BB30F69BEC5}"/>
                    </a:ext>
                  </a:extLst>
                </p:cNvPr>
                <p:cNvSpPr/>
                <p:nvPr/>
              </p:nvSpPr>
              <p:spPr>
                <a:xfrm>
                  <a:off x="861768" y="1174372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id="{400D2FCF-79F2-E68D-A258-AD0E67054AB6}"/>
                    </a:ext>
                  </a:extLst>
                </p:cNvPr>
                <p:cNvSpPr/>
                <p:nvPr/>
              </p:nvSpPr>
              <p:spPr>
                <a:xfrm>
                  <a:off x="678610" y="1756950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E8BAE353-3615-DB2D-5F88-89D41BC16B4A}"/>
                    </a:ext>
                  </a:extLst>
                </p:cNvPr>
                <p:cNvSpPr/>
                <p:nvPr/>
              </p:nvSpPr>
              <p:spPr>
                <a:xfrm>
                  <a:off x="863284" y="1758738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48" name="Rectangle 547">
                  <a:extLst>
                    <a:ext uri="{FF2B5EF4-FFF2-40B4-BE49-F238E27FC236}">
                      <a16:creationId xmlns:a16="http://schemas.microsoft.com/office/drawing/2014/main" id="{1FB8297E-A170-0560-2C9C-0338DA1F4623}"/>
                    </a:ext>
                  </a:extLst>
                </p:cNvPr>
                <p:cNvSpPr/>
                <p:nvPr/>
              </p:nvSpPr>
              <p:spPr>
                <a:xfrm>
                  <a:off x="677094" y="2332689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9618C7EB-D837-AA49-20BA-956EDEDE67E2}"/>
                    </a:ext>
                  </a:extLst>
                </p:cNvPr>
                <p:cNvSpPr/>
                <p:nvPr/>
              </p:nvSpPr>
              <p:spPr>
                <a:xfrm>
                  <a:off x="861768" y="2334477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grpSp>
              <p:nvGrpSpPr>
                <p:cNvPr id="550" name="Group 549">
                  <a:extLst>
                    <a:ext uri="{FF2B5EF4-FFF2-40B4-BE49-F238E27FC236}">
                      <a16:creationId xmlns:a16="http://schemas.microsoft.com/office/drawing/2014/main" id="{7E379D41-7ABD-EB01-B725-76784846B0CE}"/>
                    </a:ext>
                  </a:extLst>
                </p:cNvPr>
                <p:cNvGrpSpPr/>
                <p:nvPr/>
              </p:nvGrpSpPr>
              <p:grpSpPr>
                <a:xfrm>
                  <a:off x="1139750" y="1176003"/>
                  <a:ext cx="283178" cy="1506137"/>
                  <a:chOff x="829494" y="1324984"/>
                  <a:chExt cx="283178" cy="1506137"/>
                </a:xfrm>
                <a:solidFill>
                  <a:schemeClr val="bg2"/>
                </a:solidFill>
              </p:grpSpPr>
              <p:sp>
                <p:nvSpPr>
                  <p:cNvPr id="559" name="Rectangle 558">
                    <a:extLst>
                      <a:ext uri="{FF2B5EF4-FFF2-40B4-BE49-F238E27FC236}">
                        <a16:creationId xmlns:a16="http://schemas.microsoft.com/office/drawing/2014/main" id="{6F506836-4AA7-A52C-786D-6462651B0F44}"/>
                      </a:ext>
                    </a:extLst>
                  </p:cNvPr>
                  <p:cNvSpPr/>
                  <p:nvPr/>
                </p:nvSpPr>
                <p:spPr>
                  <a:xfrm>
                    <a:off x="829494" y="1324984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560" name="Rectangle 559">
                    <a:extLst>
                      <a:ext uri="{FF2B5EF4-FFF2-40B4-BE49-F238E27FC236}">
                        <a16:creationId xmlns:a16="http://schemas.microsoft.com/office/drawing/2014/main" id="{A683F9D6-6854-7362-519C-FD049A5376F1}"/>
                      </a:ext>
                    </a:extLst>
                  </p:cNvPr>
                  <p:cNvSpPr/>
                  <p:nvPr/>
                </p:nvSpPr>
                <p:spPr>
                  <a:xfrm>
                    <a:off x="1014168" y="1326772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561" name="Rectangle 560">
                    <a:extLst>
                      <a:ext uri="{FF2B5EF4-FFF2-40B4-BE49-F238E27FC236}">
                        <a16:creationId xmlns:a16="http://schemas.microsoft.com/office/drawing/2014/main" id="{46E22B2D-7C17-D9E3-DF5E-C2C7003DC955}"/>
                      </a:ext>
                    </a:extLst>
                  </p:cNvPr>
                  <p:cNvSpPr/>
                  <p:nvPr/>
                </p:nvSpPr>
                <p:spPr>
                  <a:xfrm>
                    <a:off x="831010" y="1909350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562" name="Rectangle 561">
                    <a:extLst>
                      <a:ext uri="{FF2B5EF4-FFF2-40B4-BE49-F238E27FC236}">
                        <a16:creationId xmlns:a16="http://schemas.microsoft.com/office/drawing/2014/main" id="{9873F244-4540-7D87-4246-385C8CBA58A0}"/>
                      </a:ext>
                    </a:extLst>
                  </p:cNvPr>
                  <p:cNvSpPr/>
                  <p:nvPr/>
                </p:nvSpPr>
                <p:spPr>
                  <a:xfrm>
                    <a:off x="1015684" y="1911138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563" name="Rectangle 562">
                    <a:extLst>
                      <a:ext uri="{FF2B5EF4-FFF2-40B4-BE49-F238E27FC236}">
                        <a16:creationId xmlns:a16="http://schemas.microsoft.com/office/drawing/2014/main" id="{BA5A56C6-252B-2708-8620-B5B1BF702060}"/>
                      </a:ext>
                    </a:extLst>
                  </p:cNvPr>
                  <p:cNvSpPr/>
                  <p:nvPr/>
                </p:nvSpPr>
                <p:spPr>
                  <a:xfrm>
                    <a:off x="829494" y="2485089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564" name="Rectangle 563">
                    <a:extLst>
                      <a:ext uri="{FF2B5EF4-FFF2-40B4-BE49-F238E27FC236}">
                        <a16:creationId xmlns:a16="http://schemas.microsoft.com/office/drawing/2014/main" id="{4427D940-46B6-F7A5-F9A9-5C5D2925118C}"/>
                      </a:ext>
                    </a:extLst>
                  </p:cNvPr>
                  <p:cNvSpPr/>
                  <p:nvPr/>
                </p:nvSpPr>
                <p:spPr>
                  <a:xfrm>
                    <a:off x="1014168" y="2486877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551" name="Group 550">
                  <a:extLst>
                    <a:ext uri="{FF2B5EF4-FFF2-40B4-BE49-F238E27FC236}">
                      <a16:creationId xmlns:a16="http://schemas.microsoft.com/office/drawing/2014/main" id="{AC48AFBD-1150-AE03-0454-D829063FBC00}"/>
                    </a:ext>
                  </a:extLst>
                </p:cNvPr>
                <p:cNvGrpSpPr/>
                <p:nvPr/>
              </p:nvGrpSpPr>
              <p:grpSpPr>
                <a:xfrm>
                  <a:off x="1604480" y="1176003"/>
                  <a:ext cx="283178" cy="1506137"/>
                  <a:chOff x="829494" y="1324984"/>
                  <a:chExt cx="283178" cy="1506137"/>
                </a:xfrm>
                <a:solidFill>
                  <a:schemeClr val="bg2"/>
                </a:solidFill>
              </p:grpSpPr>
              <p:sp>
                <p:nvSpPr>
                  <p:cNvPr id="553" name="Rectangle 552">
                    <a:extLst>
                      <a:ext uri="{FF2B5EF4-FFF2-40B4-BE49-F238E27FC236}">
                        <a16:creationId xmlns:a16="http://schemas.microsoft.com/office/drawing/2014/main" id="{BDC05E70-EC6A-8947-03E6-8A2E21EA4C35}"/>
                      </a:ext>
                    </a:extLst>
                  </p:cNvPr>
                  <p:cNvSpPr/>
                  <p:nvPr/>
                </p:nvSpPr>
                <p:spPr>
                  <a:xfrm>
                    <a:off x="829494" y="1324984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554" name="Rectangle 553">
                    <a:extLst>
                      <a:ext uri="{FF2B5EF4-FFF2-40B4-BE49-F238E27FC236}">
                        <a16:creationId xmlns:a16="http://schemas.microsoft.com/office/drawing/2014/main" id="{30AB3132-9DF4-7CC8-F318-26C821C785B9}"/>
                      </a:ext>
                    </a:extLst>
                  </p:cNvPr>
                  <p:cNvSpPr/>
                  <p:nvPr/>
                </p:nvSpPr>
                <p:spPr>
                  <a:xfrm>
                    <a:off x="1014168" y="1326772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555" name="Rectangle 554">
                    <a:extLst>
                      <a:ext uri="{FF2B5EF4-FFF2-40B4-BE49-F238E27FC236}">
                        <a16:creationId xmlns:a16="http://schemas.microsoft.com/office/drawing/2014/main" id="{224638A8-BA3F-BE9D-D4B2-88FAA73CBC16}"/>
                      </a:ext>
                    </a:extLst>
                  </p:cNvPr>
                  <p:cNvSpPr/>
                  <p:nvPr/>
                </p:nvSpPr>
                <p:spPr>
                  <a:xfrm>
                    <a:off x="831010" y="1909350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556" name="Rectangle 555">
                    <a:extLst>
                      <a:ext uri="{FF2B5EF4-FFF2-40B4-BE49-F238E27FC236}">
                        <a16:creationId xmlns:a16="http://schemas.microsoft.com/office/drawing/2014/main" id="{D594A2CD-8308-FDBF-057A-0BD13C6E35FD}"/>
                      </a:ext>
                    </a:extLst>
                  </p:cNvPr>
                  <p:cNvSpPr/>
                  <p:nvPr/>
                </p:nvSpPr>
                <p:spPr>
                  <a:xfrm>
                    <a:off x="1015684" y="1911138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557" name="Rectangle 556">
                    <a:extLst>
                      <a:ext uri="{FF2B5EF4-FFF2-40B4-BE49-F238E27FC236}">
                        <a16:creationId xmlns:a16="http://schemas.microsoft.com/office/drawing/2014/main" id="{6AD4EFF0-A2A3-CE0F-E5E5-0A027E96CBCC}"/>
                      </a:ext>
                    </a:extLst>
                  </p:cNvPr>
                  <p:cNvSpPr/>
                  <p:nvPr/>
                </p:nvSpPr>
                <p:spPr>
                  <a:xfrm>
                    <a:off x="829494" y="2485089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558" name="Rectangle 557">
                    <a:extLst>
                      <a:ext uri="{FF2B5EF4-FFF2-40B4-BE49-F238E27FC236}">
                        <a16:creationId xmlns:a16="http://schemas.microsoft.com/office/drawing/2014/main" id="{DFE865D2-D82D-D2B8-7392-24284A1EF7A1}"/>
                      </a:ext>
                    </a:extLst>
                  </p:cNvPr>
                  <p:cNvSpPr/>
                  <p:nvPr/>
                </p:nvSpPr>
                <p:spPr>
                  <a:xfrm>
                    <a:off x="1014168" y="2486877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971D3FFF-64C4-235F-C51D-4B376146CB9F}"/>
                    </a:ext>
                  </a:extLst>
                </p:cNvPr>
                <p:cNvSpPr/>
                <p:nvPr/>
              </p:nvSpPr>
              <p:spPr>
                <a:xfrm>
                  <a:off x="590568" y="815802"/>
                  <a:ext cx="1394320" cy="2307645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8210E0F1-4811-EDF9-1A24-7880B1CCF898}"/>
                  </a:ext>
                </a:extLst>
              </p:cNvPr>
              <p:cNvSpPr/>
              <p:nvPr/>
            </p:nvSpPr>
            <p:spPr>
              <a:xfrm>
                <a:off x="198488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411CB3C4-33BE-DA8C-643F-D53C773CF8E1}"/>
                  </a:ext>
                </a:extLst>
              </p:cNvPr>
              <p:cNvSpPr/>
              <p:nvPr/>
            </p:nvSpPr>
            <p:spPr>
              <a:xfrm>
                <a:off x="244856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7CEEBE07-8C35-4ED8-A720-347856F5F401}"/>
                  </a:ext>
                </a:extLst>
              </p:cNvPr>
              <p:cNvSpPr/>
              <p:nvPr/>
            </p:nvSpPr>
            <p:spPr>
              <a:xfrm>
                <a:off x="291552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33B26B6A-4A37-FAB5-E940-6514EDE4D14E}"/>
                  </a:ext>
                </a:extLst>
              </p:cNvPr>
              <p:cNvSpPr/>
              <p:nvPr/>
            </p:nvSpPr>
            <p:spPr>
              <a:xfrm>
                <a:off x="2060118" y="1171954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29867601-90F3-C6FE-1E5B-A3D89B4572E5}"/>
                  </a:ext>
                </a:extLst>
              </p:cNvPr>
              <p:cNvSpPr/>
              <p:nvPr/>
            </p:nvSpPr>
            <p:spPr>
              <a:xfrm>
                <a:off x="2244792" y="1173742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65EC00E1-EFCB-C21D-3314-902422533BA3}"/>
                  </a:ext>
                </a:extLst>
              </p:cNvPr>
              <p:cNvSpPr/>
              <p:nvPr/>
            </p:nvSpPr>
            <p:spPr>
              <a:xfrm>
                <a:off x="2061634" y="1756320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64439394-91C4-CEAE-24AE-F0C5B01A0DFD}"/>
                  </a:ext>
                </a:extLst>
              </p:cNvPr>
              <p:cNvSpPr/>
              <p:nvPr/>
            </p:nvSpPr>
            <p:spPr>
              <a:xfrm>
                <a:off x="2246308" y="1758108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9033C7D1-A5B8-38C5-5281-1DA9866CBB4A}"/>
                  </a:ext>
                </a:extLst>
              </p:cNvPr>
              <p:cNvSpPr/>
              <p:nvPr/>
            </p:nvSpPr>
            <p:spPr>
              <a:xfrm>
                <a:off x="2060118" y="2332059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619FD5AF-2CF9-4A0F-0B7C-87731F0AD59F}"/>
                  </a:ext>
                </a:extLst>
              </p:cNvPr>
              <p:cNvSpPr/>
              <p:nvPr/>
            </p:nvSpPr>
            <p:spPr>
              <a:xfrm>
                <a:off x="2244792" y="2333847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78A51F91-4E9C-2BB3-1B13-7955E6A915A3}"/>
                  </a:ext>
                </a:extLst>
              </p:cNvPr>
              <p:cNvGrpSpPr/>
              <p:nvPr/>
            </p:nvGrpSpPr>
            <p:grpSpPr>
              <a:xfrm>
                <a:off x="2522774" y="1175373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535" name="Rectangle 534">
                  <a:extLst>
                    <a:ext uri="{FF2B5EF4-FFF2-40B4-BE49-F238E27FC236}">
                      <a16:creationId xmlns:a16="http://schemas.microsoft.com/office/drawing/2014/main" id="{E5B1B495-FF55-F574-6B00-5363679AF117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8D9A4C12-08B9-F3FE-4CF5-64A1D38FEEFD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751A133A-D034-150A-AD68-B17B960B6AF9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EB03BED6-396A-0FC2-D07D-B795BA054379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8456F008-4D96-DEA7-C98E-5CBBC86D6998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0951CC2C-9E28-0CCB-B0A6-52D14E9C0C7B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449CF7A7-554A-6375-406D-BC44D1039359}"/>
                  </a:ext>
                </a:extLst>
              </p:cNvPr>
              <p:cNvGrpSpPr/>
              <p:nvPr/>
            </p:nvGrpSpPr>
            <p:grpSpPr>
              <a:xfrm>
                <a:off x="2987504" y="1175373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76367813-918A-87F8-9BA6-66BF82310BC4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30" name="Rectangle 529">
                  <a:extLst>
                    <a:ext uri="{FF2B5EF4-FFF2-40B4-BE49-F238E27FC236}">
                      <a16:creationId xmlns:a16="http://schemas.microsoft.com/office/drawing/2014/main" id="{E0EE6EBE-7DC5-B8C1-0F7E-CFB2A77CD38F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31" name="Rectangle 530">
                  <a:extLst>
                    <a:ext uri="{FF2B5EF4-FFF2-40B4-BE49-F238E27FC236}">
                      <a16:creationId xmlns:a16="http://schemas.microsoft.com/office/drawing/2014/main" id="{2428CB96-EAA4-E60D-296B-22AAC0B8DFA2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32" name="Rectangle 531">
                  <a:extLst>
                    <a:ext uri="{FF2B5EF4-FFF2-40B4-BE49-F238E27FC236}">
                      <a16:creationId xmlns:a16="http://schemas.microsoft.com/office/drawing/2014/main" id="{5F273ADF-5E26-5EF4-B115-08FE9D4D0A4A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B4F8B2A8-7F75-275F-177B-53D5A9AB0A3B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A4D3EE6F-F47F-9C30-C68A-E1E56BA455FC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89525D2C-0331-5C14-B036-2C0CA32A6206}"/>
                  </a:ext>
                </a:extLst>
              </p:cNvPr>
              <p:cNvSpPr/>
              <p:nvPr/>
            </p:nvSpPr>
            <p:spPr>
              <a:xfrm>
                <a:off x="1973592" y="81517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A5E9B06-5B59-C143-F26C-5E81D3720200}"/>
                </a:ext>
              </a:extLst>
            </p:cNvPr>
            <p:cNvGrpSpPr/>
            <p:nvPr/>
          </p:nvGrpSpPr>
          <p:grpSpPr>
            <a:xfrm>
              <a:off x="4077301" y="815172"/>
              <a:ext cx="2777344" cy="2308275"/>
              <a:chOff x="4077301" y="815172"/>
              <a:chExt cx="2777344" cy="2308275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7E14FED1-C477-0CE8-7552-844EEA7C9EE0}"/>
                  </a:ext>
                </a:extLst>
              </p:cNvPr>
              <p:cNvSpPr/>
              <p:nvPr/>
            </p:nvSpPr>
            <p:spPr>
              <a:xfrm rot="10800000">
                <a:off x="640226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3360518D-00E9-C853-964F-F2113D33069E}"/>
                  </a:ext>
                </a:extLst>
              </p:cNvPr>
              <p:cNvSpPr/>
              <p:nvPr/>
            </p:nvSpPr>
            <p:spPr>
              <a:xfrm rot="10800000">
                <a:off x="593858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E74FF470-88BD-6B72-9B3D-55EAE155B1E4}"/>
                  </a:ext>
                </a:extLst>
              </p:cNvPr>
              <p:cNvSpPr/>
              <p:nvPr/>
            </p:nvSpPr>
            <p:spPr>
              <a:xfrm rot="10800000">
                <a:off x="547162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F07CDE16-CE16-B30E-CA15-2DC5C1895898}"/>
                  </a:ext>
                </a:extLst>
              </p:cNvPr>
              <p:cNvSpPr/>
              <p:nvPr/>
            </p:nvSpPr>
            <p:spPr>
              <a:xfrm rot="10800000">
                <a:off x="6671131" y="2421791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B8EE9582-5373-23C6-4304-0B826B32F2C9}"/>
                  </a:ext>
                </a:extLst>
              </p:cNvPr>
              <p:cNvSpPr/>
              <p:nvPr/>
            </p:nvSpPr>
            <p:spPr>
              <a:xfrm rot="10800000">
                <a:off x="6486457" y="2420003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3E9296C5-75FD-B59D-D46A-67FE4BBF4E18}"/>
                  </a:ext>
                </a:extLst>
              </p:cNvPr>
              <p:cNvSpPr/>
              <p:nvPr/>
            </p:nvSpPr>
            <p:spPr>
              <a:xfrm rot="10800000">
                <a:off x="6669615" y="1837425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68275217-5499-99F6-07A8-99109B79750C}"/>
                  </a:ext>
                </a:extLst>
              </p:cNvPr>
              <p:cNvSpPr/>
              <p:nvPr/>
            </p:nvSpPr>
            <p:spPr>
              <a:xfrm rot="10800000">
                <a:off x="6484941" y="1835637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1A00FA40-09AF-AC69-657E-FA84E2F318EA}"/>
                  </a:ext>
                </a:extLst>
              </p:cNvPr>
              <p:cNvSpPr/>
              <p:nvPr/>
            </p:nvSpPr>
            <p:spPr>
              <a:xfrm rot="10800000">
                <a:off x="6671131" y="1261686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D0CBFDF9-9A3F-0096-6EC5-9BC4B27E1186}"/>
                  </a:ext>
                </a:extLst>
              </p:cNvPr>
              <p:cNvSpPr/>
              <p:nvPr/>
            </p:nvSpPr>
            <p:spPr>
              <a:xfrm rot="10800000">
                <a:off x="6486457" y="1259898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44533641-6F3E-7DF8-BDCF-378C230645ED}"/>
                  </a:ext>
                </a:extLst>
              </p:cNvPr>
              <p:cNvGrpSpPr/>
              <p:nvPr/>
            </p:nvGrpSpPr>
            <p:grpSpPr>
              <a:xfrm rot="10800000">
                <a:off x="6022285" y="1256479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510" name="Rectangle 509">
                  <a:extLst>
                    <a:ext uri="{FF2B5EF4-FFF2-40B4-BE49-F238E27FC236}">
                      <a16:creationId xmlns:a16="http://schemas.microsoft.com/office/drawing/2014/main" id="{34E359CE-FED5-5500-9628-D974FA20043D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57975312-4F0E-0180-EA4E-7A8F605FDAAA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12" name="Rectangle 511">
                  <a:extLst>
                    <a:ext uri="{FF2B5EF4-FFF2-40B4-BE49-F238E27FC236}">
                      <a16:creationId xmlns:a16="http://schemas.microsoft.com/office/drawing/2014/main" id="{2CFF1635-269A-BC00-BE4F-BC8B89A8D46E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47923C70-31D5-254B-BB98-3028CC2857C7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B306BDDA-2AAF-E880-F7F6-4C19C3FCB11A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7337A010-4AD5-2E83-412A-4DC425948D77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836E789F-BA27-36F7-037E-06A4118124FC}"/>
                  </a:ext>
                </a:extLst>
              </p:cNvPr>
              <p:cNvGrpSpPr/>
              <p:nvPr/>
            </p:nvGrpSpPr>
            <p:grpSpPr>
              <a:xfrm rot="10800000">
                <a:off x="5557555" y="1256479"/>
                <a:ext cx="283178" cy="1506137"/>
                <a:chOff x="829494" y="1324984"/>
                <a:chExt cx="283178" cy="1506137"/>
              </a:xfrm>
              <a:solidFill>
                <a:schemeClr val="accent1"/>
              </a:solidFill>
            </p:grpSpPr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6277D2A2-0404-D11B-879E-78A493E5AC21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FA9D9D92-DE2E-F816-1E70-B6101C76538E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9984A592-9CE2-3147-06E2-6333A5712DCD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F5585004-44CF-C54A-C91E-7ACB37C7CEFA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08" name="Rectangle 507">
                  <a:extLst>
                    <a:ext uri="{FF2B5EF4-FFF2-40B4-BE49-F238E27FC236}">
                      <a16:creationId xmlns:a16="http://schemas.microsoft.com/office/drawing/2014/main" id="{3B244FEF-6B37-F9B5-E14E-764FCC024AE0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8FF84D23-5394-C1D0-30E4-7965C98CB3D7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EEB38848-E821-F4ED-4AB5-4A2D451C1EF7}"/>
                  </a:ext>
                </a:extLst>
              </p:cNvPr>
              <p:cNvSpPr/>
              <p:nvPr/>
            </p:nvSpPr>
            <p:spPr>
              <a:xfrm rot="10800000">
                <a:off x="5460325" y="81517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9E0D4E12-4A00-6DB6-6B5B-6FCAB48AF457}"/>
                  </a:ext>
                </a:extLst>
              </p:cNvPr>
              <p:cNvSpPr/>
              <p:nvPr/>
            </p:nvSpPr>
            <p:spPr>
              <a:xfrm rot="10800000">
                <a:off x="501923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842EAE35-0185-B8C4-59D9-B95C0735556A}"/>
                  </a:ext>
                </a:extLst>
              </p:cNvPr>
              <p:cNvSpPr/>
              <p:nvPr/>
            </p:nvSpPr>
            <p:spPr>
              <a:xfrm rot="10800000">
                <a:off x="455555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982F611B-E765-E4A2-1E35-4C9FFFA367DC}"/>
                  </a:ext>
                </a:extLst>
              </p:cNvPr>
              <p:cNvSpPr/>
              <p:nvPr/>
            </p:nvSpPr>
            <p:spPr>
              <a:xfrm rot="10800000">
                <a:off x="408859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855057CE-2987-865F-3B5F-8AB4DAB7F8BB}"/>
                  </a:ext>
                </a:extLst>
              </p:cNvPr>
              <p:cNvSpPr/>
              <p:nvPr/>
            </p:nvSpPr>
            <p:spPr>
              <a:xfrm rot="10800000">
                <a:off x="5288107" y="2422421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BA5A4BA3-82A3-CC76-E0B0-8293FCFD70E9}"/>
                  </a:ext>
                </a:extLst>
              </p:cNvPr>
              <p:cNvSpPr/>
              <p:nvPr/>
            </p:nvSpPr>
            <p:spPr>
              <a:xfrm rot="10800000">
                <a:off x="5103433" y="2420633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6278939C-12D5-B3C3-0E04-D4DC70F85155}"/>
                  </a:ext>
                </a:extLst>
              </p:cNvPr>
              <p:cNvSpPr/>
              <p:nvPr/>
            </p:nvSpPr>
            <p:spPr>
              <a:xfrm rot="10800000">
                <a:off x="5286591" y="1838055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8095D3FF-12C0-750D-D8DB-9FE0839F34AF}"/>
                  </a:ext>
                </a:extLst>
              </p:cNvPr>
              <p:cNvSpPr/>
              <p:nvPr/>
            </p:nvSpPr>
            <p:spPr>
              <a:xfrm rot="10800000">
                <a:off x="5101917" y="1836267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6ECB2461-06C8-CBC3-6360-904105CF0154}"/>
                  </a:ext>
                </a:extLst>
              </p:cNvPr>
              <p:cNvSpPr/>
              <p:nvPr/>
            </p:nvSpPr>
            <p:spPr>
              <a:xfrm rot="10800000">
                <a:off x="5288107" y="1262316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7D514557-D5DE-F8C6-EF6F-64B4CACC8736}"/>
                  </a:ext>
                </a:extLst>
              </p:cNvPr>
              <p:cNvSpPr/>
              <p:nvPr/>
            </p:nvSpPr>
            <p:spPr>
              <a:xfrm rot="10800000">
                <a:off x="5103433" y="1260528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489" name="Group 488">
                <a:extLst>
                  <a:ext uri="{FF2B5EF4-FFF2-40B4-BE49-F238E27FC236}">
                    <a16:creationId xmlns:a16="http://schemas.microsoft.com/office/drawing/2014/main" id="{C8CE2ED0-20B5-24D1-765B-8E3AE4ADAD70}"/>
                  </a:ext>
                </a:extLst>
              </p:cNvPr>
              <p:cNvGrpSpPr/>
              <p:nvPr/>
            </p:nvGrpSpPr>
            <p:grpSpPr>
              <a:xfrm rot="10800000">
                <a:off x="4639261" y="1257109"/>
                <a:ext cx="283178" cy="1506137"/>
                <a:chOff x="829494" y="1324984"/>
                <a:chExt cx="283178" cy="1506137"/>
              </a:xfrm>
              <a:solidFill>
                <a:schemeClr val="accent4"/>
              </a:solidFill>
            </p:grpSpPr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0E2A1903-1ABC-47DF-ACE8-E6D968E42FD9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D0B5551B-B06F-A63B-5CC9-8741C7586534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339ED36D-B9B8-43D6-4264-95CDFC099F79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EBE9E69B-B2E1-72BA-7D13-B65D76DD919B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0A3B23E7-7DD1-F59D-D816-0752418EE5AE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23C2C65B-23AA-47DE-3A80-8419B57FE7D1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48A3BB90-FA05-801E-ED3D-F0E41049BBA5}"/>
                  </a:ext>
                </a:extLst>
              </p:cNvPr>
              <p:cNvGrpSpPr/>
              <p:nvPr/>
            </p:nvGrpSpPr>
            <p:grpSpPr>
              <a:xfrm rot="10800000">
                <a:off x="4174531" y="1257109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E14C77BE-8C87-D958-1AA7-A9C8E04CBC02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597650C6-7B20-1594-415D-BB626AF02355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5B373536-E1AB-13D3-0B40-87EA42A2412C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CF02825E-F012-493A-93A3-CD16E7F2388B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B2B87EC3-157A-5B40-FECC-DBEFC244A202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62AE45A2-C64D-484A-FBD1-839362828B44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A0D934EC-0D51-3C14-E51A-1AAA937DF552}"/>
                  </a:ext>
                </a:extLst>
              </p:cNvPr>
              <p:cNvSpPr/>
              <p:nvPr/>
            </p:nvSpPr>
            <p:spPr>
              <a:xfrm rot="10800000">
                <a:off x="4077301" y="81580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ADA8E79-3550-66F3-087C-48D5DDA4716D}"/>
                </a:ext>
              </a:extLst>
            </p:cNvPr>
            <p:cNvGrpSpPr/>
            <p:nvPr/>
          </p:nvGrpSpPr>
          <p:grpSpPr>
            <a:xfrm rot="10800000">
              <a:off x="4101069" y="3492145"/>
              <a:ext cx="2777344" cy="2308275"/>
              <a:chOff x="4077301" y="815172"/>
              <a:chExt cx="2777344" cy="230827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56228D1-2546-A2ED-24E2-6C2EFDCE2575}"/>
                  </a:ext>
                </a:extLst>
              </p:cNvPr>
              <p:cNvSpPr/>
              <p:nvPr/>
            </p:nvSpPr>
            <p:spPr>
              <a:xfrm rot="10800000">
                <a:off x="640226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41AC4D-13B5-3A49-89B1-BB4C547BAC60}"/>
                  </a:ext>
                </a:extLst>
              </p:cNvPr>
              <p:cNvSpPr/>
              <p:nvPr/>
            </p:nvSpPr>
            <p:spPr>
              <a:xfrm rot="10800000">
                <a:off x="593858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742AEC9-B84F-9740-16F2-8BA6FA161645}"/>
                  </a:ext>
                </a:extLst>
              </p:cNvPr>
              <p:cNvSpPr/>
              <p:nvPr/>
            </p:nvSpPr>
            <p:spPr>
              <a:xfrm rot="10800000">
                <a:off x="547162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765BD7D-FE8F-4F7F-75FC-DA36F6875F53}"/>
                  </a:ext>
                </a:extLst>
              </p:cNvPr>
              <p:cNvSpPr/>
              <p:nvPr/>
            </p:nvSpPr>
            <p:spPr>
              <a:xfrm rot="10800000">
                <a:off x="6671131" y="2421791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7780299-098F-F5B9-522B-90AA3CEAD6E1}"/>
                  </a:ext>
                </a:extLst>
              </p:cNvPr>
              <p:cNvSpPr/>
              <p:nvPr/>
            </p:nvSpPr>
            <p:spPr>
              <a:xfrm rot="10800000">
                <a:off x="6486457" y="2420003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F7F3333-3BE1-596E-D4AE-486CDE957B23}"/>
                  </a:ext>
                </a:extLst>
              </p:cNvPr>
              <p:cNvSpPr/>
              <p:nvPr/>
            </p:nvSpPr>
            <p:spPr>
              <a:xfrm rot="10800000">
                <a:off x="6669615" y="1837425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CC76CC0-13FE-2E80-38B8-23D0461E2AE7}"/>
                  </a:ext>
                </a:extLst>
              </p:cNvPr>
              <p:cNvSpPr/>
              <p:nvPr/>
            </p:nvSpPr>
            <p:spPr>
              <a:xfrm rot="10800000">
                <a:off x="6484941" y="1835637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0BB4951-96A2-469D-4BB1-7B79E8CCEF82}"/>
                  </a:ext>
                </a:extLst>
              </p:cNvPr>
              <p:cNvSpPr/>
              <p:nvPr/>
            </p:nvSpPr>
            <p:spPr>
              <a:xfrm rot="10800000">
                <a:off x="6671131" y="1261686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5C26741-1160-87B2-F2CE-066452077436}"/>
                  </a:ext>
                </a:extLst>
              </p:cNvPr>
              <p:cNvSpPr/>
              <p:nvPr/>
            </p:nvSpPr>
            <p:spPr>
              <a:xfrm rot="10800000">
                <a:off x="6486457" y="1259898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6B72EC0-8031-B371-360E-3656CDD6E534}"/>
                  </a:ext>
                </a:extLst>
              </p:cNvPr>
              <p:cNvGrpSpPr/>
              <p:nvPr/>
            </p:nvGrpSpPr>
            <p:grpSpPr>
              <a:xfrm rot="10800000">
                <a:off x="6022285" y="1256479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72557A09-58F6-E104-E7C6-3151F4352AF1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B4947E95-59E6-E3B8-3593-CA8AC9496C5B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B7694CB4-1C58-1A64-F480-8E2C0AFD4BB8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AA0C66C1-29E7-2389-E720-8594CDE81F5C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1B343AE9-EF2E-7492-E85A-28BA085D973B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3C131873-B462-3696-F700-660ACFCF5EEB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B924C96-FBA4-1212-9AAA-4C894E4A0D43}"/>
                  </a:ext>
                </a:extLst>
              </p:cNvPr>
              <p:cNvGrpSpPr/>
              <p:nvPr/>
            </p:nvGrpSpPr>
            <p:grpSpPr>
              <a:xfrm rot="10800000">
                <a:off x="5557555" y="1256479"/>
                <a:ext cx="283178" cy="1506137"/>
                <a:chOff x="829494" y="1324984"/>
                <a:chExt cx="283178" cy="1506137"/>
              </a:xfrm>
              <a:solidFill>
                <a:schemeClr val="accent1"/>
              </a:solidFill>
            </p:grpSpPr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F540374B-E605-7A3C-EF9C-75D46C5F02C7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57" name="Rectangle 456">
                  <a:extLst>
                    <a:ext uri="{FF2B5EF4-FFF2-40B4-BE49-F238E27FC236}">
                      <a16:creationId xmlns:a16="http://schemas.microsoft.com/office/drawing/2014/main" id="{FEC62E3B-07AB-D646-7983-FD12542D6790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FB37E01F-38CD-05FF-666D-9D59026BFBEC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7F8D05E3-C610-739C-607C-5FDBCDE6E03A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5DB51368-A98A-2632-5B04-1A5EF8AF16D3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7BF92540-BA40-BC4E-61B1-2E700A73ABE6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2FC8DE5-884B-1AB5-EC67-98665F293C25}"/>
                  </a:ext>
                </a:extLst>
              </p:cNvPr>
              <p:cNvSpPr/>
              <p:nvPr/>
            </p:nvSpPr>
            <p:spPr>
              <a:xfrm rot="10800000">
                <a:off x="5460325" y="81517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B030546-6E4D-A8F3-A5C2-E7729DF8BD9F}"/>
                  </a:ext>
                </a:extLst>
              </p:cNvPr>
              <p:cNvSpPr/>
              <p:nvPr/>
            </p:nvSpPr>
            <p:spPr>
              <a:xfrm rot="10800000">
                <a:off x="501923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FB41CA7-AF51-0FB6-0FE4-79D93074DB67}"/>
                  </a:ext>
                </a:extLst>
              </p:cNvPr>
              <p:cNvSpPr/>
              <p:nvPr/>
            </p:nvSpPr>
            <p:spPr>
              <a:xfrm rot="10800000">
                <a:off x="455555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93D0457-D636-F23B-963B-8BBF695E02FC}"/>
                  </a:ext>
                </a:extLst>
              </p:cNvPr>
              <p:cNvSpPr/>
              <p:nvPr/>
            </p:nvSpPr>
            <p:spPr>
              <a:xfrm rot="10800000">
                <a:off x="408859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923F138-B531-3F85-7488-FEFD233AFC23}"/>
                  </a:ext>
                </a:extLst>
              </p:cNvPr>
              <p:cNvSpPr/>
              <p:nvPr/>
            </p:nvSpPr>
            <p:spPr>
              <a:xfrm rot="10800000">
                <a:off x="5288107" y="2422421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D18D3EF-F4DF-C595-3F2A-BC46BC0BDBD1}"/>
                  </a:ext>
                </a:extLst>
              </p:cNvPr>
              <p:cNvSpPr/>
              <p:nvPr/>
            </p:nvSpPr>
            <p:spPr>
              <a:xfrm rot="10800000">
                <a:off x="5103433" y="2420633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167379-7534-6FAD-0B4C-1501AFB3FCC0}"/>
                  </a:ext>
                </a:extLst>
              </p:cNvPr>
              <p:cNvSpPr/>
              <p:nvPr/>
            </p:nvSpPr>
            <p:spPr>
              <a:xfrm rot="10800000">
                <a:off x="5286591" y="1838055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B6F2750-9AB9-8FD3-267B-985E3FC46AD9}"/>
                  </a:ext>
                </a:extLst>
              </p:cNvPr>
              <p:cNvSpPr/>
              <p:nvPr/>
            </p:nvSpPr>
            <p:spPr>
              <a:xfrm rot="10800000">
                <a:off x="5101917" y="1836267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5BB0F63-9002-2077-6F1B-83B091E0813D}"/>
                  </a:ext>
                </a:extLst>
              </p:cNvPr>
              <p:cNvSpPr/>
              <p:nvPr/>
            </p:nvSpPr>
            <p:spPr>
              <a:xfrm rot="10800000">
                <a:off x="5288107" y="1262316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8715DC7-AE7E-2263-C1F3-739CB18D1C8E}"/>
                  </a:ext>
                </a:extLst>
              </p:cNvPr>
              <p:cNvSpPr/>
              <p:nvPr/>
            </p:nvSpPr>
            <p:spPr>
              <a:xfrm rot="10800000">
                <a:off x="5103433" y="1260528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A741B37-DDBA-385D-8EB3-57CB7F6C7C45}"/>
                  </a:ext>
                </a:extLst>
              </p:cNvPr>
              <p:cNvGrpSpPr/>
              <p:nvPr/>
            </p:nvGrpSpPr>
            <p:grpSpPr>
              <a:xfrm rot="10800000">
                <a:off x="4639261" y="1257109"/>
                <a:ext cx="283178" cy="1506137"/>
                <a:chOff x="829494" y="1324984"/>
                <a:chExt cx="283178" cy="1506137"/>
              </a:xfrm>
              <a:solidFill>
                <a:schemeClr val="accent4"/>
              </a:solidFill>
            </p:grpSpPr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395B4373-81FD-F98D-86FB-3A20B120159A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89FF4F82-8352-5E28-E249-8E32B244AE1E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F271EC26-85FB-ABFC-77CE-8A15FE672795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109A8D10-5758-C369-5F63-14E6345A9EC2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54" name="Rectangle 453">
                  <a:extLst>
                    <a:ext uri="{FF2B5EF4-FFF2-40B4-BE49-F238E27FC236}">
                      <a16:creationId xmlns:a16="http://schemas.microsoft.com/office/drawing/2014/main" id="{156B3CC0-F98F-8A73-DF5C-6F907F736DF7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998D4898-9E73-9BC5-659E-9F48885A14D1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8E3FF78-0674-1619-402B-3F0958D9FE52}"/>
                  </a:ext>
                </a:extLst>
              </p:cNvPr>
              <p:cNvGrpSpPr/>
              <p:nvPr/>
            </p:nvGrpSpPr>
            <p:grpSpPr>
              <a:xfrm rot="10800000">
                <a:off x="4174531" y="1257109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795D4C79-D53A-10C4-F4D7-343305CF4A83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ADEB78E4-94F7-7ACA-7CE6-6BA8FC0E7F5D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EFDDBF87-EB93-A603-C6CF-B67487A7150B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C8367465-7B8B-44C5-8AE4-587B7C065726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710D5B69-BBFD-8C36-96FE-1FCC896AD5AF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19758698-A38E-98F3-0422-B5FA074845BC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7BF6BFC-94DC-9EDA-CC7F-74A6F294BC4E}"/>
                  </a:ext>
                </a:extLst>
              </p:cNvPr>
              <p:cNvSpPr/>
              <p:nvPr/>
            </p:nvSpPr>
            <p:spPr>
              <a:xfrm rot="10800000">
                <a:off x="4077301" y="81580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13A7225F-7366-F77E-6AAC-42FDEA24B2B3}"/>
              </a:ext>
            </a:extLst>
          </p:cNvPr>
          <p:cNvGrpSpPr/>
          <p:nvPr/>
        </p:nvGrpSpPr>
        <p:grpSpPr>
          <a:xfrm>
            <a:off x="5089306" y="4086971"/>
            <a:ext cx="2846358" cy="1814233"/>
            <a:chOff x="579272" y="815172"/>
            <a:chExt cx="6299141" cy="4985267"/>
          </a:xfrm>
        </p:grpSpPr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58AD1B03-B18F-BECA-3B73-8F95D9EE1214}"/>
                </a:ext>
              </a:extLst>
            </p:cNvPr>
            <p:cNvGrpSpPr/>
            <p:nvPr/>
          </p:nvGrpSpPr>
          <p:grpSpPr>
            <a:xfrm>
              <a:off x="590568" y="815172"/>
              <a:ext cx="2777344" cy="2308275"/>
              <a:chOff x="590568" y="815172"/>
              <a:chExt cx="2777344" cy="2308275"/>
            </a:xfrm>
          </p:grpSpPr>
          <p:grpSp>
            <p:nvGrpSpPr>
              <p:cNvPr id="764" name="Group 763">
                <a:extLst>
                  <a:ext uri="{FF2B5EF4-FFF2-40B4-BE49-F238E27FC236}">
                    <a16:creationId xmlns:a16="http://schemas.microsoft.com/office/drawing/2014/main" id="{E1DFF21B-FC69-D9BF-2E8B-E08EB09681A6}"/>
                  </a:ext>
                </a:extLst>
              </p:cNvPr>
              <p:cNvGrpSpPr/>
              <p:nvPr/>
            </p:nvGrpSpPr>
            <p:grpSpPr>
              <a:xfrm>
                <a:off x="590568" y="815802"/>
                <a:ext cx="1394320" cy="2307645"/>
                <a:chOff x="590568" y="815802"/>
                <a:chExt cx="1394320" cy="2307645"/>
              </a:xfrm>
            </p:grpSpPr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824B283B-BF34-E93B-E47E-D8CF6D5E4963}"/>
                    </a:ext>
                  </a:extLst>
                </p:cNvPr>
                <p:cNvSpPr/>
                <p:nvPr/>
              </p:nvSpPr>
              <p:spPr>
                <a:xfrm>
                  <a:off x="60186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0" name="Rectangle 789">
                  <a:extLst>
                    <a:ext uri="{FF2B5EF4-FFF2-40B4-BE49-F238E27FC236}">
                      <a16:creationId xmlns:a16="http://schemas.microsoft.com/office/drawing/2014/main" id="{330066B2-8EAD-3C1E-A0E4-10F62AEB9DAB}"/>
                    </a:ext>
                  </a:extLst>
                </p:cNvPr>
                <p:cNvSpPr/>
                <p:nvPr/>
              </p:nvSpPr>
              <p:spPr>
                <a:xfrm>
                  <a:off x="106554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1" name="Rectangle 790">
                  <a:extLst>
                    <a:ext uri="{FF2B5EF4-FFF2-40B4-BE49-F238E27FC236}">
                      <a16:creationId xmlns:a16="http://schemas.microsoft.com/office/drawing/2014/main" id="{8CB58F1E-5F52-D707-8345-CED11B28D6AB}"/>
                    </a:ext>
                  </a:extLst>
                </p:cNvPr>
                <p:cNvSpPr/>
                <p:nvPr/>
              </p:nvSpPr>
              <p:spPr>
                <a:xfrm>
                  <a:off x="153250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2" name="Rectangle 791">
                  <a:extLst>
                    <a:ext uri="{FF2B5EF4-FFF2-40B4-BE49-F238E27FC236}">
                      <a16:creationId xmlns:a16="http://schemas.microsoft.com/office/drawing/2014/main" id="{66E7A2F8-C809-9EB5-14AD-9748AF41C262}"/>
                    </a:ext>
                  </a:extLst>
                </p:cNvPr>
                <p:cNvSpPr/>
                <p:nvPr/>
              </p:nvSpPr>
              <p:spPr>
                <a:xfrm>
                  <a:off x="677094" y="1172584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3" name="Rectangle 792">
                  <a:extLst>
                    <a:ext uri="{FF2B5EF4-FFF2-40B4-BE49-F238E27FC236}">
                      <a16:creationId xmlns:a16="http://schemas.microsoft.com/office/drawing/2014/main" id="{3C1E436F-B8EE-590B-76E2-2824A0DB4023}"/>
                    </a:ext>
                  </a:extLst>
                </p:cNvPr>
                <p:cNvSpPr/>
                <p:nvPr/>
              </p:nvSpPr>
              <p:spPr>
                <a:xfrm>
                  <a:off x="861768" y="1174372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4" name="Rectangle 793">
                  <a:extLst>
                    <a:ext uri="{FF2B5EF4-FFF2-40B4-BE49-F238E27FC236}">
                      <a16:creationId xmlns:a16="http://schemas.microsoft.com/office/drawing/2014/main" id="{8FB2CBCC-3346-F06E-6943-A876DE9E20EC}"/>
                    </a:ext>
                  </a:extLst>
                </p:cNvPr>
                <p:cNvSpPr/>
                <p:nvPr/>
              </p:nvSpPr>
              <p:spPr>
                <a:xfrm>
                  <a:off x="678610" y="1756950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A9D6B6DB-1D8E-5C02-75F8-3F8629481322}"/>
                    </a:ext>
                  </a:extLst>
                </p:cNvPr>
                <p:cNvSpPr/>
                <p:nvPr/>
              </p:nvSpPr>
              <p:spPr>
                <a:xfrm>
                  <a:off x="863284" y="1758738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6" name="Rectangle 795">
                  <a:extLst>
                    <a:ext uri="{FF2B5EF4-FFF2-40B4-BE49-F238E27FC236}">
                      <a16:creationId xmlns:a16="http://schemas.microsoft.com/office/drawing/2014/main" id="{C4592A30-B89C-00B7-876A-6105E4CC78A8}"/>
                    </a:ext>
                  </a:extLst>
                </p:cNvPr>
                <p:cNvSpPr/>
                <p:nvPr/>
              </p:nvSpPr>
              <p:spPr>
                <a:xfrm>
                  <a:off x="677094" y="2332689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97" name="Rectangle 796">
                  <a:extLst>
                    <a:ext uri="{FF2B5EF4-FFF2-40B4-BE49-F238E27FC236}">
                      <a16:creationId xmlns:a16="http://schemas.microsoft.com/office/drawing/2014/main" id="{24A3EFD2-595F-723C-3B2F-BA3EA9F986C4}"/>
                    </a:ext>
                  </a:extLst>
                </p:cNvPr>
                <p:cNvSpPr/>
                <p:nvPr/>
              </p:nvSpPr>
              <p:spPr>
                <a:xfrm>
                  <a:off x="861768" y="2334477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grpSp>
              <p:nvGrpSpPr>
                <p:cNvPr id="798" name="Group 797">
                  <a:extLst>
                    <a:ext uri="{FF2B5EF4-FFF2-40B4-BE49-F238E27FC236}">
                      <a16:creationId xmlns:a16="http://schemas.microsoft.com/office/drawing/2014/main" id="{BBF7E61A-85F3-E93D-989C-CA04B703FBE5}"/>
                    </a:ext>
                  </a:extLst>
                </p:cNvPr>
                <p:cNvGrpSpPr/>
                <p:nvPr/>
              </p:nvGrpSpPr>
              <p:grpSpPr>
                <a:xfrm>
                  <a:off x="1139750" y="1176003"/>
                  <a:ext cx="283178" cy="1506137"/>
                  <a:chOff x="829494" y="1324984"/>
                  <a:chExt cx="283178" cy="1506137"/>
                </a:xfrm>
                <a:solidFill>
                  <a:schemeClr val="bg2"/>
                </a:solidFill>
              </p:grpSpPr>
              <p:sp>
                <p:nvSpPr>
                  <p:cNvPr id="807" name="Rectangle 806">
                    <a:extLst>
                      <a:ext uri="{FF2B5EF4-FFF2-40B4-BE49-F238E27FC236}">
                        <a16:creationId xmlns:a16="http://schemas.microsoft.com/office/drawing/2014/main" id="{2378B711-E424-CE16-88AD-9F6EAC41BFF0}"/>
                      </a:ext>
                    </a:extLst>
                  </p:cNvPr>
                  <p:cNvSpPr/>
                  <p:nvPr/>
                </p:nvSpPr>
                <p:spPr>
                  <a:xfrm>
                    <a:off x="829494" y="1324984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808" name="Rectangle 807">
                    <a:extLst>
                      <a:ext uri="{FF2B5EF4-FFF2-40B4-BE49-F238E27FC236}">
                        <a16:creationId xmlns:a16="http://schemas.microsoft.com/office/drawing/2014/main" id="{6C52025C-8E9A-4057-E20A-4D7ECC905602}"/>
                      </a:ext>
                    </a:extLst>
                  </p:cNvPr>
                  <p:cNvSpPr/>
                  <p:nvPr/>
                </p:nvSpPr>
                <p:spPr>
                  <a:xfrm>
                    <a:off x="1014168" y="1326772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809" name="Rectangle 808">
                    <a:extLst>
                      <a:ext uri="{FF2B5EF4-FFF2-40B4-BE49-F238E27FC236}">
                        <a16:creationId xmlns:a16="http://schemas.microsoft.com/office/drawing/2014/main" id="{39DD1B27-13AA-270C-E913-AF277C3BA884}"/>
                      </a:ext>
                    </a:extLst>
                  </p:cNvPr>
                  <p:cNvSpPr/>
                  <p:nvPr/>
                </p:nvSpPr>
                <p:spPr>
                  <a:xfrm>
                    <a:off x="831010" y="1909350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810" name="Rectangle 809">
                    <a:extLst>
                      <a:ext uri="{FF2B5EF4-FFF2-40B4-BE49-F238E27FC236}">
                        <a16:creationId xmlns:a16="http://schemas.microsoft.com/office/drawing/2014/main" id="{D0736383-E6CA-35D8-C243-BFAC1126600C}"/>
                      </a:ext>
                    </a:extLst>
                  </p:cNvPr>
                  <p:cNvSpPr/>
                  <p:nvPr/>
                </p:nvSpPr>
                <p:spPr>
                  <a:xfrm>
                    <a:off x="1015684" y="1911138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811" name="Rectangle 810">
                    <a:extLst>
                      <a:ext uri="{FF2B5EF4-FFF2-40B4-BE49-F238E27FC236}">
                        <a16:creationId xmlns:a16="http://schemas.microsoft.com/office/drawing/2014/main" id="{C8EB7C5B-60A6-0752-3121-015B022ECF6B}"/>
                      </a:ext>
                    </a:extLst>
                  </p:cNvPr>
                  <p:cNvSpPr/>
                  <p:nvPr/>
                </p:nvSpPr>
                <p:spPr>
                  <a:xfrm>
                    <a:off x="829494" y="2485089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812" name="Rectangle 811">
                    <a:extLst>
                      <a:ext uri="{FF2B5EF4-FFF2-40B4-BE49-F238E27FC236}">
                        <a16:creationId xmlns:a16="http://schemas.microsoft.com/office/drawing/2014/main" id="{2D8126A6-B417-B5C7-C06E-E35492A2C758}"/>
                      </a:ext>
                    </a:extLst>
                  </p:cNvPr>
                  <p:cNvSpPr/>
                  <p:nvPr/>
                </p:nvSpPr>
                <p:spPr>
                  <a:xfrm>
                    <a:off x="1014168" y="2486877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799" name="Group 798">
                  <a:extLst>
                    <a:ext uri="{FF2B5EF4-FFF2-40B4-BE49-F238E27FC236}">
                      <a16:creationId xmlns:a16="http://schemas.microsoft.com/office/drawing/2014/main" id="{B3AED472-0CD7-91DC-A446-18304800E31C}"/>
                    </a:ext>
                  </a:extLst>
                </p:cNvPr>
                <p:cNvGrpSpPr/>
                <p:nvPr/>
              </p:nvGrpSpPr>
              <p:grpSpPr>
                <a:xfrm>
                  <a:off x="1604480" y="1176003"/>
                  <a:ext cx="283178" cy="1506137"/>
                  <a:chOff x="829494" y="1324984"/>
                  <a:chExt cx="283178" cy="1506137"/>
                </a:xfrm>
                <a:solidFill>
                  <a:schemeClr val="bg2"/>
                </a:solidFill>
              </p:grpSpPr>
              <p:sp>
                <p:nvSpPr>
                  <p:cNvPr id="801" name="Rectangle 800">
                    <a:extLst>
                      <a:ext uri="{FF2B5EF4-FFF2-40B4-BE49-F238E27FC236}">
                        <a16:creationId xmlns:a16="http://schemas.microsoft.com/office/drawing/2014/main" id="{5398CEA2-735D-C5DC-2F82-85A1D902C4E1}"/>
                      </a:ext>
                    </a:extLst>
                  </p:cNvPr>
                  <p:cNvSpPr/>
                  <p:nvPr/>
                </p:nvSpPr>
                <p:spPr>
                  <a:xfrm>
                    <a:off x="829494" y="1324984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802" name="Rectangle 801">
                    <a:extLst>
                      <a:ext uri="{FF2B5EF4-FFF2-40B4-BE49-F238E27FC236}">
                        <a16:creationId xmlns:a16="http://schemas.microsoft.com/office/drawing/2014/main" id="{562DE6C0-466A-B9A4-2AC5-CD4797613FBC}"/>
                      </a:ext>
                    </a:extLst>
                  </p:cNvPr>
                  <p:cNvSpPr/>
                  <p:nvPr/>
                </p:nvSpPr>
                <p:spPr>
                  <a:xfrm>
                    <a:off x="1014168" y="1326772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803" name="Rectangle 802">
                    <a:extLst>
                      <a:ext uri="{FF2B5EF4-FFF2-40B4-BE49-F238E27FC236}">
                        <a16:creationId xmlns:a16="http://schemas.microsoft.com/office/drawing/2014/main" id="{15F90E34-F4D5-A6DA-06F7-CFC422616D27}"/>
                      </a:ext>
                    </a:extLst>
                  </p:cNvPr>
                  <p:cNvSpPr/>
                  <p:nvPr/>
                </p:nvSpPr>
                <p:spPr>
                  <a:xfrm>
                    <a:off x="831010" y="1909350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804" name="Rectangle 803">
                    <a:extLst>
                      <a:ext uri="{FF2B5EF4-FFF2-40B4-BE49-F238E27FC236}">
                        <a16:creationId xmlns:a16="http://schemas.microsoft.com/office/drawing/2014/main" id="{CA4E63BC-C562-63D4-D2C9-B3A104CDE6F9}"/>
                      </a:ext>
                    </a:extLst>
                  </p:cNvPr>
                  <p:cNvSpPr/>
                  <p:nvPr/>
                </p:nvSpPr>
                <p:spPr>
                  <a:xfrm>
                    <a:off x="1015684" y="1911138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805" name="Rectangle 804">
                    <a:extLst>
                      <a:ext uri="{FF2B5EF4-FFF2-40B4-BE49-F238E27FC236}">
                        <a16:creationId xmlns:a16="http://schemas.microsoft.com/office/drawing/2014/main" id="{A4EAF1BE-2718-8756-A240-805E860A9C87}"/>
                      </a:ext>
                    </a:extLst>
                  </p:cNvPr>
                  <p:cNvSpPr/>
                  <p:nvPr/>
                </p:nvSpPr>
                <p:spPr>
                  <a:xfrm>
                    <a:off x="829494" y="2485089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806" name="Rectangle 805">
                    <a:extLst>
                      <a:ext uri="{FF2B5EF4-FFF2-40B4-BE49-F238E27FC236}">
                        <a16:creationId xmlns:a16="http://schemas.microsoft.com/office/drawing/2014/main" id="{4486BB8A-7412-EAF6-9E46-35FBD741DA42}"/>
                      </a:ext>
                    </a:extLst>
                  </p:cNvPr>
                  <p:cNvSpPr/>
                  <p:nvPr/>
                </p:nvSpPr>
                <p:spPr>
                  <a:xfrm>
                    <a:off x="1014168" y="2486877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sp>
              <p:nvSpPr>
                <p:cNvPr id="800" name="Rectangle 799">
                  <a:extLst>
                    <a:ext uri="{FF2B5EF4-FFF2-40B4-BE49-F238E27FC236}">
                      <a16:creationId xmlns:a16="http://schemas.microsoft.com/office/drawing/2014/main" id="{7DFE9116-CE7D-98D4-CA7C-9878BB037E74}"/>
                    </a:ext>
                  </a:extLst>
                </p:cNvPr>
                <p:cNvSpPr/>
                <p:nvPr/>
              </p:nvSpPr>
              <p:spPr>
                <a:xfrm>
                  <a:off x="590568" y="815802"/>
                  <a:ext cx="1394320" cy="2307645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765" name="Rectangle 764">
                <a:extLst>
                  <a:ext uri="{FF2B5EF4-FFF2-40B4-BE49-F238E27FC236}">
                    <a16:creationId xmlns:a16="http://schemas.microsoft.com/office/drawing/2014/main" id="{16B6BB5F-7FEB-75A5-54D5-7A3F0950DED1}"/>
                  </a:ext>
                </a:extLst>
              </p:cNvPr>
              <p:cNvSpPr/>
              <p:nvPr/>
            </p:nvSpPr>
            <p:spPr>
              <a:xfrm>
                <a:off x="198488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66" name="Rectangle 765">
                <a:extLst>
                  <a:ext uri="{FF2B5EF4-FFF2-40B4-BE49-F238E27FC236}">
                    <a16:creationId xmlns:a16="http://schemas.microsoft.com/office/drawing/2014/main" id="{22834550-82D3-BDB6-CB5E-F721E677DED5}"/>
                  </a:ext>
                </a:extLst>
              </p:cNvPr>
              <p:cNvSpPr/>
              <p:nvPr/>
            </p:nvSpPr>
            <p:spPr>
              <a:xfrm>
                <a:off x="244856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67" name="Rectangle 766">
                <a:extLst>
                  <a:ext uri="{FF2B5EF4-FFF2-40B4-BE49-F238E27FC236}">
                    <a16:creationId xmlns:a16="http://schemas.microsoft.com/office/drawing/2014/main" id="{4EE3EAEF-C431-16A7-CA94-C5DFE3E3FB3E}"/>
                  </a:ext>
                </a:extLst>
              </p:cNvPr>
              <p:cNvSpPr/>
              <p:nvPr/>
            </p:nvSpPr>
            <p:spPr>
              <a:xfrm>
                <a:off x="291552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68" name="Rectangle 767">
                <a:extLst>
                  <a:ext uri="{FF2B5EF4-FFF2-40B4-BE49-F238E27FC236}">
                    <a16:creationId xmlns:a16="http://schemas.microsoft.com/office/drawing/2014/main" id="{4EE647B3-D012-AF75-BD0E-6B5A6AE45195}"/>
                  </a:ext>
                </a:extLst>
              </p:cNvPr>
              <p:cNvSpPr/>
              <p:nvPr/>
            </p:nvSpPr>
            <p:spPr>
              <a:xfrm>
                <a:off x="2060118" y="1171954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69" name="Rectangle 768">
                <a:extLst>
                  <a:ext uri="{FF2B5EF4-FFF2-40B4-BE49-F238E27FC236}">
                    <a16:creationId xmlns:a16="http://schemas.microsoft.com/office/drawing/2014/main" id="{CE2A8A76-AB00-BD0F-42C5-36761B16C661}"/>
                  </a:ext>
                </a:extLst>
              </p:cNvPr>
              <p:cNvSpPr/>
              <p:nvPr/>
            </p:nvSpPr>
            <p:spPr>
              <a:xfrm>
                <a:off x="2244792" y="1173742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0" name="Rectangle 769">
                <a:extLst>
                  <a:ext uri="{FF2B5EF4-FFF2-40B4-BE49-F238E27FC236}">
                    <a16:creationId xmlns:a16="http://schemas.microsoft.com/office/drawing/2014/main" id="{EC8F02DB-34D9-9B88-4008-1DC51E8EAC30}"/>
                  </a:ext>
                </a:extLst>
              </p:cNvPr>
              <p:cNvSpPr/>
              <p:nvPr/>
            </p:nvSpPr>
            <p:spPr>
              <a:xfrm>
                <a:off x="2061634" y="1756320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1" name="Rectangle 770">
                <a:extLst>
                  <a:ext uri="{FF2B5EF4-FFF2-40B4-BE49-F238E27FC236}">
                    <a16:creationId xmlns:a16="http://schemas.microsoft.com/office/drawing/2014/main" id="{2B772B5D-44CE-83BF-D6DD-D1D3C2B70E1E}"/>
                  </a:ext>
                </a:extLst>
              </p:cNvPr>
              <p:cNvSpPr/>
              <p:nvPr/>
            </p:nvSpPr>
            <p:spPr>
              <a:xfrm>
                <a:off x="2246308" y="1758108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2" name="Rectangle 771">
                <a:extLst>
                  <a:ext uri="{FF2B5EF4-FFF2-40B4-BE49-F238E27FC236}">
                    <a16:creationId xmlns:a16="http://schemas.microsoft.com/office/drawing/2014/main" id="{920D3944-DD55-A73C-0DD4-E4B9B50D951D}"/>
                  </a:ext>
                </a:extLst>
              </p:cNvPr>
              <p:cNvSpPr/>
              <p:nvPr/>
            </p:nvSpPr>
            <p:spPr>
              <a:xfrm>
                <a:off x="2060118" y="2332059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73" name="Rectangle 772">
                <a:extLst>
                  <a:ext uri="{FF2B5EF4-FFF2-40B4-BE49-F238E27FC236}">
                    <a16:creationId xmlns:a16="http://schemas.microsoft.com/office/drawing/2014/main" id="{D87FCC6C-270B-3095-C588-D6F6E10BD6BC}"/>
                  </a:ext>
                </a:extLst>
              </p:cNvPr>
              <p:cNvSpPr/>
              <p:nvPr/>
            </p:nvSpPr>
            <p:spPr>
              <a:xfrm>
                <a:off x="2244792" y="2333847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774" name="Group 773">
                <a:extLst>
                  <a:ext uri="{FF2B5EF4-FFF2-40B4-BE49-F238E27FC236}">
                    <a16:creationId xmlns:a16="http://schemas.microsoft.com/office/drawing/2014/main" id="{2AC74A24-C6D2-D8BA-7003-7EA4E43D2980}"/>
                  </a:ext>
                </a:extLst>
              </p:cNvPr>
              <p:cNvGrpSpPr/>
              <p:nvPr/>
            </p:nvGrpSpPr>
            <p:grpSpPr>
              <a:xfrm>
                <a:off x="2522774" y="1175373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783" name="Rectangle 782">
                  <a:extLst>
                    <a:ext uri="{FF2B5EF4-FFF2-40B4-BE49-F238E27FC236}">
                      <a16:creationId xmlns:a16="http://schemas.microsoft.com/office/drawing/2014/main" id="{E9C78DD1-580D-E547-7A80-16CAEA39A22A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84" name="Rectangle 783">
                  <a:extLst>
                    <a:ext uri="{FF2B5EF4-FFF2-40B4-BE49-F238E27FC236}">
                      <a16:creationId xmlns:a16="http://schemas.microsoft.com/office/drawing/2014/main" id="{67E45624-9B44-0CD3-CC04-60C61A567979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85" name="Rectangle 784">
                  <a:extLst>
                    <a:ext uri="{FF2B5EF4-FFF2-40B4-BE49-F238E27FC236}">
                      <a16:creationId xmlns:a16="http://schemas.microsoft.com/office/drawing/2014/main" id="{112437B8-C6CB-A6CA-CA67-7B10086C0917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86" name="Rectangle 785">
                  <a:extLst>
                    <a:ext uri="{FF2B5EF4-FFF2-40B4-BE49-F238E27FC236}">
                      <a16:creationId xmlns:a16="http://schemas.microsoft.com/office/drawing/2014/main" id="{7835BF45-2950-C76F-80A2-1DD4BC27D103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87" name="Rectangle 786">
                  <a:extLst>
                    <a:ext uri="{FF2B5EF4-FFF2-40B4-BE49-F238E27FC236}">
                      <a16:creationId xmlns:a16="http://schemas.microsoft.com/office/drawing/2014/main" id="{500C138C-5AD7-2F52-B0D5-AA49F9D150B7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88" name="Rectangle 787">
                  <a:extLst>
                    <a:ext uri="{FF2B5EF4-FFF2-40B4-BE49-F238E27FC236}">
                      <a16:creationId xmlns:a16="http://schemas.microsoft.com/office/drawing/2014/main" id="{47C2C09D-E17C-B18A-877B-1F863E4CA95E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775" name="Group 774">
                <a:extLst>
                  <a:ext uri="{FF2B5EF4-FFF2-40B4-BE49-F238E27FC236}">
                    <a16:creationId xmlns:a16="http://schemas.microsoft.com/office/drawing/2014/main" id="{5166171F-4D6A-8C6B-7225-2DAE2C84B14F}"/>
                  </a:ext>
                </a:extLst>
              </p:cNvPr>
              <p:cNvGrpSpPr/>
              <p:nvPr/>
            </p:nvGrpSpPr>
            <p:grpSpPr>
              <a:xfrm>
                <a:off x="2987504" y="1175373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777" name="Rectangle 776">
                  <a:extLst>
                    <a:ext uri="{FF2B5EF4-FFF2-40B4-BE49-F238E27FC236}">
                      <a16:creationId xmlns:a16="http://schemas.microsoft.com/office/drawing/2014/main" id="{D4AC188D-9788-ABE7-2EDC-4F8945FAF4E9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78" name="Rectangle 777">
                  <a:extLst>
                    <a:ext uri="{FF2B5EF4-FFF2-40B4-BE49-F238E27FC236}">
                      <a16:creationId xmlns:a16="http://schemas.microsoft.com/office/drawing/2014/main" id="{BBB6C5A6-06C1-FE5E-2C69-36213C716714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79" name="Rectangle 778">
                  <a:extLst>
                    <a:ext uri="{FF2B5EF4-FFF2-40B4-BE49-F238E27FC236}">
                      <a16:creationId xmlns:a16="http://schemas.microsoft.com/office/drawing/2014/main" id="{29BCB396-3D4B-6DD2-1534-6EBE459E3D98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80" name="Rectangle 779">
                  <a:extLst>
                    <a:ext uri="{FF2B5EF4-FFF2-40B4-BE49-F238E27FC236}">
                      <a16:creationId xmlns:a16="http://schemas.microsoft.com/office/drawing/2014/main" id="{58463F73-17C6-AE5B-E581-381C2B862BD5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81" name="Rectangle 780">
                  <a:extLst>
                    <a:ext uri="{FF2B5EF4-FFF2-40B4-BE49-F238E27FC236}">
                      <a16:creationId xmlns:a16="http://schemas.microsoft.com/office/drawing/2014/main" id="{B78CF69D-A381-7B64-B8C4-761662239407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82" name="Rectangle 781">
                  <a:extLst>
                    <a:ext uri="{FF2B5EF4-FFF2-40B4-BE49-F238E27FC236}">
                      <a16:creationId xmlns:a16="http://schemas.microsoft.com/office/drawing/2014/main" id="{C9018EC9-C7E6-3E93-04A0-705229FC4324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776" name="Rectangle 775">
                <a:extLst>
                  <a:ext uri="{FF2B5EF4-FFF2-40B4-BE49-F238E27FC236}">
                    <a16:creationId xmlns:a16="http://schemas.microsoft.com/office/drawing/2014/main" id="{7AF5B6E3-5649-0F67-7166-89A9E1E4A21C}"/>
                  </a:ext>
                </a:extLst>
              </p:cNvPr>
              <p:cNvSpPr/>
              <p:nvPr/>
            </p:nvSpPr>
            <p:spPr>
              <a:xfrm>
                <a:off x="1973592" y="81517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616" name="Group 615">
              <a:extLst>
                <a:ext uri="{FF2B5EF4-FFF2-40B4-BE49-F238E27FC236}">
                  <a16:creationId xmlns:a16="http://schemas.microsoft.com/office/drawing/2014/main" id="{9BA185B8-D569-01C2-5D9D-58265524433E}"/>
                </a:ext>
              </a:extLst>
            </p:cNvPr>
            <p:cNvGrpSpPr/>
            <p:nvPr/>
          </p:nvGrpSpPr>
          <p:grpSpPr>
            <a:xfrm rot="10800000">
              <a:off x="579272" y="3492164"/>
              <a:ext cx="2777344" cy="2308275"/>
              <a:chOff x="590568" y="815172"/>
              <a:chExt cx="2777344" cy="2308275"/>
            </a:xfrm>
          </p:grpSpPr>
          <p:grpSp>
            <p:nvGrpSpPr>
              <p:cNvPr id="715" name="Group 714">
                <a:extLst>
                  <a:ext uri="{FF2B5EF4-FFF2-40B4-BE49-F238E27FC236}">
                    <a16:creationId xmlns:a16="http://schemas.microsoft.com/office/drawing/2014/main" id="{10C12EF3-C0D4-99F3-629A-09D2F0442465}"/>
                  </a:ext>
                </a:extLst>
              </p:cNvPr>
              <p:cNvGrpSpPr/>
              <p:nvPr/>
            </p:nvGrpSpPr>
            <p:grpSpPr>
              <a:xfrm>
                <a:off x="590568" y="815802"/>
                <a:ext cx="1394320" cy="2307645"/>
                <a:chOff x="590568" y="815802"/>
                <a:chExt cx="1394320" cy="2307645"/>
              </a:xfrm>
            </p:grpSpPr>
            <p:sp>
              <p:nvSpPr>
                <p:cNvPr id="740" name="Rectangle 739">
                  <a:extLst>
                    <a:ext uri="{FF2B5EF4-FFF2-40B4-BE49-F238E27FC236}">
                      <a16:creationId xmlns:a16="http://schemas.microsoft.com/office/drawing/2014/main" id="{374F1B52-356E-2648-ADFB-189222B527BC}"/>
                    </a:ext>
                  </a:extLst>
                </p:cNvPr>
                <p:cNvSpPr/>
                <p:nvPr/>
              </p:nvSpPr>
              <p:spPr>
                <a:xfrm>
                  <a:off x="60186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7C8F031C-D3AE-45F6-9378-A6BE9E026F22}"/>
                    </a:ext>
                  </a:extLst>
                </p:cNvPr>
                <p:cNvSpPr/>
                <p:nvPr/>
              </p:nvSpPr>
              <p:spPr>
                <a:xfrm>
                  <a:off x="106554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2" name="Rectangle 741">
                  <a:extLst>
                    <a:ext uri="{FF2B5EF4-FFF2-40B4-BE49-F238E27FC236}">
                      <a16:creationId xmlns:a16="http://schemas.microsoft.com/office/drawing/2014/main" id="{760EAC08-795E-417D-AC15-D160388F9DBF}"/>
                    </a:ext>
                  </a:extLst>
                </p:cNvPr>
                <p:cNvSpPr/>
                <p:nvPr/>
              </p:nvSpPr>
              <p:spPr>
                <a:xfrm>
                  <a:off x="153250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3" name="Rectangle 742">
                  <a:extLst>
                    <a:ext uri="{FF2B5EF4-FFF2-40B4-BE49-F238E27FC236}">
                      <a16:creationId xmlns:a16="http://schemas.microsoft.com/office/drawing/2014/main" id="{43950EE4-F801-D435-B19C-4E0DFEE630F7}"/>
                    </a:ext>
                  </a:extLst>
                </p:cNvPr>
                <p:cNvSpPr/>
                <p:nvPr/>
              </p:nvSpPr>
              <p:spPr>
                <a:xfrm>
                  <a:off x="677094" y="1172584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4" name="Rectangle 743">
                  <a:extLst>
                    <a:ext uri="{FF2B5EF4-FFF2-40B4-BE49-F238E27FC236}">
                      <a16:creationId xmlns:a16="http://schemas.microsoft.com/office/drawing/2014/main" id="{066FE852-F21C-6FD4-2371-F0C8D22D3EA1}"/>
                    </a:ext>
                  </a:extLst>
                </p:cNvPr>
                <p:cNvSpPr/>
                <p:nvPr/>
              </p:nvSpPr>
              <p:spPr>
                <a:xfrm>
                  <a:off x="861768" y="1174372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5" name="Rectangle 744">
                  <a:extLst>
                    <a:ext uri="{FF2B5EF4-FFF2-40B4-BE49-F238E27FC236}">
                      <a16:creationId xmlns:a16="http://schemas.microsoft.com/office/drawing/2014/main" id="{E655A09C-AC3F-7F10-88EA-4650DC87267F}"/>
                    </a:ext>
                  </a:extLst>
                </p:cNvPr>
                <p:cNvSpPr/>
                <p:nvPr/>
              </p:nvSpPr>
              <p:spPr>
                <a:xfrm>
                  <a:off x="678610" y="1756950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6" name="Rectangle 745">
                  <a:extLst>
                    <a:ext uri="{FF2B5EF4-FFF2-40B4-BE49-F238E27FC236}">
                      <a16:creationId xmlns:a16="http://schemas.microsoft.com/office/drawing/2014/main" id="{D1D7DBBC-5302-4E4A-DD10-33F41D542682}"/>
                    </a:ext>
                  </a:extLst>
                </p:cNvPr>
                <p:cNvSpPr/>
                <p:nvPr/>
              </p:nvSpPr>
              <p:spPr>
                <a:xfrm>
                  <a:off x="863284" y="1758738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7" name="Rectangle 746">
                  <a:extLst>
                    <a:ext uri="{FF2B5EF4-FFF2-40B4-BE49-F238E27FC236}">
                      <a16:creationId xmlns:a16="http://schemas.microsoft.com/office/drawing/2014/main" id="{694159C7-84E5-BFD5-8B81-2EFF436030C1}"/>
                    </a:ext>
                  </a:extLst>
                </p:cNvPr>
                <p:cNvSpPr/>
                <p:nvPr/>
              </p:nvSpPr>
              <p:spPr>
                <a:xfrm>
                  <a:off x="677094" y="2332689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8" name="Rectangle 747">
                  <a:extLst>
                    <a:ext uri="{FF2B5EF4-FFF2-40B4-BE49-F238E27FC236}">
                      <a16:creationId xmlns:a16="http://schemas.microsoft.com/office/drawing/2014/main" id="{93605BF0-8AE2-C550-EF5D-5BF51E899656}"/>
                    </a:ext>
                  </a:extLst>
                </p:cNvPr>
                <p:cNvSpPr/>
                <p:nvPr/>
              </p:nvSpPr>
              <p:spPr>
                <a:xfrm>
                  <a:off x="861768" y="2334477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grpSp>
              <p:nvGrpSpPr>
                <p:cNvPr id="749" name="Group 748">
                  <a:extLst>
                    <a:ext uri="{FF2B5EF4-FFF2-40B4-BE49-F238E27FC236}">
                      <a16:creationId xmlns:a16="http://schemas.microsoft.com/office/drawing/2014/main" id="{2F8C162C-4A28-B416-3909-D9F68D5F1B28}"/>
                    </a:ext>
                  </a:extLst>
                </p:cNvPr>
                <p:cNvGrpSpPr/>
                <p:nvPr/>
              </p:nvGrpSpPr>
              <p:grpSpPr>
                <a:xfrm>
                  <a:off x="1139750" y="1176003"/>
                  <a:ext cx="283178" cy="1506137"/>
                  <a:chOff x="829494" y="1324984"/>
                  <a:chExt cx="283178" cy="1506137"/>
                </a:xfrm>
                <a:solidFill>
                  <a:schemeClr val="bg2"/>
                </a:solidFill>
              </p:grpSpPr>
              <p:sp>
                <p:nvSpPr>
                  <p:cNvPr id="758" name="Rectangle 757">
                    <a:extLst>
                      <a:ext uri="{FF2B5EF4-FFF2-40B4-BE49-F238E27FC236}">
                        <a16:creationId xmlns:a16="http://schemas.microsoft.com/office/drawing/2014/main" id="{6C0175E0-2107-5D40-7D7F-10B2850AAE45}"/>
                      </a:ext>
                    </a:extLst>
                  </p:cNvPr>
                  <p:cNvSpPr/>
                  <p:nvPr/>
                </p:nvSpPr>
                <p:spPr>
                  <a:xfrm>
                    <a:off x="829494" y="1324984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759" name="Rectangle 758">
                    <a:extLst>
                      <a:ext uri="{FF2B5EF4-FFF2-40B4-BE49-F238E27FC236}">
                        <a16:creationId xmlns:a16="http://schemas.microsoft.com/office/drawing/2014/main" id="{86AFB834-6F1A-B3BD-FB3B-6F6E1FD8620C}"/>
                      </a:ext>
                    </a:extLst>
                  </p:cNvPr>
                  <p:cNvSpPr/>
                  <p:nvPr/>
                </p:nvSpPr>
                <p:spPr>
                  <a:xfrm>
                    <a:off x="1014168" y="1326772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760" name="Rectangle 759">
                    <a:extLst>
                      <a:ext uri="{FF2B5EF4-FFF2-40B4-BE49-F238E27FC236}">
                        <a16:creationId xmlns:a16="http://schemas.microsoft.com/office/drawing/2014/main" id="{BE3DDA9C-E61A-BB59-F745-0E937C1279E1}"/>
                      </a:ext>
                    </a:extLst>
                  </p:cNvPr>
                  <p:cNvSpPr/>
                  <p:nvPr/>
                </p:nvSpPr>
                <p:spPr>
                  <a:xfrm>
                    <a:off x="831010" y="1909350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761" name="Rectangle 760">
                    <a:extLst>
                      <a:ext uri="{FF2B5EF4-FFF2-40B4-BE49-F238E27FC236}">
                        <a16:creationId xmlns:a16="http://schemas.microsoft.com/office/drawing/2014/main" id="{C7946FB5-A96C-F458-2898-052CB56E9C95}"/>
                      </a:ext>
                    </a:extLst>
                  </p:cNvPr>
                  <p:cNvSpPr/>
                  <p:nvPr/>
                </p:nvSpPr>
                <p:spPr>
                  <a:xfrm>
                    <a:off x="1015684" y="1911138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762" name="Rectangle 761">
                    <a:extLst>
                      <a:ext uri="{FF2B5EF4-FFF2-40B4-BE49-F238E27FC236}">
                        <a16:creationId xmlns:a16="http://schemas.microsoft.com/office/drawing/2014/main" id="{5F34B8FE-881F-74F4-C55E-B317A83A844A}"/>
                      </a:ext>
                    </a:extLst>
                  </p:cNvPr>
                  <p:cNvSpPr/>
                  <p:nvPr/>
                </p:nvSpPr>
                <p:spPr>
                  <a:xfrm>
                    <a:off x="829494" y="2485089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763" name="Rectangle 762">
                    <a:extLst>
                      <a:ext uri="{FF2B5EF4-FFF2-40B4-BE49-F238E27FC236}">
                        <a16:creationId xmlns:a16="http://schemas.microsoft.com/office/drawing/2014/main" id="{52A4ACEF-123A-010E-4CB2-59DABAE5DBF8}"/>
                      </a:ext>
                    </a:extLst>
                  </p:cNvPr>
                  <p:cNvSpPr/>
                  <p:nvPr/>
                </p:nvSpPr>
                <p:spPr>
                  <a:xfrm>
                    <a:off x="1014168" y="2486877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750" name="Group 749">
                  <a:extLst>
                    <a:ext uri="{FF2B5EF4-FFF2-40B4-BE49-F238E27FC236}">
                      <a16:creationId xmlns:a16="http://schemas.microsoft.com/office/drawing/2014/main" id="{AFCD4212-905B-27C5-500B-9C5FE01D874E}"/>
                    </a:ext>
                  </a:extLst>
                </p:cNvPr>
                <p:cNvGrpSpPr/>
                <p:nvPr/>
              </p:nvGrpSpPr>
              <p:grpSpPr>
                <a:xfrm>
                  <a:off x="1604480" y="1176003"/>
                  <a:ext cx="283178" cy="1506137"/>
                  <a:chOff x="829494" y="1324984"/>
                  <a:chExt cx="283178" cy="1506137"/>
                </a:xfrm>
                <a:solidFill>
                  <a:schemeClr val="bg2"/>
                </a:solidFill>
              </p:grpSpPr>
              <p:sp>
                <p:nvSpPr>
                  <p:cNvPr id="752" name="Rectangle 751">
                    <a:extLst>
                      <a:ext uri="{FF2B5EF4-FFF2-40B4-BE49-F238E27FC236}">
                        <a16:creationId xmlns:a16="http://schemas.microsoft.com/office/drawing/2014/main" id="{FAA4C19E-3294-3F91-80DC-B3CD1E46E5BB}"/>
                      </a:ext>
                    </a:extLst>
                  </p:cNvPr>
                  <p:cNvSpPr/>
                  <p:nvPr/>
                </p:nvSpPr>
                <p:spPr>
                  <a:xfrm>
                    <a:off x="829494" y="1324984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753" name="Rectangle 752">
                    <a:extLst>
                      <a:ext uri="{FF2B5EF4-FFF2-40B4-BE49-F238E27FC236}">
                        <a16:creationId xmlns:a16="http://schemas.microsoft.com/office/drawing/2014/main" id="{054D68AF-ED0B-6DE2-59B6-1B7A35C417C6}"/>
                      </a:ext>
                    </a:extLst>
                  </p:cNvPr>
                  <p:cNvSpPr/>
                  <p:nvPr/>
                </p:nvSpPr>
                <p:spPr>
                  <a:xfrm>
                    <a:off x="1014168" y="1326772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754" name="Rectangle 753">
                    <a:extLst>
                      <a:ext uri="{FF2B5EF4-FFF2-40B4-BE49-F238E27FC236}">
                        <a16:creationId xmlns:a16="http://schemas.microsoft.com/office/drawing/2014/main" id="{EBC3A9D7-256C-2DB5-7C15-DC8E6A9A660E}"/>
                      </a:ext>
                    </a:extLst>
                  </p:cNvPr>
                  <p:cNvSpPr/>
                  <p:nvPr/>
                </p:nvSpPr>
                <p:spPr>
                  <a:xfrm>
                    <a:off x="831010" y="1909350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755" name="Rectangle 754">
                    <a:extLst>
                      <a:ext uri="{FF2B5EF4-FFF2-40B4-BE49-F238E27FC236}">
                        <a16:creationId xmlns:a16="http://schemas.microsoft.com/office/drawing/2014/main" id="{32A40D8B-1E43-D02F-F44A-42E3212A4098}"/>
                      </a:ext>
                    </a:extLst>
                  </p:cNvPr>
                  <p:cNvSpPr/>
                  <p:nvPr/>
                </p:nvSpPr>
                <p:spPr>
                  <a:xfrm>
                    <a:off x="1015684" y="1911138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756" name="Rectangle 755">
                    <a:extLst>
                      <a:ext uri="{FF2B5EF4-FFF2-40B4-BE49-F238E27FC236}">
                        <a16:creationId xmlns:a16="http://schemas.microsoft.com/office/drawing/2014/main" id="{C88C4CFD-723B-D5B3-A0C0-2C9AB9BB3F81}"/>
                      </a:ext>
                    </a:extLst>
                  </p:cNvPr>
                  <p:cNvSpPr/>
                  <p:nvPr/>
                </p:nvSpPr>
                <p:spPr>
                  <a:xfrm>
                    <a:off x="829494" y="2485089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757" name="Rectangle 756">
                    <a:extLst>
                      <a:ext uri="{FF2B5EF4-FFF2-40B4-BE49-F238E27FC236}">
                        <a16:creationId xmlns:a16="http://schemas.microsoft.com/office/drawing/2014/main" id="{1C4C74EF-4013-5A08-FA7C-8AC0D828A156}"/>
                      </a:ext>
                    </a:extLst>
                  </p:cNvPr>
                  <p:cNvSpPr/>
                  <p:nvPr/>
                </p:nvSpPr>
                <p:spPr>
                  <a:xfrm>
                    <a:off x="1014168" y="2486877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sp>
              <p:nvSpPr>
                <p:cNvPr id="751" name="Rectangle 750">
                  <a:extLst>
                    <a:ext uri="{FF2B5EF4-FFF2-40B4-BE49-F238E27FC236}">
                      <a16:creationId xmlns:a16="http://schemas.microsoft.com/office/drawing/2014/main" id="{AA5A1CFD-E47A-DA1A-4EBA-9CF6883E6D8F}"/>
                    </a:ext>
                  </a:extLst>
                </p:cNvPr>
                <p:cNvSpPr/>
                <p:nvPr/>
              </p:nvSpPr>
              <p:spPr>
                <a:xfrm>
                  <a:off x="590568" y="815802"/>
                  <a:ext cx="1394320" cy="2307645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716" name="Rectangle 715">
                <a:extLst>
                  <a:ext uri="{FF2B5EF4-FFF2-40B4-BE49-F238E27FC236}">
                    <a16:creationId xmlns:a16="http://schemas.microsoft.com/office/drawing/2014/main" id="{7162D273-1E44-3BCD-7714-89BB6240D3C3}"/>
                  </a:ext>
                </a:extLst>
              </p:cNvPr>
              <p:cNvSpPr/>
              <p:nvPr/>
            </p:nvSpPr>
            <p:spPr>
              <a:xfrm>
                <a:off x="198488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7F411D7E-B533-89B7-795B-FA770BB6C806}"/>
                  </a:ext>
                </a:extLst>
              </p:cNvPr>
              <p:cNvSpPr/>
              <p:nvPr/>
            </p:nvSpPr>
            <p:spPr>
              <a:xfrm>
                <a:off x="244856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164810D2-2016-565A-3220-EB001C5164EB}"/>
                  </a:ext>
                </a:extLst>
              </p:cNvPr>
              <p:cNvSpPr/>
              <p:nvPr/>
            </p:nvSpPr>
            <p:spPr>
              <a:xfrm>
                <a:off x="291552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19" name="Rectangle 718">
                <a:extLst>
                  <a:ext uri="{FF2B5EF4-FFF2-40B4-BE49-F238E27FC236}">
                    <a16:creationId xmlns:a16="http://schemas.microsoft.com/office/drawing/2014/main" id="{1D60A24C-E76A-8005-0DB1-17327976D6F3}"/>
                  </a:ext>
                </a:extLst>
              </p:cNvPr>
              <p:cNvSpPr/>
              <p:nvPr/>
            </p:nvSpPr>
            <p:spPr>
              <a:xfrm>
                <a:off x="2060118" y="1171954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602AE180-B522-A0CC-7860-30911A9D1F72}"/>
                  </a:ext>
                </a:extLst>
              </p:cNvPr>
              <p:cNvSpPr/>
              <p:nvPr/>
            </p:nvSpPr>
            <p:spPr>
              <a:xfrm>
                <a:off x="2244792" y="1173742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4BAF4A8F-4175-3E8F-CCE4-8F8452380C6B}"/>
                  </a:ext>
                </a:extLst>
              </p:cNvPr>
              <p:cNvSpPr/>
              <p:nvPr/>
            </p:nvSpPr>
            <p:spPr>
              <a:xfrm>
                <a:off x="2061634" y="1756320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FB6B91A7-C63F-50FA-E269-8C8589C57942}"/>
                  </a:ext>
                </a:extLst>
              </p:cNvPr>
              <p:cNvSpPr/>
              <p:nvPr/>
            </p:nvSpPr>
            <p:spPr>
              <a:xfrm>
                <a:off x="2246308" y="1758108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3" name="Rectangle 722">
                <a:extLst>
                  <a:ext uri="{FF2B5EF4-FFF2-40B4-BE49-F238E27FC236}">
                    <a16:creationId xmlns:a16="http://schemas.microsoft.com/office/drawing/2014/main" id="{E6512EEA-FA73-95FC-7990-7BE5F35A3A5A}"/>
                  </a:ext>
                </a:extLst>
              </p:cNvPr>
              <p:cNvSpPr/>
              <p:nvPr/>
            </p:nvSpPr>
            <p:spPr>
              <a:xfrm>
                <a:off x="2060118" y="2332059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724" name="Rectangle 723">
                <a:extLst>
                  <a:ext uri="{FF2B5EF4-FFF2-40B4-BE49-F238E27FC236}">
                    <a16:creationId xmlns:a16="http://schemas.microsoft.com/office/drawing/2014/main" id="{7C2ABCC6-8B39-FC18-8C48-E61A027BA65D}"/>
                  </a:ext>
                </a:extLst>
              </p:cNvPr>
              <p:cNvSpPr/>
              <p:nvPr/>
            </p:nvSpPr>
            <p:spPr>
              <a:xfrm>
                <a:off x="2244792" y="2333847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725" name="Group 724">
                <a:extLst>
                  <a:ext uri="{FF2B5EF4-FFF2-40B4-BE49-F238E27FC236}">
                    <a16:creationId xmlns:a16="http://schemas.microsoft.com/office/drawing/2014/main" id="{56CBE0B4-6389-669D-9736-ABEC03F9E443}"/>
                  </a:ext>
                </a:extLst>
              </p:cNvPr>
              <p:cNvGrpSpPr/>
              <p:nvPr/>
            </p:nvGrpSpPr>
            <p:grpSpPr>
              <a:xfrm>
                <a:off x="2522774" y="1175373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734" name="Rectangle 733">
                  <a:extLst>
                    <a:ext uri="{FF2B5EF4-FFF2-40B4-BE49-F238E27FC236}">
                      <a16:creationId xmlns:a16="http://schemas.microsoft.com/office/drawing/2014/main" id="{71E0F0A9-CC02-DCB5-BABF-CC0439097CB4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35" name="Rectangle 734">
                  <a:extLst>
                    <a:ext uri="{FF2B5EF4-FFF2-40B4-BE49-F238E27FC236}">
                      <a16:creationId xmlns:a16="http://schemas.microsoft.com/office/drawing/2014/main" id="{AB842602-4309-DE77-BB4C-560206688E61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D1AA2CDF-1026-48EC-B0AA-3D240E054633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DF006DE3-0B9A-EEE1-807A-F3B2FEC6BED7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B508D2DE-4F91-E951-F721-7FA162CECBFA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F2D87B51-25E2-3E63-CC33-E3C08032D134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726" name="Group 725">
                <a:extLst>
                  <a:ext uri="{FF2B5EF4-FFF2-40B4-BE49-F238E27FC236}">
                    <a16:creationId xmlns:a16="http://schemas.microsoft.com/office/drawing/2014/main" id="{FF709803-2748-98FD-49BA-30656F19F6A6}"/>
                  </a:ext>
                </a:extLst>
              </p:cNvPr>
              <p:cNvGrpSpPr/>
              <p:nvPr/>
            </p:nvGrpSpPr>
            <p:grpSpPr>
              <a:xfrm>
                <a:off x="2987504" y="1175373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728" name="Rectangle 727">
                  <a:extLst>
                    <a:ext uri="{FF2B5EF4-FFF2-40B4-BE49-F238E27FC236}">
                      <a16:creationId xmlns:a16="http://schemas.microsoft.com/office/drawing/2014/main" id="{6D6FB2E0-8449-EBC1-6DA9-2C1DB3398C51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3B5CDDB5-00B5-0C17-A7B3-E0B0B9A39BE3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30" name="Rectangle 729">
                  <a:extLst>
                    <a:ext uri="{FF2B5EF4-FFF2-40B4-BE49-F238E27FC236}">
                      <a16:creationId xmlns:a16="http://schemas.microsoft.com/office/drawing/2014/main" id="{DC3C69D7-2B3E-BEA6-63D6-3EBDD467B456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28B5DEFB-D88A-659D-4281-ACDDC1DA01E7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32" name="Rectangle 731">
                  <a:extLst>
                    <a:ext uri="{FF2B5EF4-FFF2-40B4-BE49-F238E27FC236}">
                      <a16:creationId xmlns:a16="http://schemas.microsoft.com/office/drawing/2014/main" id="{B1F04C16-FAE1-6326-1D96-39CAB1EF51CF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33" name="Rectangle 732">
                  <a:extLst>
                    <a:ext uri="{FF2B5EF4-FFF2-40B4-BE49-F238E27FC236}">
                      <a16:creationId xmlns:a16="http://schemas.microsoft.com/office/drawing/2014/main" id="{B8CB3BE7-8263-197D-6033-A2594C2605F5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71437A02-022C-F98C-47F6-302A4F69F065}"/>
                  </a:ext>
                </a:extLst>
              </p:cNvPr>
              <p:cNvSpPr/>
              <p:nvPr/>
            </p:nvSpPr>
            <p:spPr>
              <a:xfrm>
                <a:off x="1973592" y="81517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617" name="Group 616">
              <a:extLst>
                <a:ext uri="{FF2B5EF4-FFF2-40B4-BE49-F238E27FC236}">
                  <a16:creationId xmlns:a16="http://schemas.microsoft.com/office/drawing/2014/main" id="{94D78C3E-0EDB-4C4F-EDDE-39B7C3A20253}"/>
                </a:ext>
              </a:extLst>
            </p:cNvPr>
            <p:cNvGrpSpPr/>
            <p:nvPr/>
          </p:nvGrpSpPr>
          <p:grpSpPr>
            <a:xfrm>
              <a:off x="4077301" y="815172"/>
              <a:ext cx="2777344" cy="2308275"/>
              <a:chOff x="4077301" y="815172"/>
              <a:chExt cx="2777344" cy="2308275"/>
            </a:xfrm>
          </p:grpSpPr>
          <p:sp>
            <p:nvSpPr>
              <p:cNvPr id="667" name="Rectangle 666">
                <a:extLst>
                  <a:ext uri="{FF2B5EF4-FFF2-40B4-BE49-F238E27FC236}">
                    <a16:creationId xmlns:a16="http://schemas.microsoft.com/office/drawing/2014/main" id="{578203CA-AB95-6D7A-A588-0133D9B60EDE}"/>
                  </a:ext>
                </a:extLst>
              </p:cNvPr>
              <p:cNvSpPr/>
              <p:nvPr/>
            </p:nvSpPr>
            <p:spPr>
              <a:xfrm rot="10800000">
                <a:off x="640226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68" name="Rectangle 667">
                <a:extLst>
                  <a:ext uri="{FF2B5EF4-FFF2-40B4-BE49-F238E27FC236}">
                    <a16:creationId xmlns:a16="http://schemas.microsoft.com/office/drawing/2014/main" id="{F2803D9D-D1C5-D509-CC7C-65AF84D4E8F5}"/>
                  </a:ext>
                </a:extLst>
              </p:cNvPr>
              <p:cNvSpPr/>
              <p:nvPr/>
            </p:nvSpPr>
            <p:spPr>
              <a:xfrm rot="10800000">
                <a:off x="593858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69" name="Rectangle 668">
                <a:extLst>
                  <a:ext uri="{FF2B5EF4-FFF2-40B4-BE49-F238E27FC236}">
                    <a16:creationId xmlns:a16="http://schemas.microsoft.com/office/drawing/2014/main" id="{494C500B-0142-EB54-F8F2-EECB0E4EBE3B}"/>
                  </a:ext>
                </a:extLst>
              </p:cNvPr>
              <p:cNvSpPr/>
              <p:nvPr/>
            </p:nvSpPr>
            <p:spPr>
              <a:xfrm rot="10800000">
                <a:off x="547162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0" name="Rectangle 669">
                <a:extLst>
                  <a:ext uri="{FF2B5EF4-FFF2-40B4-BE49-F238E27FC236}">
                    <a16:creationId xmlns:a16="http://schemas.microsoft.com/office/drawing/2014/main" id="{D6FE5187-10C8-8DFA-F596-9025D9821856}"/>
                  </a:ext>
                </a:extLst>
              </p:cNvPr>
              <p:cNvSpPr/>
              <p:nvPr/>
            </p:nvSpPr>
            <p:spPr>
              <a:xfrm rot="10800000">
                <a:off x="6671131" y="2421791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1" name="Rectangle 670">
                <a:extLst>
                  <a:ext uri="{FF2B5EF4-FFF2-40B4-BE49-F238E27FC236}">
                    <a16:creationId xmlns:a16="http://schemas.microsoft.com/office/drawing/2014/main" id="{1FE3B8DA-BE7E-F436-1792-6377D069E705}"/>
                  </a:ext>
                </a:extLst>
              </p:cNvPr>
              <p:cNvSpPr/>
              <p:nvPr/>
            </p:nvSpPr>
            <p:spPr>
              <a:xfrm rot="10800000">
                <a:off x="6486457" y="2420003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2" name="Rectangle 671">
                <a:extLst>
                  <a:ext uri="{FF2B5EF4-FFF2-40B4-BE49-F238E27FC236}">
                    <a16:creationId xmlns:a16="http://schemas.microsoft.com/office/drawing/2014/main" id="{A6A33E9F-A852-F89B-25FB-CAA93345641A}"/>
                  </a:ext>
                </a:extLst>
              </p:cNvPr>
              <p:cNvSpPr/>
              <p:nvPr/>
            </p:nvSpPr>
            <p:spPr>
              <a:xfrm rot="10800000">
                <a:off x="6669615" y="1837425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3" name="Rectangle 672">
                <a:extLst>
                  <a:ext uri="{FF2B5EF4-FFF2-40B4-BE49-F238E27FC236}">
                    <a16:creationId xmlns:a16="http://schemas.microsoft.com/office/drawing/2014/main" id="{5BA8C9E4-4AC6-B404-871B-3A127CFC2032}"/>
                  </a:ext>
                </a:extLst>
              </p:cNvPr>
              <p:cNvSpPr/>
              <p:nvPr/>
            </p:nvSpPr>
            <p:spPr>
              <a:xfrm rot="10800000">
                <a:off x="6484941" y="1835637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4" name="Rectangle 673">
                <a:extLst>
                  <a:ext uri="{FF2B5EF4-FFF2-40B4-BE49-F238E27FC236}">
                    <a16:creationId xmlns:a16="http://schemas.microsoft.com/office/drawing/2014/main" id="{9B96490A-53B6-19D2-214A-90B06AB594AC}"/>
                  </a:ext>
                </a:extLst>
              </p:cNvPr>
              <p:cNvSpPr/>
              <p:nvPr/>
            </p:nvSpPr>
            <p:spPr>
              <a:xfrm rot="10800000">
                <a:off x="6671131" y="1261686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17D83CAB-CFF0-1622-718D-658C5EA665DE}"/>
                  </a:ext>
                </a:extLst>
              </p:cNvPr>
              <p:cNvSpPr/>
              <p:nvPr/>
            </p:nvSpPr>
            <p:spPr>
              <a:xfrm rot="10800000">
                <a:off x="6486457" y="1259898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447AEEA4-7645-8C00-DAB9-CFFB5093F198}"/>
                  </a:ext>
                </a:extLst>
              </p:cNvPr>
              <p:cNvGrpSpPr/>
              <p:nvPr/>
            </p:nvGrpSpPr>
            <p:grpSpPr>
              <a:xfrm rot="10800000">
                <a:off x="6022285" y="1256479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709" name="Rectangle 708">
                  <a:extLst>
                    <a:ext uri="{FF2B5EF4-FFF2-40B4-BE49-F238E27FC236}">
                      <a16:creationId xmlns:a16="http://schemas.microsoft.com/office/drawing/2014/main" id="{452EA087-8BF7-0339-9BD1-956CF84A6B02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E5321431-BA22-0FBE-C3F1-43243832134A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11" name="Rectangle 710">
                  <a:extLst>
                    <a:ext uri="{FF2B5EF4-FFF2-40B4-BE49-F238E27FC236}">
                      <a16:creationId xmlns:a16="http://schemas.microsoft.com/office/drawing/2014/main" id="{E3620C13-6774-6B1D-B039-B809E82EF2DF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12" name="Rectangle 711">
                  <a:extLst>
                    <a:ext uri="{FF2B5EF4-FFF2-40B4-BE49-F238E27FC236}">
                      <a16:creationId xmlns:a16="http://schemas.microsoft.com/office/drawing/2014/main" id="{E4AB66AF-D0C3-B5D3-E1D5-B9FFFA2F2AE3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13" name="Rectangle 712">
                  <a:extLst>
                    <a:ext uri="{FF2B5EF4-FFF2-40B4-BE49-F238E27FC236}">
                      <a16:creationId xmlns:a16="http://schemas.microsoft.com/office/drawing/2014/main" id="{294EA4BA-BBAB-1E20-C627-C4F719743973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14" name="Rectangle 713">
                  <a:extLst>
                    <a:ext uri="{FF2B5EF4-FFF2-40B4-BE49-F238E27FC236}">
                      <a16:creationId xmlns:a16="http://schemas.microsoft.com/office/drawing/2014/main" id="{8B2BE46D-ECFC-E029-2228-7566AAF2143E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677" name="Group 676">
                <a:extLst>
                  <a:ext uri="{FF2B5EF4-FFF2-40B4-BE49-F238E27FC236}">
                    <a16:creationId xmlns:a16="http://schemas.microsoft.com/office/drawing/2014/main" id="{56D3C8E1-5A31-F485-01BA-51F8D6227B0A}"/>
                  </a:ext>
                </a:extLst>
              </p:cNvPr>
              <p:cNvGrpSpPr/>
              <p:nvPr/>
            </p:nvGrpSpPr>
            <p:grpSpPr>
              <a:xfrm rot="10800000">
                <a:off x="5557555" y="1256479"/>
                <a:ext cx="283178" cy="1506137"/>
                <a:chOff x="829494" y="1324984"/>
                <a:chExt cx="283178" cy="1506137"/>
              </a:xfrm>
              <a:solidFill>
                <a:schemeClr val="accent1"/>
              </a:solidFill>
            </p:grpSpPr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BB07F802-F04B-E27F-4A6B-FE5D303D9EF4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321CFD2C-5251-1189-8EA8-FE0B3AE7F2FB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3BF02602-B5D2-F3E0-D156-C9C55EFAB20B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06" name="Rectangle 705">
                  <a:extLst>
                    <a:ext uri="{FF2B5EF4-FFF2-40B4-BE49-F238E27FC236}">
                      <a16:creationId xmlns:a16="http://schemas.microsoft.com/office/drawing/2014/main" id="{32BB3BDA-AD50-C910-C924-9C2A9E1AC2EF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E4F21052-0CE8-16EE-BEDB-E46860DC162F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08" name="Rectangle 707">
                  <a:extLst>
                    <a:ext uri="{FF2B5EF4-FFF2-40B4-BE49-F238E27FC236}">
                      <a16:creationId xmlns:a16="http://schemas.microsoft.com/office/drawing/2014/main" id="{A251BECC-1247-3515-A86C-B45116D249CD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4DD088A1-0F62-014E-8087-9DAAF0DD6F61}"/>
                  </a:ext>
                </a:extLst>
              </p:cNvPr>
              <p:cNvSpPr/>
              <p:nvPr/>
            </p:nvSpPr>
            <p:spPr>
              <a:xfrm rot="10800000">
                <a:off x="5460325" y="81517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9" name="Rectangle 678">
                <a:extLst>
                  <a:ext uri="{FF2B5EF4-FFF2-40B4-BE49-F238E27FC236}">
                    <a16:creationId xmlns:a16="http://schemas.microsoft.com/office/drawing/2014/main" id="{7E568E75-C009-1DE5-0D9D-F02B56800154}"/>
                  </a:ext>
                </a:extLst>
              </p:cNvPr>
              <p:cNvSpPr/>
              <p:nvPr/>
            </p:nvSpPr>
            <p:spPr>
              <a:xfrm rot="10800000">
                <a:off x="501923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6C0BB00F-2F2E-C07D-310D-808E8B217391}"/>
                  </a:ext>
                </a:extLst>
              </p:cNvPr>
              <p:cNvSpPr/>
              <p:nvPr/>
            </p:nvSpPr>
            <p:spPr>
              <a:xfrm rot="10800000">
                <a:off x="455555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1" name="Rectangle 680">
                <a:extLst>
                  <a:ext uri="{FF2B5EF4-FFF2-40B4-BE49-F238E27FC236}">
                    <a16:creationId xmlns:a16="http://schemas.microsoft.com/office/drawing/2014/main" id="{8E07D153-8F06-D423-817B-4A05ACA7F254}"/>
                  </a:ext>
                </a:extLst>
              </p:cNvPr>
              <p:cNvSpPr/>
              <p:nvPr/>
            </p:nvSpPr>
            <p:spPr>
              <a:xfrm rot="10800000">
                <a:off x="408859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9225F383-9E30-0CCA-E703-74CB0B95E6FC}"/>
                  </a:ext>
                </a:extLst>
              </p:cNvPr>
              <p:cNvSpPr/>
              <p:nvPr/>
            </p:nvSpPr>
            <p:spPr>
              <a:xfrm rot="10800000">
                <a:off x="5288107" y="2422421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3" name="Rectangle 682">
                <a:extLst>
                  <a:ext uri="{FF2B5EF4-FFF2-40B4-BE49-F238E27FC236}">
                    <a16:creationId xmlns:a16="http://schemas.microsoft.com/office/drawing/2014/main" id="{F36CCFAD-8DCE-51C7-E629-E066EFBFBAE4}"/>
                  </a:ext>
                </a:extLst>
              </p:cNvPr>
              <p:cNvSpPr/>
              <p:nvPr/>
            </p:nvSpPr>
            <p:spPr>
              <a:xfrm rot="10800000">
                <a:off x="5103433" y="2420633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9A748581-423C-9A1E-79EA-BC18BF57FE58}"/>
                  </a:ext>
                </a:extLst>
              </p:cNvPr>
              <p:cNvSpPr/>
              <p:nvPr/>
            </p:nvSpPr>
            <p:spPr>
              <a:xfrm rot="10800000">
                <a:off x="5286591" y="1838055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5" name="Rectangle 684">
                <a:extLst>
                  <a:ext uri="{FF2B5EF4-FFF2-40B4-BE49-F238E27FC236}">
                    <a16:creationId xmlns:a16="http://schemas.microsoft.com/office/drawing/2014/main" id="{AB9677D9-C203-55C2-9815-515646DD8199}"/>
                  </a:ext>
                </a:extLst>
              </p:cNvPr>
              <p:cNvSpPr/>
              <p:nvPr/>
            </p:nvSpPr>
            <p:spPr>
              <a:xfrm rot="10800000">
                <a:off x="5101917" y="1836267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8B572E1B-4EEC-53B6-66EF-571B03F08230}"/>
                  </a:ext>
                </a:extLst>
              </p:cNvPr>
              <p:cNvSpPr/>
              <p:nvPr/>
            </p:nvSpPr>
            <p:spPr>
              <a:xfrm rot="10800000">
                <a:off x="5288107" y="1262316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7" name="Rectangle 686">
                <a:extLst>
                  <a:ext uri="{FF2B5EF4-FFF2-40B4-BE49-F238E27FC236}">
                    <a16:creationId xmlns:a16="http://schemas.microsoft.com/office/drawing/2014/main" id="{B5C7B0DC-A132-1029-3637-E51A17DAF640}"/>
                  </a:ext>
                </a:extLst>
              </p:cNvPr>
              <p:cNvSpPr/>
              <p:nvPr/>
            </p:nvSpPr>
            <p:spPr>
              <a:xfrm rot="10800000">
                <a:off x="5103433" y="1260528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688" name="Group 687">
                <a:extLst>
                  <a:ext uri="{FF2B5EF4-FFF2-40B4-BE49-F238E27FC236}">
                    <a16:creationId xmlns:a16="http://schemas.microsoft.com/office/drawing/2014/main" id="{FAFFD8CF-EE9E-5C22-862F-451531EE312C}"/>
                  </a:ext>
                </a:extLst>
              </p:cNvPr>
              <p:cNvGrpSpPr/>
              <p:nvPr/>
            </p:nvGrpSpPr>
            <p:grpSpPr>
              <a:xfrm rot="10800000">
                <a:off x="4639261" y="1257109"/>
                <a:ext cx="283178" cy="1506137"/>
                <a:chOff x="829494" y="1324984"/>
                <a:chExt cx="283178" cy="1506137"/>
              </a:xfrm>
              <a:solidFill>
                <a:schemeClr val="accent4"/>
              </a:solidFill>
            </p:grpSpPr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918D5427-20D6-168A-A41F-505876667675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8" name="Rectangle 697">
                  <a:extLst>
                    <a:ext uri="{FF2B5EF4-FFF2-40B4-BE49-F238E27FC236}">
                      <a16:creationId xmlns:a16="http://schemas.microsoft.com/office/drawing/2014/main" id="{516E7BCF-E939-2AA8-E204-7A8A0CD8C593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251AC14C-879E-7B79-3806-88F5B3F26FDD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DD0C6B84-978C-08B5-C64A-920DC01592D2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47D72A6F-796D-5D8E-8DCD-98180F948822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2949BCB2-DA73-ECBF-56D8-42E141851290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689" name="Group 688">
                <a:extLst>
                  <a:ext uri="{FF2B5EF4-FFF2-40B4-BE49-F238E27FC236}">
                    <a16:creationId xmlns:a16="http://schemas.microsoft.com/office/drawing/2014/main" id="{D365371D-9D2F-CCA5-4D65-705CACEA9D33}"/>
                  </a:ext>
                </a:extLst>
              </p:cNvPr>
              <p:cNvGrpSpPr/>
              <p:nvPr/>
            </p:nvGrpSpPr>
            <p:grpSpPr>
              <a:xfrm rot="10800000">
                <a:off x="4174531" y="1257109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691" name="Rectangle 690">
                  <a:extLst>
                    <a:ext uri="{FF2B5EF4-FFF2-40B4-BE49-F238E27FC236}">
                      <a16:creationId xmlns:a16="http://schemas.microsoft.com/office/drawing/2014/main" id="{28D6209B-1556-98AF-84A9-232B088DC294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2" name="Rectangle 691">
                  <a:extLst>
                    <a:ext uri="{FF2B5EF4-FFF2-40B4-BE49-F238E27FC236}">
                      <a16:creationId xmlns:a16="http://schemas.microsoft.com/office/drawing/2014/main" id="{DD26E2B9-49A3-38BA-E6D1-6FD15872DA92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3" name="Rectangle 692">
                  <a:extLst>
                    <a:ext uri="{FF2B5EF4-FFF2-40B4-BE49-F238E27FC236}">
                      <a16:creationId xmlns:a16="http://schemas.microsoft.com/office/drawing/2014/main" id="{E70FE9B3-7915-121D-6772-8FAB590FDC6A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4" name="Rectangle 693">
                  <a:extLst>
                    <a:ext uri="{FF2B5EF4-FFF2-40B4-BE49-F238E27FC236}">
                      <a16:creationId xmlns:a16="http://schemas.microsoft.com/office/drawing/2014/main" id="{626D486C-DC3A-8B34-A987-01EEE91195C7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5" name="Rectangle 694">
                  <a:extLst>
                    <a:ext uri="{FF2B5EF4-FFF2-40B4-BE49-F238E27FC236}">
                      <a16:creationId xmlns:a16="http://schemas.microsoft.com/office/drawing/2014/main" id="{17AC2773-F870-C0E9-1935-D0BA7AB71FA8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E2D66288-91A5-93EB-7BBA-CCA1B416DDC9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A2EB542F-9CFC-FBD1-9331-D7095F8C2F96}"/>
                  </a:ext>
                </a:extLst>
              </p:cNvPr>
              <p:cNvSpPr/>
              <p:nvPr/>
            </p:nvSpPr>
            <p:spPr>
              <a:xfrm rot="10800000">
                <a:off x="4077301" y="81580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EA624DB1-0880-E4D7-531D-297DBA9BC9FA}"/>
                </a:ext>
              </a:extLst>
            </p:cNvPr>
            <p:cNvGrpSpPr/>
            <p:nvPr/>
          </p:nvGrpSpPr>
          <p:grpSpPr>
            <a:xfrm rot="10800000">
              <a:off x="4101069" y="3492145"/>
              <a:ext cx="2777344" cy="2308275"/>
              <a:chOff x="4077301" y="815172"/>
              <a:chExt cx="2777344" cy="2308275"/>
            </a:xfrm>
          </p:grpSpPr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07E77508-22A3-46B8-2755-C840079B9183}"/>
                  </a:ext>
                </a:extLst>
              </p:cNvPr>
              <p:cNvSpPr/>
              <p:nvPr/>
            </p:nvSpPr>
            <p:spPr>
              <a:xfrm rot="10800000">
                <a:off x="640226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20" name="Rectangle 619">
                <a:extLst>
                  <a:ext uri="{FF2B5EF4-FFF2-40B4-BE49-F238E27FC236}">
                    <a16:creationId xmlns:a16="http://schemas.microsoft.com/office/drawing/2014/main" id="{64F26C40-7DF6-9625-B56C-C36EC7CA7B38}"/>
                  </a:ext>
                </a:extLst>
              </p:cNvPr>
              <p:cNvSpPr/>
              <p:nvPr/>
            </p:nvSpPr>
            <p:spPr>
              <a:xfrm rot="10800000">
                <a:off x="593858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A1D7BF7D-B935-01F3-CC3E-67F26BFD2491}"/>
                  </a:ext>
                </a:extLst>
              </p:cNvPr>
              <p:cNvSpPr/>
              <p:nvPr/>
            </p:nvSpPr>
            <p:spPr>
              <a:xfrm rot="10800000">
                <a:off x="547162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22" name="Rectangle 621">
                <a:extLst>
                  <a:ext uri="{FF2B5EF4-FFF2-40B4-BE49-F238E27FC236}">
                    <a16:creationId xmlns:a16="http://schemas.microsoft.com/office/drawing/2014/main" id="{A7AAF096-BD3A-D8CF-0AAE-704538226CEC}"/>
                  </a:ext>
                </a:extLst>
              </p:cNvPr>
              <p:cNvSpPr/>
              <p:nvPr/>
            </p:nvSpPr>
            <p:spPr>
              <a:xfrm rot="10800000">
                <a:off x="6671131" y="2421791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23" name="Rectangle 622">
                <a:extLst>
                  <a:ext uri="{FF2B5EF4-FFF2-40B4-BE49-F238E27FC236}">
                    <a16:creationId xmlns:a16="http://schemas.microsoft.com/office/drawing/2014/main" id="{32742B4B-F6EA-7513-6F91-BE0A59010977}"/>
                  </a:ext>
                </a:extLst>
              </p:cNvPr>
              <p:cNvSpPr/>
              <p:nvPr/>
            </p:nvSpPr>
            <p:spPr>
              <a:xfrm rot="10800000">
                <a:off x="6486457" y="2420003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24" name="Rectangle 623">
                <a:extLst>
                  <a:ext uri="{FF2B5EF4-FFF2-40B4-BE49-F238E27FC236}">
                    <a16:creationId xmlns:a16="http://schemas.microsoft.com/office/drawing/2014/main" id="{4B345152-88BE-3029-B317-24AC8CDB8234}"/>
                  </a:ext>
                </a:extLst>
              </p:cNvPr>
              <p:cNvSpPr/>
              <p:nvPr/>
            </p:nvSpPr>
            <p:spPr>
              <a:xfrm rot="10800000">
                <a:off x="6669615" y="1837425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25" name="Rectangle 624">
                <a:extLst>
                  <a:ext uri="{FF2B5EF4-FFF2-40B4-BE49-F238E27FC236}">
                    <a16:creationId xmlns:a16="http://schemas.microsoft.com/office/drawing/2014/main" id="{F1678D9F-9162-7782-07AB-E455AAB0B4CE}"/>
                  </a:ext>
                </a:extLst>
              </p:cNvPr>
              <p:cNvSpPr/>
              <p:nvPr/>
            </p:nvSpPr>
            <p:spPr>
              <a:xfrm rot="10800000">
                <a:off x="6484941" y="1835637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26" name="Rectangle 625">
                <a:extLst>
                  <a:ext uri="{FF2B5EF4-FFF2-40B4-BE49-F238E27FC236}">
                    <a16:creationId xmlns:a16="http://schemas.microsoft.com/office/drawing/2014/main" id="{C6403BF1-C7BD-E163-1589-0CA3795599AA}"/>
                  </a:ext>
                </a:extLst>
              </p:cNvPr>
              <p:cNvSpPr/>
              <p:nvPr/>
            </p:nvSpPr>
            <p:spPr>
              <a:xfrm rot="10800000">
                <a:off x="6671131" y="1261686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27" name="Rectangle 626">
                <a:extLst>
                  <a:ext uri="{FF2B5EF4-FFF2-40B4-BE49-F238E27FC236}">
                    <a16:creationId xmlns:a16="http://schemas.microsoft.com/office/drawing/2014/main" id="{7B929E5B-860C-332A-7E19-5C3DE80EE8AB}"/>
                  </a:ext>
                </a:extLst>
              </p:cNvPr>
              <p:cNvSpPr/>
              <p:nvPr/>
            </p:nvSpPr>
            <p:spPr>
              <a:xfrm rot="10800000">
                <a:off x="6486457" y="1259898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628" name="Group 627">
                <a:extLst>
                  <a:ext uri="{FF2B5EF4-FFF2-40B4-BE49-F238E27FC236}">
                    <a16:creationId xmlns:a16="http://schemas.microsoft.com/office/drawing/2014/main" id="{FD3E01E4-1CA5-AB21-34F0-A4625C0BCCA8}"/>
                  </a:ext>
                </a:extLst>
              </p:cNvPr>
              <p:cNvGrpSpPr/>
              <p:nvPr/>
            </p:nvGrpSpPr>
            <p:grpSpPr>
              <a:xfrm rot="10800000">
                <a:off x="6022285" y="1256479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29920A3D-43F9-F5D8-EF80-2A6E4C449B2F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00917CE6-423B-AABF-A9E7-E983F4792789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DE02BE62-2CD4-4FEE-8ABD-6EE3581ED572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64" name="Rectangle 663">
                  <a:extLst>
                    <a:ext uri="{FF2B5EF4-FFF2-40B4-BE49-F238E27FC236}">
                      <a16:creationId xmlns:a16="http://schemas.microsoft.com/office/drawing/2014/main" id="{B4E342BD-0905-D381-A425-136359C54AE4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65" name="Rectangle 664">
                  <a:extLst>
                    <a:ext uri="{FF2B5EF4-FFF2-40B4-BE49-F238E27FC236}">
                      <a16:creationId xmlns:a16="http://schemas.microsoft.com/office/drawing/2014/main" id="{0F5E67D5-0859-0954-C57E-69F2CB398802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66" name="Rectangle 665">
                  <a:extLst>
                    <a:ext uri="{FF2B5EF4-FFF2-40B4-BE49-F238E27FC236}">
                      <a16:creationId xmlns:a16="http://schemas.microsoft.com/office/drawing/2014/main" id="{F9A355A3-8C28-E03B-52D8-B4281A674833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629" name="Group 628">
                <a:extLst>
                  <a:ext uri="{FF2B5EF4-FFF2-40B4-BE49-F238E27FC236}">
                    <a16:creationId xmlns:a16="http://schemas.microsoft.com/office/drawing/2014/main" id="{3FC31A77-C4BF-A358-F6E7-B7921B09735D}"/>
                  </a:ext>
                </a:extLst>
              </p:cNvPr>
              <p:cNvGrpSpPr/>
              <p:nvPr/>
            </p:nvGrpSpPr>
            <p:grpSpPr>
              <a:xfrm rot="10800000">
                <a:off x="5557555" y="1256479"/>
                <a:ext cx="283178" cy="1506137"/>
                <a:chOff x="829494" y="1324984"/>
                <a:chExt cx="283178" cy="1506137"/>
              </a:xfrm>
              <a:solidFill>
                <a:schemeClr val="accent1"/>
              </a:solidFill>
            </p:grpSpPr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0CE40BD0-DEC6-04CF-0798-ECC6152CD777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CBF5B35D-15A7-19D6-4098-7BE38E6EB4DE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C6DAB218-88DC-9620-E654-398DBD65DE33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09D77C15-44B8-C1B7-18E1-EB548A180A39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DA0A6FA7-9F92-C4AB-EEFC-01F5E2CB0C7A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4E44B302-CD50-08DC-8A57-28314E926FFE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630" name="Rectangle 629">
                <a:extLst>
                  <a:ext uri="{FF2B5EF4-FFF2-40B4-BE49-F238E27FC236}">
                    <a16:creationId xmlns:a16="http://schemas.microsoft.com/office/drawing/2014/main" id="{F5A5BC4A-F3EB-2031-421F-8C3449FF1CA5}"/>
                  </a:ext>
                </a:extLst>
              </p:cNvPr>
              <p:cNvSpPr/>
              <p:nvPr/>
            </p:nvSpPr>
            <p:spPr>
              <a:xfrm rot="10800000">
                <a:off x="5460325" y="81517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31" name="Rectangle 630">
                <a:extLst>
                  <a:ext uri="{FF2B5EF4-FFF2-40B4-BE49-F238E27FC236}">
                    <a16:creationId xmlns:a16="http://schemas.microsoft.com/office/drawing/2014/main" id="{6B843DF0-4567-C6B0-7EF7-D8FDCC770714}"/>
                  </a:ext>
                </a:extLst>
              </p:cNvPr>
              <p:cNvSpPr/>
              <p:nvPr/>
            </p:nvSpPr>
            <p:spPr>
              <a:xfrm rot="10800000">
                <a:off x="501923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32" name="Rectangle 631">
                <a:extLst>
                  <a:ext uri="{FF2B5EF4-FFF2-40B4-BE49-F238E27FC236}">
                    <a16:creationId xmlns:a16="http://schemas.microsoft.com/office/drawing/2014/main" id="{8EFBFD11-02D7-CD41-B3F2-DB07E951C3AF}"/>
                  </a:ext>
                </a:extLst>
              </p:cNvPr>
              <p:cNvSpPr/>
              <p:nvPr/>
            </p:nvSpPr>
            <p:spPr>
              <a:xfrm rot="10800000">
                <a:off x="455555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D869A5FC-8B02-CD20-4361-3B2973796321}"/>
                  </a:ext>
                </a:extLst>
              </p:cNvPr>
              <p:cNvSpPr/>
              <p:nvPr/>
            </p:nvSpPr>
            <p:spPr>
              <a:xfrm rot="10800000">
                <a:off x="408859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34" name="Rectangle 633">
                <a:extLst>
                  <a:ext uri="{FF2B5EF4-FFF2-40B4-BE49-F238E27FC236}">
                    <a16:creationId xmlns:a16="http://schemas.microsoft.com/office/drawing/2014/main" id="{576BC794-1F86-7826-07BE-EB6EAA0B74C4}"/>
                  </a:ext>
                </a:extLst>
              </p:cNvPr>
              <p:cNvSpPr/>
              <p:nvPr/>
            </p:nvSpPr>
            <p:spPr>
              <a:xfrm rot="10800000">
                <a:off x="5288107" y="2422421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325ECC37-4623-56EC-3BB4-FDE32B15E2D0}"/>
                  </a:ext>
                </a:extLst>
              </p:cNvPr>
              <p:cNvSpPr/>
              <p:nvPr/>
            </p:nvSpPr>
            <p:spPr>
              <a:xfrm rot="10800000">
                <a:off x="5103433" y="2420633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36" name="Rectangle 635">
                <a:extLst>
                  <a:ext uri="{FF2B5EF4-FFF2-40B4-BE49-F238E27FC236}">
                    <a16:creationId xmlns:a16="http://schemas.microsoft.com/office/drawing/2014/main" id="{CD2C2092-5647-644E-CFD3-FB15D757587D}"/>
                  </a:ext>
                </a:extLst>
              </p:cNvPr>
              <p:cNvSpPr/>
              <p:nvPr/>
            </p:nvSpPr>
            <p:spPr>
              <a:xfrm rot="10800000">
                <a:off x="5286591" y="1838055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37" name="Rectangle 636">
                <a:extLst>
                  <a:ext uri="{FF2B5EF4-FFF2-40B4-BE49-F238E27FC236}">
                    <a16:creationId xmlns:a16="http://schemas.microsoft.com/office/drawing/2014/main" id="{5D1C9F7A-0688-0A94-B98C-DB6AC1EB2DF8}"/>
                  </a:ext>
                </a:extLst>
              </p:cNvPr>
              <p:cNvSpPr/>
              <p:nvPr/>
            </p:nvSpPr>
            <p:spPr>
              <a:xfrm rot="10800000">
                <a:off x="5101917" y="1836267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38" name="Rectangle 637">
                <a:extLst>
                  <a:ext uri="{FF2B5EF4-FFF2-40B4-BE49-F238E27FC236}">
                    <a16:creationId xmlns:a16="http://schemas.microsoft.com/office/drawing/2014/main" id="{0CBA9087-20F5-B52D-D5A3-DC9F82CF5DAD}"/>
                  </a:ext>
                </a:extLst>
              </p:cNvPr>
              <p:cNvSpPr/>
              <p:nvPr/>
            </p:nvSpPr>
            <p:spPr>
              <a:xfrm rot="10800000">
                <a:off x="5288107" y="1262316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39" name="Rectangle 638">
                <a:extLst>
                  <a:ext uri="{FF2B5EF4-FFF2-40B4-BE49-F238E27FC236}">
                    <a16:creationId xmlns:a16="http://schemas.microsoft.com/office/drawing/2014/main" id="{BE6BAA5E-A2CB-6EC5-47E8-8E1A3D5EE9E7}"/>
                  </a:ext>
                </a:extLst>
              </p:cNvPr>
              <p:cNvSpPr/>
              <p:nvPr/>
            </p:nvSpPr>
            <p:spPr>
              <a:xfrm rot="10800000">
                <a:off x="5103433" y="1260528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640" name="Group 639">
                <a:extLst>
                  <a:ext uri="{FF2B5EF4-FFF2-40B4-BE49-F238E27FC236}">
                    <a16:creationId xmlns:a16="http://schemas.microsoft.com/office/drawing/2014/main" id="{741F7F53-EB77-D803-5C99-E4C9EE2827A0}"/>
                  </a:ext>
                </a:extLst>
              </p:cNvPr>
              <p:cNvGrpSpPr/>
              <p:nvPr/>
            </p:nvGrpSpPr>
            <p:grpSpPr>
              <a:xfrm rot="10800000">
                <a:off x="4639261" y="1257109"/>
                <a:ext cx="283178" cy="1506137"/>
                <a:chOff x="829494" y="1324984"/>
                <a:chExt cx="283178" cy="1506137"/>
              </a:xfrm>
              <a:solidFill>
                <a:schemeClr val="accent4"/>
              </a:solidFill>
            </p:grpSpPr>
            <p:sp>
              <p:nvSpPr>
                <p:cNvPr id="649" name="Rectangle 648">
                  <a:extLst>
                    <a:ext uri="{FF2B5EF4-FFF2-40B4-BE49-F238E27FC236}">
                      <a16:creationId xmlns:a16="http://schemas.microsoft.com/office/drawing/2014/main" id="{642EFF96-8825-9652-03CE-5A99C4DC4EEB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50" name="Rectangle 649">
                  <a:extLst>
                    <a:ext uri="{FF2B5EF4-FFF2-40B4-BE49-F238E27FC236}">
                      <a16:creationId xmlns:a16="http://schemas.microsoft.com/office/drawing/2014/main" id="{22DB6CFF-3EF9-FF70-FE26-D89D1CA99073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51" name="Rectangle 650">
                  <a:extLst>
                    <a:ext uri="{FF2B5EF4-FFF2-40B4-BE49-F238E27FC236}">
                      <a16:creationId xmlns:a16="http://schemas.microsoft.com/office/drawing/2014/main" id="{5EF1AA80-3667-9D81-2EE0-9502A0597919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52" name="Rectangle 651">
                  <a:extLst>
                    <a:ext uri="{FF2B5EF4-FFF2-40B4-BE49-F238E27FC236}">
                      <a16:creationId xmlns:a16="http://schemas.microsoft.com/office/drawing/2014/main" id="{459D41AD-6B19-0D74-5EE8-26496B01A60B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53" name="Rectangle 652">
                  <a:extLst>
                    <a:ext uri="{FF2B5EF4-FFF2-40B4-BE49-F238E27FC236}">
                      <a16:creationId xmlns:a16="http://schemas.microsoft.com/office/drawing/2014/main" id="{EB321E92-1D39-B6CA-5F65-4EE9AE6D1E2A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3462B2A1-2D65-1FCE-3A9B-0ED2A0505620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641" name="Group 640">
                <a:extLst>
                  <a:ext uri="{FF2B5EF4-FFF2-40B4-BE49-F238E27FC236}">
                    <a16:creationId xmlns:a16="http://schemas.microsoft.com/office/drawing/2014/main" id="{1777AB03-981E-84D8-6FAB-581550359086}"/>
                  </a:ext>
                </a:extLst>
              </p:cNvPr>
              <p:cNvGrpSpPr/>
              <p:nvPr/>
            </p:nvGrpSpPr>
            <p:grpSpPr>
              <a:xfrm rot="10800000">
                <a:off x="4174531" y="1257109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643" name="Rectangle 642">
                  <a:extLst>
                    <a:ext uri="{FF2B5EF4-FFF2-40B4-BE49-F238E27FC236}">
                      <a16:creationId xmlns:a16="http://schemas.microsoft.com/office/drawing/2014/main" id="{D0516FE2-8677-AB32-BC36-5FED85D26C5D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44" name="Rectangle 643">
                  <a:extLst>
                    <a:ext uri="{FF2B5EF4-FFF2-40B4-BE49-F238E27FC236}">
                      <a16:creationId xmlns:a16="http://schemas.microsoft.com/office/drawing/2014/main" id="{DDD1883C-4485-0F66-B982-8B4057C19640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45" name="Rectangle 644">
                  <a:extLst>
                    <a:ext uri="{FF2B5EF4-FFF2-40B4-BE49-F238E27FC236}">
                      <a16:creationId xmlns:a16="http://schemas.microsoft.com/office/drawing/2014/main" id="{7F5AB5D8-C5A7-4B79-A49A-A2941034EDA4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46" name="Rectangle 645">
                  <a:extLst>
                    <a:ext uri="{FF2B5EF4-FFF2-40B4-BE49-F238E27FC236}">
                      <a16:creationId xmlns:a16="http://schemas.microsoft.com/office/drawing/2014/main" id="{7BF7EDDB-C413-F25C-371A-020DF70DD78A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47" name="Rectangle 646">
                  <a:extLst>
                    <a:ext uri="{FF2B5EF4-FFF2-40B4-BE49-F238E27FC236}">
                      <a16:creationId xmlns:a16="http://schemas.microsoft.com/office/drawing/2014/main" id="{ADFFF075-9858-CBB8-0E21-62077BE09777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48" name="Rectangle 647">
                  <a:extLst>
                    <a:ext uri="{FF2B5EF4-FFF2-40B4-BE49-F238E27FC236}">
                      <a16:creationId xmlns:a16="http://schemas.microsoft.com/office/drawing/2014/main" id="{0E95FA80-FAA8-9534-CCBF-086B6F1DEF66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642" name="Rectangle 641">
                <a:extLst>
                  <a:ext uri="{FF2B5EF4-FFF2-40B4-BE49-F238E27FC236}">
                    <a16:creationId xmlns:a16="http://schemas.microsoft.com/office/drawing/2014/main" id="{9CDAFCA1-7CBC-B693-8BBC-C47D990CEA59}"/>
                  </a:ext>
                </a:extLst>
              </p:cNvPr>
              <p:cNvSpPr/>
              <p:nvPr/>
            </p:nvSpPr>
            <p:spPr>
              <a:xfrm rot="10800000">
                <a:off x="4077301" y="81580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030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70D3A-5C43-60B2-619B-68DE0838D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57B2BD4-9E5B-2CF1-A48C-4FF4E2406CCF}"/>
              </a:ext>
            </a:extLst>
          </p:cNvPr>
          <p:cNvSpPr/>
          <p:nvPr/>
        </p:nvSpPr>
        <p:spPr>
          <a:xfrm>
            <a:off x="1213541" y="915751"/>
            <a:ext cx="1479893" cy="536478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D6FAFB-26C9-6E19-AB2B-E3D98943D76C}"/>
              </a:ext>
            </a:extLst>
          </p:cNvPr>
          <p:cNvSpPr/>
          <p:nvPr/>
        </p:nvSpPr>
        <p:spPr>
          <a:xfrm>
            <a:off x="1404627" y="1311998"/>
            <a:ext cx="405497" cy="10883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05950A-66F6-8800-E2F1-042706DA1111}"/>
              </a:ext>
            </a:extLst>
          </p:cNvPr>
          <p:cNvSpPr/>
          <p:nvPr/>
        </p:nvSpPr>
        <p:spPr>
          <a:xfrm>
            <a:off x="2069913" y="1317924"/>
            <a:ext cx="405497" cy="10883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A9BD89-CBAF-15DF-1F04-9BDD1B051E72}"/>
              </a:ext>
            </a:extLst>
          </p:cNvPr>
          <p:cNvSpPr/>
          <p:nvPr/>
        </p:nvSpPr>
        <p:spPr>
          <a:xfrm>
            <a:off x="1404627" y="3045774"/>
            <a:ext cx="405497" cy="10883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2C171F-BF92-CA33-3A7E-9F17AB919BE9}"/>
              </a:ext>
            </a:extLst>
          </p:cNvPr>
          <p:cNvSpPr/>
          <p:nvPr/>
        </p:nvSpPr>
        <p:spPr>
          <a:xfrm>
            <a:off x="2069913" y="3051700"/>
            <a:ext cx="405497" cy="10883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D4D82F-72DC-2F94-F65A-AF52387E0472}"/>
              </a:ext>
            </a:extLst>
          </p:cNvPr>
          <p:cNvSpPr/>
          <p:nvPr/>
        </p:nvSpPr>
        <p:spPr>
          <a:xfrm>
            <a:off x="1404627" y="4712298"/>
            <a:ext cx="405497" cy="10883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BF5382-E6DB-9196-16BE-66AEE3B62260}"/>
              </a:ext>
            </a:extLst>
          </p:cNvPr>
          <p:cNvSpPr/>
          <p:nvPr/>
        </p:nvSpPr>
        <p:spPr>
          <a:xfrm>
            <a:off x="1475362" y="1479550"/>
            <a:ext cx="99438" cy="1325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64A9D-BD11-2F3A-BF10-AEF3CA8005A4}"/>
              </a:ext>
            </a:extLst>
          </p:cNvPr>
          <p:cNvSpPr/>
          <p:nvPr/>
        </p:nvSpPr>
        <p:spPr>
          <a:xfrm>
            <a:off x="1643668" y="1789893"/>
            <a:ext cx="99438" cy="1325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C00DB-A8A6-D106-8CB6-E94E57687437}"/>
              </a:ext>
            </a:extLst>
          </p:cNvPr>
          <p:cNvSpPr/>
          <p:nvPr/>
        </p:nvSpPr>
        <p:spPr>
          <a:xfrm>
            <a:off x="1507937" y="2107806"/>
            <a:ext cx="99438" cy="1325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aphicFrame>
        <p:nvGraphicFramePr>
          <p:cNvPr id="6" name="Objekt 3">
            <a:extLst>
              <a:ext uri="{FF2B5EF4-FFF2-40B4-BE49-F238E27FC236}">
                <a16:creationId xmlns:a16="http://schemas.microsoft.com/office/drawing/2014/main" id="{7D3E06F9-4C2B-4B1B-23B9-3E565E0852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1402"/>
              </p:ext>
            </p:extLst>
          </p:nvPr>
        </p:nvGraphicFramePr>
        <p:xfrm>
          <a:off x="4153535" y="858837"/>
          <a:ext cx="6224588" cy="446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225293" imgH="4468596" progId="Word.Document.12">
                  <p:embed/>
                </p:oleObj>
              </mc:Choice>
              <mc:Fallback>
                <p:oleObj name="Document" r:id="rId2" imgW="6225293" imgH="4468596" progId="Word.Document.12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CE982A60-D004-25B1-7D2A-1DB469D6C8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53535" y="858837"/>
                        <a:ext cx="6224588" cy="446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762E95-2CB4-AF36-0898-6A0A5E40CA33}"/>
              </a:ext>
            </a:extLst>
          </p:cNvPr>
          <p:cNvCxnSpPr>
            <a:stCxn id="3" idx="3"/>
          </p:cNvCxnSpPr>
          <p:nvPr/>
        </p:nvCxnSpPr>
        <p:spPr>
          <a:xfrm>
            <a:off x="1743106" y="1856149"/>
            <a:ext cx="4041744" cy="8489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96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3177B-2A46-6465-A96F-DD3ADD910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015BFC-574D-D083-1DA9-6B02CD63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cover by different plant classes</a:t>
            </a:r>
            <a:endParaRPr lang="da-D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5E22B-890A-FCE4-64C2-54513836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 crop</a:t>
            </a:r>
          </a:p>
          <a:p>
            <a:r>
              <a:rPr lang="en-US" dirty="0"/>
              <a:t>Other (weed, crop volunteer)</a:t>
            </a:r>
          </a:p>
          <a:p>
            <a:r>
              <a:rPr lang="en-US" dirty="0"/>
              <a:t>Soil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AFFEF502-4B99-32DA-811B-75E568C756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612705"/>
              </p:ext>
            </p:extLst>
          </p:nvPr>
        </p:nvGraphicFramePr>
        <p:xfrm>
          <a:off x="5129212" y="1690688"/>
          <a:ext cx="6224588" cy="446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225293" imgH="4468596" progId="Word.Document.12">
                  <p:embed/>
                </p:oleObj>
              </mc:Choice>
              <mc:Fallback>
                <p:oleObj name="Document" r:id="rId2" imgW="6225293" imgH="4468596" progId="Word.Document.12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CE982A60-D004-25B1-7D2A-1DB469D6C8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29212" y="1690688"/>
                        <a:ext cx="6224588" cy="446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927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4BFDA-1DE4-118E-3173-340B0D5E7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3F883F-2730-AE48-FC1E-1BDB2F2C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cover by different plant classes</a:t>
            </a:r>
            <a:endParaRPr lang="da-D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3F270-3A0A-AD1F-71CB-1AB35A4D5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Cover crop</a:t>
            </a:r>
          </a:p>
          <a:p>
            <a:r>
              <a:rPr lang="en-US" dirty="0"/>
              <a:t>Other (weed, crop volunteer)</a:t>
            </a:r>
          </a:p>
          <a:p>
            <a:r>
              <a:rPr lang="en-US" dirty="0"/>
              <a:t>Soil</a:t>
            </a:r>
          </a:p>
          <a:p>
            <a:endParaRPr lang="en-US" dirty="0"/>
          </a:p>
          <a:p>
            <a:r>
              <a:rPr lang="en-US" dirty="0"/>
              <a:t>How does </a:t>
            </a:r>
          </a:p>
          <a:p>
            <a:pPr>
              <a:buFontTx/>
              <a:buChar char="-"/>
            </a:pPr>
            <a:r>
              <a:rPr lang="en-US" dirty="0"/>
              <a:t>Tillage</a:t>
            </a:r>
          </a:p>
          <a:p>
            <a:pPr>
              <a:buFontTx/>
              <a:buChar char="-"/>
            </a:pPr>
            <a:r>
              <a:rPr lang="en-US" dirty="0"/>
              <a:t>Straw removal</a:t>
            </a:r>
          </a:p>
          <a:p>
            <a:pPr>
              <a:buFontTx/>
              <a:buChar char="-"/>
            </a:pPr>
            <a:r>
              <a:rPr lang="en-US" dirty="0"/>
              <a:t>Cover crop</a:t>
            </a:r>
          </a:p>
          <a:p>
            <a:pPr marL="0" indent="0">
              <a:buNone/>
            </a:pPr>
            <a:r>
              <a:rPr lang="en-US" dirty="0"/>
              <a:t>…impact the vegetation cover?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7A6C6296-B326-8D4F-A671-B060B9A89C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9212" y="1690688"/>
          <a:ext cx="6224588" cy="446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225293" imgH="4468596" progId="Word.Document.12">
                  <p:embed/>
                </p:oleObj>
              </mc:Choice>
              <mc:Fallback>
                <p:oleObj name="Document" r:id="rId2" imgW="6225293" imgH="4468596" progId="Word.Document.12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AFFEF502-4B99-32DA-811B-75E568C756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29212" y="1690688"/>
                        <a:ext cx="6224588" cy="446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972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5FBA-54DB-2385-51A4-3C7E7EEE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F8CE6-FE73-BCE3-D925-E63E1034C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496C2F-0589-23E5-6D8F-43440AEB2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01" y="3002243"/>
            <a:ext cx="9662997" cy="85351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0F74745-CB87-B4CA-68F9-2135928097BC}"/>
              </a:ext>
            </a:extLst>
          </p:cNvPr>
          <p:cNvSpPr/>
          <p:nvPr/>
        </p:nvSpPr>
        <p:spPr>
          <a:xfrm>
            <a:off x="8623300" y="3060700"/>
            <a:ext cx="952500" cy="1263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4DFB3-85AD-71A8-CD87-35B35C95901D}"/>
              </a:ext>
            </a:extLst>
          </p:cNvPr>
          <p:cNvSpPr txBox="1"/>
          <p:nvPr/>
        </p:nvSpPr>
        <p:spPr>
          <a:xfrm>
            <a:off x="8991600" y="3950534"/>
            <a:ext cx="166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up to 100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7524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5C28-E658-3401-FA85-0F6F6764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Issues: zeros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300D0-FE33-A627-769B-66F586AA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012" y="1592262"/>
            <a:ext cx="5553075" cy="50577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19E0E0E-1208-2F5C-5DAB-AB26730586C7}"/>
              </a:ext>
            </a:extLst>
          </p:cNvPr>
          <p:cNvSpPr/>
          <p:nvPr/>
        </p:nvSpPr>
        <p:spPr>
          <a:xfrm>
            <a:off x="5022850" y="2647950"/>
            <a:ext cx="774700" cy="1377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B8D8A-9783-DCC5-A064-64300FB64B99}"/>
              </a:ext>
            </a:extLst>
          </p:cNvPr>
          <p:cNvSpPr txBox="1"/>
          <p:nvPr/>
        </p:nvSpPr>
        <p:spPr>
          <a:xfrm>
            <a:off x="736601" y="2495867"/>
            <a:ext cx="333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‘no cover crop’ control, there is no ‘</a:t>
            </a:r>
            <a:r>
              <a:rPr lang="en-US" dirty="0" err="1"/>
              <a:t>covercrop</a:t>
            </a:r>
            <a:r>
              <a:rPr lang="en-US" dirty="0"/>
              <a:t>’ cover.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7166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226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Office Theme</vt:lpstr>
      <vt:lpstr>Document</vt:lpstr>
      <vt:lpstr>Percent cover as function of (cover crop-tillage-straw)</vt:lpstr>
      <vt:lpstr>PowerPoint Presentation</vt:lpstr>
      <vt:lpstr>PowerPoint Presentation</vt:lpstr>
      <vt:lpstr>PowerPoint Presentation</vt:lpstr>
      <vt:lpstr>PowerPoint Presentation</vt:lpstr>
      <vt:lpstr>Percent cover by different plant classes</vt:lpstr>
      <vt:lpstr>Percent cover by different plant classes</vt:lpstr>
      <vt:lpstr>PowerPoint Presentation</vt:lpstr>
      <vt:lpstr>Issues: zeros</vt:lpstr>
      <vt:lpstr>Issues: lack of independence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Virginia Anne Nichols</dc:creator>
  <cp:lastModifiedBy>Virginia Anne Nichols</cp:lastModifiedBy>
  <cp:revision>7</cp:revision>
  <dcterms:created xsi:type="dcterms:W3CDTF">2024-05-06T13:07:23Z</dcterms:created>
  <dcterms:modified xsi:type="dcterms:W3CDTF">2024-11-13T12:21:19Z</dcterms:modified>
</cp:coreProperties>
</file>