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8" r:id="rId5"/>
    <p:sldId id="257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72" autoAdjust="0"/>
  </p:normalViewPr>
  <p:slideViewPr>
    <p:cSldViewPr snapToGrid="0">
      <p:cViewPr varScale="1">
        <p:scale>
          <a:sx n="146" d="100"/>
          <a:sy n="146" d="100"/>
        </p:scale>
        <p:origin x="864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33A6-3E92-F235-334F-0E60E7392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F7047-E69E-8930-536F-A9FBA717C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7254-AC19-F5C6-5A60-6E5E0796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169-245C-4825-AFDC-DF75DD673B57}" type="datetimeFigureOut">
              <a:rPr lang="da-DK" smtClean="0"/>
              <a:t>17-04-2024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DCBDE-C468-4791-F2A4-1C3217FF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3645-32BA-916D-E8C6-C4DDA8B3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5B7-61C8-4E6D-9E21-75E0FB9F8F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380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D5B9-18A5-7F06-D91A-017F1AE0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32EDA-5F86-2009-DCA2-1313FB9CA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2275-0C5D-73C4-2154-1D9C6477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169-245C-4825-AFDC-DF75DD673B57}" type="datetimeFigureOut">
              <a:rPr lang="da-DK" smtClean="0"/>
              <a:t>17-04-2024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B14FB-4BC8-C16F-B946-B38E33A7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1EEB4-76A9-0761-50EC-35752E58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5B7-61C8-4E6D-9E21-75E0FB9F8F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205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CA2BD-E744-2136-D577-3DA0144E6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51AA5-C572-6FED-A2D8-6C37E9EE6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6035D-3D55-E096-3E4B-3BC5DD3F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169-245C-4825-AFDC-DF75DD673B57}" type="datetimeFigureOut">
              <a:rPr lang="da-DK" smtClean="0"/>
              <a:t>17-04-2024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290EE-BB10-C0C3-95D9-23F89B24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E39F2-42C2-CD74-2916-B567657A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5B7-61C8-4E6D-9E21-75E0FB9F8F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565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660F-D8D9-8C10-9BC0-C19EFC53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1329-1340-40D8-1921-8D9954EC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83446-9EF0-E93A-BAD5-E8E1BAA6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169-245C-4825-AFDC-DF75DD673B57}" type="datetimeFigureOut">
              <a:rPr lang="da-DK" smtClean="0"/>
              <a:t>17-04-2024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129D6-ECDB-F78E-B51F-2292013A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9F26-8883-870F-8CAC-67ABA595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5B7-61C8-4E6D-9E21-75E0FB9F8F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724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1F8F-4353-974B-86E6-372C43C9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425E7-7323-6891-BADB-6C5712680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48EDA-3C0D-95EA-E205-D74BA764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169-245C-4825-AFDC-DF75DD673B57}" type="datetimeFigureOut">
              <a:rPr lang="da-DK" smtClean="0"/>
              <a:t>17-04-2024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AF9D2-D75C-46E8-3A8D-399D795C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87AC0-47C3-950F-6514-6702DF41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5B7-61C8-4E6D-9E21-75E0FB9F8F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285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B724-56F2-D028-0066-7B48099A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813D-5735-1836-A247-7B1C766DF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4EA38-5A1C-D18F-2FAC-2EDABE602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C960B-04D2-362C-E158-8C406CEE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169-245C-4825-AFDC-DF75DD673B57}" type="datetimeFigureOut">
              <a:rPr lang="da-DK" smtClean="0"/>
              <a:t>17-04-2024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3084C-AC9D-18D5-BB45-FC6C8F8F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C2F2D-CEB2-BBCB-D7FC-992338F1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5B7-61C8-4E6D-9E21-75E0FB9F8F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419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FA27-3199-50C6-B457-E5AB7150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9905E-B16F-1C9E-EABA-66C928216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D273C-EE0B-FD30-425C-2BDB5F970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7BAA1-65E3-8F64-E22C-88FD8F7F4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0D3CA-7259-6D3E-2792-637C442EF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A9789-C54A-D417-710C-2E1888DF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169-245C-4825-AFDC-DF75DD673B57}" type="datetimeFigureOut">
              <a:rPr lang="da-DK" smtClean="0"/>
              <a:t>17-04-2024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6DB07-9BE3-D2BE-63D5-0720D0EA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2E460-4704-EA12-5F0A-32F795B0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5B7-61C8-4E6D-9E21-75E0FB9F8F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753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9445-58E0-4530-9000-763A6E82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924AC-ADFD-F565-99DC-678B0471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169-245C-4825-AFDC-DF75DD673B57}" type="datetimeFigureOut">
              <a:rPr lang="da-DK" smtClean="0"/>
              <a:t>17-04-2024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FAE8B-A36B-542B-348B-3440EE2F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5A791-0A1D-332C-F1D4-782BA015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5B7-61C8-4E6D-9E21-75E0FB9F8F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909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85F88-4519-AFAC-D46C-67EA2A3F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169-245C-4825-AFDC-DF75DD673B57}" type="datetimeFigureOut">
              <a:rPr lang="da-DK" smtClean="0"/>
              <a:t>17-04-2024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F15C4-2A3D-6AEC-3401-B06B9723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8524F-4835-782C-C0DD-D1136EAD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5B7-61C8-4E6D-9E21-75E0FB9F8F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324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A718-029D-0CDA-3DF0-61879A3E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91EA-5A50-0BBD-DFED-B3F25680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EEB81-3F07-6C49-B212-1F4551D03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FCCB7-8BE2-B3A4-04CB-B6A455B9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169-245C-4825-AFDC-DF75DD673B57}" type="datetimeFigureOut">
              <a:rPr lang="da-DK" smtClean="0"/>
              <a:t>17-04-2024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1E1A-D84D-0CCB-D60B-71C75964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8241B-5611-8071-5C9A-7A3D6C44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5B7-61C8-4E6D-9E21-75E0FB9F8F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133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0D72-0502-7A9F-8481-29CE8B99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6AE84-C62F-6D6A-2B7B-5EBD0E110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870C5-8EA8-8FB2-776B-BC28FBA11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73F29-DDAE-F869-F0AD-4BDE39B7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10169-245C-4825-AFDC-DF75DD673B57}" type="datetimeFigureOut">
              <a:rPr lang="da-DK" smtClean="0"/>
              <a:t>17-04-2024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7E22C-CA15-0545-A49E-B4276271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4B33C-4CDF-3D5A-616F-720D9FEC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F5B7-61C8-4E6D-9E21-75E0FB9F8F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8674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A6267-E480-3B6D-43B0-0B273E49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90052-C723-3215-0635-6448E514E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B90C0-8E69-0A34-AB49-7805D07C6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F10169-245C-4825-AFDC-DF75DD673B57}" type="datetimeFigureOut">
              <a:rPr lang="da-DK" smtClean="0"/>
              <a:t>17-04-2024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26871-2D3E-7B12-7EBE-F311E7814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9CB85-1D8A-0AB3-5219-A4EFEAB01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87F5B7-61C8-4E6D-9E21-75E0FB9F8F0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313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0E61-D65B-B8D4-3FD1-8BEF37C39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for Bo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FF92A-1735-FA8A-7370-1137013CF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341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60C2-19D3-78BE-5D59-2BA2EA8B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A4A71-639A-005F-1419-83B1E9360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Can you fill in the red questions for the management?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	Volunteer biomass in 2019?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5621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AB2F28-F51E-E670-94FF-DF88588BC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84438"/>
              </p:ext>
            </p:extLst>
          </p:nvPr>
        </p:nvGraphicFramePr>
        <p:xfrm>
          <a:off x="548640" y="719666"/>
          <a:ext cx="10982961" cy="1253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0987">
                  <a:extLst>
                    <a:ext uri="{9D8B030D-6E8A-4147-A177-3AD203B41FA5}">
                      <a16:colId xmlns:a16="http://schemas.microsoft.com/office/drawing/2014/main" val="3222538821"/>
                    </a:ext>
                  </a:extLst>
                </a:gridCol>
                <a:gridCol w="3660987">
                  <a:extLst>
                    <a:ext uri="{9D8B030D-6E8A-4147-A177-3AD203B41FA5}">
                      <a16:colId xmlns:a16="http://schemas.microsoft.com/office/drawing/2014/main" val="1254183552"/>
                    </a:ext>
                  </a:extLst>
                </a:gridCol>
                <a:gridCol w="3660987">
                  <a:extLst>
                    <a:ext uri="{9D8B030D-6E8A-4147-A177-3AD203B41FA5}">
                      <a16:colId xmlns:a16="http://schemas.microsoft.com/office/drawing/2014/main" val="2632927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2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 May, p</a:t>
                      </a:r>
                      <a:r>
                        <a:rPr lang="en-US" dirty="0"/>
                        <a:t>resence/absence data collected on dicot, monocot, </a:t>
                      </a:r>
                      <a:r>
                        <a:rPr lang="en-US" dirty="0" err="1"/>
                        <a:t>cirar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equar</a:t>
                      </a:r>
                      <a:endParaRPr lang="da-DK" dirty="0"/>
                    </a:p>
                    <a:p>
                      <a:endParaRPr lang="da-D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 May, presence/absence data collected on dicot, monocot, </a:t>
                      </a:r>
                      <a:r>
                        <a:rPr lang="en-US" dirty="0" err="1"/>
                        <a:t>cirar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equar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8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Spring barley planted on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date19-04-2018</a:t>
                      </a:r>
                      <a:endParaRPr lang="da-DK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Oats</a:t>
                      </a:r>
                      <a:r>
                        <a:rPr lang="en-US" dirty="0"/>
                        <a:t> Planted on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04-04-2019</a:t>
                      </a:r>
                      <a:endParaRPr lang="da-DK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38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Early mix (</a:t>
                      </a:r>
                      <a:r>
                        <a:rPr lang="en-US" dirty="0" err="1"/>
                        <a:t>lolium</a:t>
                      </a:r>
                      <a:r>
                        <a:rPr lang="en-US" dirty="0"/>
                        <a:t>/clover) CC planted on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date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23-04-2018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Did method of planting differ by treatment?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No, seeds were broadcast by a sowing machine with hoses lifted from  the ground for all dates of establishment and tillage regimes</a:t>
                      </a:r>
                      <a:endParaRPr lang="da-DK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Early mix (</a:t>
                      </a:r>
                      <a:r>
                        <a:rPr lang="en-US" dirty="0" err="1"/>
                        <a:t>lolium</a:t>
                      </a:r>
                      <a:r>
                        <a:rPr lang="en-US" dirty="0"/>
                        <a:t>/clover) CC planted on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date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08-04-2019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Did method of planting differ by treatment?</a:t>
                      </a:r>
                      <a:r>
                        <a:rPr lang="da-DK" dirty="0">
                          <a:solidFill>
                            <a:srgbClr val="FF0000"/>
                          </a:solidFill>
                        </a:rPr>
                        <a:t>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22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“Mid-year” mix (</a:t>
                      </a:r>
                      <a:r>
                        <a:rPr lang="en-US" dirty="0" err="1"/>
                        <a:t>lolium</a:t>
                      </a:r>
                      <a:r>
                        <a:rPr lang="en-US" dirty="0"/>
                        <a:t>/clover) CC planted into standing barley on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16-07-2018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Did planting method differ by tillage treatment?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no</a:t>
                      </a:r>
                      <a:endParaRPr lang="da-DK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“Mid-year” mix (</a:t>
                      </a:r>
                      <a:r>
                        <a:rPr lang="en-US" dirty="0" err="1"/>
                        <a:t>lolium</a:t>
                      </a:r>
                      <a:r>
                        <a:rPr lang="en-US" dirty="0"/>
                        <a:t>/clover) CC planted into standing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crop</a:t>
                      </a:r>
                      <a:r>
                        <a:rPr lang="en-US" dirty="0"/>
                        <a:t> on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31-07-2019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Did planting method differ by tillage treatment?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No</a:t>
                      </a:r>
                      <a:endParaRPr lang="da-DK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18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“Mid-year” radish CC planted into standing barley on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16-07-2018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Did planting method differ by tillage treatment?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no</a:t>
                      </a:r>
                      <a:endParaRPr lang="da-DK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“Mid-</a:t>
                      </a:r>
                      <a:r>
                        <a:rPr lang="en-US" dirty="0" err="1"/>
                        <a:t>year”radish</a:t>
                      </a:r>
                      <a:r>
                        <a:rPr lang="en-US" dirty="0"/>
                        <a:t> CC planted into standing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crop</a:t>
                      </a:r>
                      <a:r>
                        <a:rPr lang="en-US" dirty="0"/>
                        <a:t> on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31-07-2019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Did planting method differ by tillage treatment?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No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da-DK" dirty="0">
                        <a:solidFill>
                          <a:srgbClr val="FF0000"/>
                        </a:solidFill>
                      </a:endParaRP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89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Barley crop harvested on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date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08-08-2018</a:t>
                      </a:r>
                      <a:endParaRPr lang="da-DK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Crop </a:t>
                      </a:r>
                      <a:r>
                        <a:rPr lang="en-US" dirty="0"/>
                        <a:t>harvested on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date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26-08-2019</a:t>
                      </a:r>
                      <a:endParaRPr lang="da-DK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73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 straw removal treatment, was this done before cc planting?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Yes straw removed 10-08-2018</a:t>
                      </a:r>
                      <a:endParaRPr lang="da-DK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 straw removal treatment, was this done before cc planting?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Yes 05-09-2019</a:t>
                      </a:r>
                      <a:endParaRPr lang="da-DK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1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 radish CC planted on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date,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20-08-2018 seeds broadcast </a:t>
                      </a:r>
                      <a:endParaRPr lang="da-DK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Late radish CC planted on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date,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09-09-2019 seeds broadcast</a:t>
                      </a:r>
                      <a:endParaRPr lang="da-DK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10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 Nov pictures taken in three places in each plot to do percent cover (soil, volunteer, clover,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lolpe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radish,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weedcov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*)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 Nov pictures taken in three places in each plot to do percent cover (soil, volunteer, clover,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lolpe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radish,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weedcov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*)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29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 Nov biomass samples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what area?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x 0,5 m</a:t>
                      </a:r>
                      <a:r>
                        <a:rPr lang="en-US" baseline="30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per plot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trike="sngStrike" baseline="0" dirty="0">
                          <a:solidFill>
                            <a:schemeClr val="tx1"/>
                          </a:solidFill>
                        </a:rPr>
                        <a:t>taken in 1 place in each plot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separated into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grass_cl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radish, weeds,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volunteers </a:t>
                      </a:r>
                      <a:endParaRPr lang="da-DK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 Nov biomass samples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what area?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x 0,5 m</a:t>
                      </a:r>
                      <a:r>
                        <a:rPr lang="en-US" baseline="30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per plot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trike="sngStrike" baseline="0" dirty="0">
                          <a:solidFill>
                            <a:schemeClr val="tx1"/>
                          </a:solidFill>
                        </a:rPr>
                        <a:t>taken in 1 place in each plot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separated into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grass_cl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radish, weeds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 volunteers?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Yes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a-DK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18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89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1CBD4-F42C-5568-9921-EBA85601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CFCF-283E-3857-77F9-940969E2B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1DFD6-5DB1-CBE4-4286-E698127DC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23" y="681037"/>
            <a:ext cx="11136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1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D913-7270-A3F7-C10F-A0F49090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6EEBA-19AC-396F-EFD7-12C4831B2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1BCBEA-C4FF-D037-CC34-6BE2E4110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3" y="0"/>
            <a:ext cx="10911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3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412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Questions for Bo</vt:lpstr>
      <vt:lpstr>PowerPoint Presentation</vt:lpstr>
      <vt:lpstr>PowerPoint Presentation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for Bo</dc:title>
  <dc:creator>Virginia Anne Nichols</dc:creator>
  <cp:lastModifiedBy>Virginia Anne Nichols</cp:lastModifiedBy>
  <cp:revision>5</cp:revision>
  <dcterms:created xsi:type="dcterms:W3CDTF">2024-04-15T13:37:01Z</dcterms:created>
  <dcterms:modified xsi:type="dcterms:W3CDTF">2024-04-17T13:16:07Z</dcterms:modified>
</cp:coreProperties>
</file>