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42D1-C5D2-0BA8-1D87-3F154609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EEF9-5E18-076E-6C51-60CF7A5E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B232-8383-9583-EFA9-EC9F597A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BF2E2-BD69-AFE9-5E49-E3755E3C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18AD-1DEA-8D7A-37E9-7CB89032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11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E1A2-FD6B-5D02-A025-83DE8DA4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C184A-91A3-C4AD-FB9E-C98B94C9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BF02-0D80-B4BF-A5C7-1D1C54DF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5EA9-C625-E895-921D-8F9A282D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5D36-0379-C918-4D8D-D997B4F8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19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933F9-5FE8-26EE-5001-F0DD01879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D3F55-7D30-37BF-487C-6EAF442CD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7CB9-5ADB-D690-403A-32490B65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79A7-158D-FFE7-90B3-D2E28701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46A2-539E-41D0-6E15-A386C683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230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B6BF-E0BA-484D-8A47-54616A5A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A75E-6F38-B2C0-639F-59B27C63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FED3-E3FB-6FC0-1C98-37BE38B4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7605-2172-B5D4-0300-6E933F0C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4A0F-DC46-9E13-2DF7-1D65F9FC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725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B2A5-E1D5-F71C-AD53-F85A5BDF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CFEBE-BD68-B2DD-CE78-4A853F8C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45067-7243-D254-700C-F3B9BE6C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1517C-B229-8C25-CF5E-4CA4D5ED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C91EB-E838-8ECA-A1E8-3A0D7B49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11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AB59-FCEB-4ADB-852B-AB04256A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6F7F-A797-B26F-DE86-F351CDAA9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93E34-782D-D680-F64F-C099CB69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AA6DA-BA31-E452-E171-3B331788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F3DFA-2D4B-1452-E5D8-617048F2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32726-3D0D-3EBD-46C4-662CF031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177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D910-373B-06E8-9EAB-FD701AEC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B302C-B43A-E4A6-4F5D-634D658C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F4A31-0647-0B42-140E-8F45ECFA5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B04FA-AD4D-AF29-8A10-BD9D6423E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F7C7-A436-FE17-4156-447510251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8375E-3FA9-961F-AA40-89E96CB1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654FD-FD73-7CC2-6AD6-E6C03389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AF6D8-6D76-AA96-F84E-C53DEDC2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788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C76A-4BA1-BECE-3AB9-5E4E951E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309EF-5C18-4C77-E24F-16A2792E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C634F-CEB9-5249-96E8-51B81BE7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E3D7-C7BC-0C65-DC82-11185D45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12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314D2-FC4D-D630-5181-5FCC0212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92FB3-8F19-1D52-91FF-2FD6AE0A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D0359-4134-3EEB-DEA6-3CD071A3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32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8912-6724-FFC0-E082-B6D2E890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6937-27F9-78F8-CB0D-50C5267A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5DC0B-A814-24D5-7FC3-C2150BF1A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ED87-9141-E460-1A76-BFC3E5FB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43C5-B5F6-7F7A-062F-E7337238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7615-0BBD-C876-A54B-F18612F2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037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D7A8-869F-DC9B-33CC-0834975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31A8E-3DEB-0B44-6BF9-57838DDEA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0F112-C912-8218-7EF9-357FCBA8A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01DCE-143D-02C3-7B5B-341C9761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84262-43D4-C08E-5033-1D4BE780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98B59-AB2E-620A-5A91-53DF9179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161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A882-E63E-D590-9D2C-89D561A2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A31C-93EE-5528-6B01-DD826F95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26CD-2D13-1AB6-9104-ACD46D726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04C2A-9ECB-47D7-8DF8-FC3B4F78C05D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BE5A-1E7D-D76E-2DD8-8DE6B33B0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BF23-990B-2089-F4E8-4C1EDBC4B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0C162-BB62-4F4F-A501-145ACFD6181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920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00F59-6AE4-6529-6737-803D5C32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9" y="1689864"/>
            <a:ext cx="5105842" cy="1920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CD640-5BFC-043E-09D3-C573A1DA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60" y="1874360"/>
            <a:ext cx="5362374" cy="1551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72957C-AA79-E525-D790-9C35E82039BC}"/>
              </a:ext>
            </a:extLst>
          </p:cNvPr>
          <p:cNvSpPr/>
          <p:nvPr/>
        </p:nvSpPr>
        <p:spPr>
          <a:xfrm>
            <a:off x="2429933" y="778933"/>
            <a:ext cx="7797800" cy="1507067"/>
          </a:xfrm>
          <a:custGeom>
            <a:avLst/>
            <a:gdLst>
              <a:gd name="connsiteX0" fmla="*/ 0 w 7797800"/>
              <a:gd name="connsiteY0" fmla="*/ 1295400 h 1507067"/>
              <a:gd name="connsiteX1" fmla="*/ 42334 w 7797800"/>
              <a:gd name="connsiteY1" fmla="*/ 1159934 h 1507067"/>
              <a:gd name="connsiteX2" fmla="*/ 84667 w 7797800"/>
              <a:gd name="connsiteY2" fmla="*/ 956734 h 1507067"/>
              <a:gd name="connsiteX3" fmla="*/ 177800 w 7797800"/>
              <a:gd name="connsiteY3" fmla="*/ 677334 h 1507067"/>
              <a:gd name="connsiteX4" fmla="*/ 304800 w 7797800"/>
              <a:gd name="connsiteY4" fmla="*/ 508000 h 1507067"/>
              <a:gd name="connsiteX5" fmla="*/ 397934 w 7797800"/>
              <a:gd name="connsiteY5" fmla="*/ 406400 h 1507067"/>
              <a:gd name="connsiteX6" fmla="*/ 905934 w 7797800"/>
              <a:gd name="connsiteY6" fmla="*/ 203200 h 1507067"/>
              <a:gd name="connsiteX7" fmla="*/ 1456267 w 7797800"/>
              <a:gd name="connsiteY7" fmla="*/ 93134 h 1507067"/>
              <a:gd name="connsiteX8" fmla="*/ 1735667 w 7797800"/>
              <a:gd name="connsiteY8" fmla="*/ 67734 h 1507067"/>
              <a:gd name="connsiteX9" fmla="*/ 2006600 w 7797800"/>
              <a:gd name="connsiteY9" fmla="*/ 50800 h 1507067"/>
              <a:gd name="connsiteX10" fmla="*/ 2345267 w 7797800"/>
              <a:gd name="connsiteY10" fmla="*/ 16934 h 1507067"/>
              <a:gd name="connsiteX11" fmla="*/ 2751667 w 7797800"/>
              <a:gd name="connsiteY11" fmla="*/ 0 h 1507067"/>
              <a:gd name="connsiteX12" fmla="*/ 3505200 w 7797800"/>
              <a:gd name="connsiteY12" fmla="*/ 8467 h 1507067"/>
              <a:gd name="connsiteX13" fmla="*/ 3733800 w 7797800"/>
              <a:gd name="connsiteY13" fmla="*/ 33867 h 1507067"/>
              <a:gd name="connsiteX14" fmla="*/ 4614334 w 7797800"/>
              <a:gd name="connsiteY14" fmla="*/ 67734 h 1507067"/>
              <a:gd name="connsiteX15" fmla="*/ 4783667 w 7797800"/>
              <a:gd name="connsiteY15" fmla="*/ 84667 h 1507067"/>
              <a:gd name="connsiteX16" fmla="*/ 5698067 w 7797800"/>
              <a:gd name="connsiteY16" fmla="*/ 211667 h 1507067"/>
              <a:gd name="connsiteX17" fmla="*/ 6934200 w 7797800"/>
              <a:gd name="connsiteY17" fmla="*/ 270934 h 1507067"/>
              <a:gd name="connsiteX18" fmla="*/ 7001934 w 7797800"/>
              <a:gd name="connsiteY18" fmla="*/ 279400 h 1507067"/>
              <a:gd name="connsiteX19" fmla="*/ 7289800 w 7797800"/>
              <a:gd name="connsiteY19" fmla="*/ 474134 h 1507067"/>
              <a:gd name="connsiteX20" fmla="*/ 7408334 w 7797800"/>
              <a:gd name="connsiteY20" fmla="*/ 609600 h 1507067"/>
              <a:gd name="connsiteX21" fmla="*/ 7518400 w 7797800"/>
              <a:gd name="connsiteY21" fmla="*/ 753534 h 1507067"/>
              <a:gd name="connsiteX22" fmla="*/ 7628467 w 7797800"/>
              <a:gd name="connsiteY22" fmla="*/ 948267 h 1507067"/>
              <a:gd name="connsiteX23" fmla="*/ 7696200 w 7797800"/>
              <a:gd name="connsiteY23" fmla="*/ 1083734 h 1507067"/>
              <a:gd name="connsiteX24" fmla="*/ 7713134 w 7797800"/>
              <a:gd name="connsiteY24" fmla="*/ 1117600 h 1507067"/>
              <a:gd name="connsiteX25" fmla="*/ 7755467 w 7797800"/>
              <a:gd name="connsiteY25" fmla="*/ 1380067 h 1507067"/>
              <a:gd name="connsiteX26" fmla="*/ 7747000 w 7797800"/>
              <a:gd name="connsiteY26" fmla="*/ 1507067 h 1507067"/>
              <a:gd name="connsiteX27" fmla="*/ 7713134 w 7797800"/>
              <a:gd name="connsiteY27" fmla="*/ 1490134 h 1507067"/>
              <a:gd name="connsiteX28" fmla="*/ 7653867 w 7797800"/>
              <a:gd name="connsiteY28" fmla="*/ 1422400 h 1507067"/>
              <a:gd name="connsiteX29" fmla="*/ 7704667 w 7797800"/>
              <a:gd name="connsiteY29" fmla="*/ 1413934 h 1507067"/>
              <a:gd name="connsiteX30" fmla="*/ 7747000 w 7797800"/>
              <a:gd name="connsiteY30" fmla="*/ 1456267 h 1507067"/>
              <a:gd name="connsiteX31" fmla="*/ 7763934 w 7797800"/>
              <a:gd name="connsiteY31" fmla="*/ 1473200 h 1507067"/>
              <a:gd name="connsiteX32" fmla="*/ 7780867 w 7797800"/>
              <a:gd name="connsiteY32" fmla="*/ 1413934 h 1507067"/>
              <a:gd name="connsiteX33" fmla="*/ 7797800 w 7797800"/>
              <a:gd name="connsiteY33" fmla="*/ 1363134 h 1507067"/>
              <a:gd name="connsiteX34" fmla="*/ 7797800 w 7797800"/>
              <a:gd name="connsiteY34" fmla="*/ 132080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97800" h="1507067">
                <a:moveTo>
                  <a:pt x="0" y="1295400"/>
                </a:moveTo>
                <a:cubicBezTo>
                  <a:pt x="12162" y="1258916"/>
                  <a:pt x="35064" y="1191923"/>
                  <a:pt x="42334" y="1159934"/>
                </a:cubicBezTo>
                <a:cubicBezTo>
                  <a:pt x="73620" y="1022274"/>
                  <a:pt x="42181" y="1093296"/>
                  <a:pt x="84667" y="956734"/>
                </a:cubicBezTo>
                <a:cubicBezTo>
                  <a:pt x="113830" y="862995"/>
                  <a:pt x="121502" y="757759"/>
                  <a:pt x="177800" y="677334"/>
                </a:cubicBezTo>
                <a:cubicBezTo>
                  <a:pt x="228840" y="604419"/>
                  <a:pt x="245921" y="576175"/>
                  <a:pt x="304800" y="508000"/>
                </a:cubicBezTo>
                <a:cubicBezTo>
                  <a:pt x="334829" y="473230"/>
                  <a:pt x="360549" y="433103"/>
                  <a:pt x="397934" y="406400"/>
                </a:cubicBezTo>
                <a:cubicBezTo>
                  <a:pt x="548020" y="299197"/>
                  <a:pt x="729547" y="245114"/>
                  <a:pt x="905934" y="203200"/>
                </a:cubicBezTo>
                <a:cubicBezTo>
                  <a:pt x="1087943" y="159950"/>
                  <a:pt x="1269958" y="110071"/>
                  <a:pt x="1456267" y="93134"/>
                </a:cubicBezTo>
                <a:lnTo>
                  <a:pt x="1735667" y="67734"/>
                </a:lnTo>
                <a:cubicBezTo>
                  <a:pt x="1825888" y="60794"/>
                  <a:pt x="1916425" y="58315"/>
                  <a:pt x="2006600" y="50800"/>
                </a:cubicBezTo>
                <a:cubicBezTo>
                  <a:pt x="2119660" y="41378"/>
                  <a:pt x="2232249" y="26848"/>
                  <a:pt x="2345267" y="16934"/>
                </a:cubicBezTo>
                <a:cubicBezTo>
                  <a:pt x="2456075" y="7214"/>
                  <a:pt x="2660652" y="2936"/>
                  <a:pt x="2751667" y="0"/>
                </a:cubicBezTo>
                <a:cubicBezTo>
                  <a:pt x="3002845" y="2822"/>
                  <a:pt x="3254156" y="-190"/>
                  <a:pt x="3505200" y="8467"/>
                </a:cubicBezTo>
                <a:cubicBezTo>
                  <a:pt x="3581823" y="11109"/>
                  <a:pt x="3657240" y="29776"/>
                  <a:pt x="3733800" y="33867"/>
                </a:cubicBezTo>
                <a:cubicBezTo>
                  <a:pt x="4027110" y="49540"/>
                  <a:pt x="4614334" y="67734"/>
                  <a:pt x="4614334" y="67734"/>
                </a:cubicBezTo>
                <a:cubicBezTo>
                  <a:pt x="4670778" y="73378"/>
                  <a:pt x="4727492" y="76783"/>
                  <a:pt x="4783667" y="84667"/>
                </a:cubicBezTo>
                <a:cubicBezTo>
                  <a:pt x="5129742" y="133239"/>
                  <a:pt x="5310021" y="188150"/>
                  <a:pt x="5698067" y="211667"/>
                </a:cubicBezTo>
                <a:cubicBezTo>
                  <a:pt x="6296105" y="247911"/>
                  <a:pt x="5884254" y="224475"/>
                  <a:pt x="6934200" y="270934"/>
                </a:cubicBezTo>
                <a:cubicBezTo>
                  <a:pt x="6956778" y="273756"/>
                  <a:pt x="6981693" y="269006"/>
                  <a:pt x="7001934" y="279400"/>
                </a:cubicBezTo>
                <a:cubicBezTo>
                  <a:pt x="7122069" y="341090"/>
                  <a:pt x="7208845" y="384657"/>
                  <a:pt x="7289800" y="474134"/>
                </a:cubicBezTo>
                <a:cubicBezTo>
                  <a:pt x="7330056" y="518627"/>
                  <a:pt x="7370339" y="563162"/>
                  <a:pt x="7408334" y="609600"/>
                </a:cubicBezTo>
                <a:cubicBezTo>
                  <a:pt x="7446580" y="656346"/>
                  <a:pt x="7488681" y="700954"/>
                  <a:pt x="7518400" y="753534"/>
                </a:cubicBezTo>
                <a:cubicBezTo>
                  <a:pt x="7555089" y="818445"/>
                  <a:pt x="7593117" y="882617"/>
                  <a:pt x="7628467" y="948267"/>
                </a:cubicBezTo>
                <a:cubicBezTo>
                  <a:pt x="7652402" y="992718"/>
                  <a:pt x="7673622" y="1038578"/>
                  <a:pt x="7696200" y="1083734"/>
                </a:cubicBezTo>
                <a:lnTo>
                  <a:pt x="7713134" y="1117600"/>
                </a:lnTo>
                <a:cubicBezTo>
                  <a:pt x="7733010" y="1212014"/>
                  <a:pt x="7755467" y="1285695"/>
                  <a:pt x="7755467" y="1380067"/>
                </a:cubicBezTo>
                <a:cubicBezTo>
                  <a:pt x="7755467" y="1422494"/>
                  <a:pt x="7749822" y="1464734"/>
                  <a:pt x="7747000" y="1507067"/>
                </a:cubicBezTo>
                <a:cubicBezTo>
                  <a:pt x="7735711" y="1501423"/>
                  <a:pt x="7723096" y="1497883"/>
                  <a:pt x="7713134" y="1490134"/>
                </a:cubicBezTo>
                <a:cubicBezTo>
                  <a:pt x="7678844" y="1463464"/>
                  <a:pt x="7674099" y="1452749"/>
                  <a:pt x="7653867" y="1422400"/>
                </a:cubicBezTo>
                <a:cubicBezTo>
                  <a:pt x="7670800" y="1419578"/>
                  <a:pt x="7687605" y="1412038"/>
                  <a:pt x="7704667" y="1413934"/>
                </a:cubicBezTo>
                <a:cubicBezTo>
                  <a:pt x="7726971" y="1416412"/>
                  <a:pt x="7735986" y="1442499"/>
                  <a:pt x="7747000" y="1456267"/>
                </a:cubicBezTo>
                <a:cubicBezTo>
                  <a:pt x="7751987" y="1462500"/>
                  <a:pt x="7758289" y="1467556"/>
                  <a:pt x="7763934" y="1473200"/>
                </a:cubicBezTo>
                <a:cubicBezTo>
                  <a:pt x="7769578" y="1453445"/>
                  <a:pt x="7774825" y="1433571"/>
                  <a:pt x="7780867" y="1413934"/>
                </a:cubicBezTo>
                <a:cubicBezTo>
                  <a:pt x="7786116" y="1396874"/>
                  <a:pt x="7797800" y="1380983"/>
                  <a:pt x="7797800" y="1363134"/>
                </a:cubicBezTo>
                <a:lnTo>
                  <a:pt x="7797800" y="13208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A9312-E25B-1B47-9CDC-C6A73CCD9ED5}"/>
              </a:ext>
            </a:extLst>
          </p:cNvPr>
          <p:cNvSpPr txBox="1"/>
          <p:nvPr/>
        </p:nvSpPr>
        <p:spPr>
          <a:xfrm>
            <a:off x="2181800" y="4572001"/>
            <a:ext cx="829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what if I want just the value per plant? E.g., without multiplying by abundance?</a:t>
            </a:r>
            <a:endParaRPr 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30727-6D92-30C3-6AC9-661B5C9EDD98}"/>
              </a:ext>
            </a:extLst>
          </p:cNvPr>
          <p:cNvSpPr txBox="1"/>
          <p:nvPr/>
        </p:nvSpPr>
        <p:spPr>
          <a:xfrm>
            <a:off x="224046" y="1312586"/>
            <a:ext cx="88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</a:t>
            </a:r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E38F42-9FA6-415F-6619-FBC11290951C}"/>
              </a:ext>
            </a:extLst>
          </p:cNvPr>
          <p:cNvSpPr txBox="1"/>
          <p:nvPr/>
        </p:nvSpPr>
        <p:spPr>
          <a:xfrm>
            <a:off x="5446603" y="1408715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Appendix, ‘Plant level’ tab</a:t>
            </a:r>
            <a:endParaRPr lang="da-DK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49EB98-39A5-D438-B4BF-CB1B743AD948}"/>
              </a:ext>
            </a:extLst>
          </p:cNvPr>
          <p:cNvSpPr/>
          <p:nvPr/>
        </p:nvSpPr>
        <p:spPr>
          <a:xfrm>
            <a:off x="3833424" y="1962443"/>
            <a:ext cx="334483" cy="351692"/>
          </a:xfrm>
          <a:custGeom>
            <a:avLst/>
            <a:gdLst>
              <a:gd name="connsiteX0" fmla="*/ 330613 w 334483"/>
              <a:gd name="connsiteY0" fmla="*/ 84406 h 351692"/>
              <a:gd name="connsiteX1" fmla="*/ 316545 w 334483"/>
              <a:gd name="connsiteY1" fmla="*/ 49237 h 351692"/>
              <a:gd name="connsiteX2" fmla="*/ 295444 w 334483"/>
              <a:gd name="connsiteY2" fmla="*/ 35169 h 351692"/>
              <a:gd name="connsiteX3" fmla="*/ 232139 w 334483"/>
              <a:gd name="connsiteY3" fmla="*/ 21102 h 351692"/>
              <a:gd name="connsiteX4" fmla="*/ 175868 w 334483"/>
              <a:gd name="connsiteY4" fmla="*/ 7034 h 351692"/>
              <a:gd name="connsiteX5" fmla="*/ 140699 w 334483"/>
              <a:gd name="connsiteY5" fmla="*/ 0 h 351692"/>
              <a:gd name="connsiteX6" fmla="*/ 42225 w 334483"/>
              <a:gd name="connsiteY6" fmla="*/ 28135 h 351692"/>
              <a:gd name="connsiteX7" fmla="*/ 14090 w 334483"/>
              <a:gd name="connsiteY7" fmla="*/ 63305 h 351692"/>
              <a:gd name="connsiteX8" fmla="*/ 7056 w 334483"/>
              <a:gd name="connsiteY8" fmla="*/ 91440 h 351692"/>
              <a:gd name="connsiteX9" fmla="*/ 22 w 334483"/>
              <a:gd name="connsiteY9" fmla="*/ 112542 h 351692"/>
              <a:gd name="connsiteX10" fmla="*/ 21124 w 334483"/>
              <a:gd name="connsiteY10" fmla="*/ 239151 h 351692"/>
              <a:gd name="connsiteX11" fmla="*/ 35191 w 334483"/>
              <a:gd name="connsiteY11" fmla="*/ 267286 h 351692"/>
              <a:gd name="connsiteX12" fmla="*/ 70361 w 334483"/>
              <a:gd name="connsiteY12" fmla="*/ 302455 h 351692"/>
              <a:gd name="connsiteX13" fmla="*/ 175868 w 334483"/>
              <a:gd name="connsiteY13" fmla="*/ 351692 h 351692"/>
              <a:gd name="connsiteX14" fmla="*/ 253241 w 334483"/>
              <a:gd name="connsiteY14" fmla="*/ 337625 h 351692"/>
              <a:gd name="connsiteX15" fmla="*/ 288410 w 334483"/>
              <a:gd name="connsiteY15" fmla="*/ 323557 h 351692"/>
              <a:gd name="connsiteX16" fmla="*/ 323579 w 334483"/>
              <a:gd name="connsiteY16" fmla="*/ 274320 h 351692"/>
              <a:gd name="connsiteX17" fmla="*/ 330613 w 334483"/>
              <a:gd name="connsiteY17" fmla="*/ 84406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4483" h="351692">
                <a:moveTo>
                  <a:pt x="330613" y="84406"/>
                </a:moveTo>
                <a:cubicBezTo>
                  <a:pt x="329441" y="46892"/>
                  <a:pt x="323884" y="59511"/>
                  <a:pt x="316545" y="49237"/>
                </a:cubicBezTo>
                <a:cubicBezTo>
                  <a:pt x="311632" y="42358"/>
                  <a:pt x="303005" y="38950"/>
                  <a:pt x="295444" y="35169"/>
                </a:cubicBezTo>
                <a:cubicBezTo>
                  <a:pt x="277726" y="26310"/>
                  <a:pt x="249122" y="24190"/>
                  <a:pt x="232139" y="21102"/>
                </a:cubicBezTo>
                <a:cubicBezTo>
                  <a:pt x="137101" y="3823"/>
                  <a:pt x="240933" y="23300"/>
                  <a:pt x="175868" y="7034"/>
                </a:cubicBezTo>
                <a:cubicBezTo>
                  <a:pt x="164270" y="4134"/>
                  <a:pt x="152422" y="2345"/>
                  <a:pt x="140699" y="0"/>
                </a:cubicBezTo>
                <a:cubicBezTo>
                  <a:pt x="109231" y="5722"/>
                  <a:pt x="67653" y="2707"/>
                  <a:pt x="42225" y="28135"/>
                </a:cubicBezTo>
                <a:cubicBezTo>
                  <a:pt x="31609" y="38751"/>
                  <a:pt x="23468" y="51582"/>
                  <a:pt x="14090" y="63305"/>
                </a:cubicBezTo>
                <a:cubicBezTo>
                  <a:pt x="11745" y="72683"/>
                  <a:pt x="9712" y="82145"/>
                  <a:pt x="7056" y="91440"/>
                </a:cubicBezTo>
                <a:cubicBezTo>
                  <a:pt x="5019" y="98569"/>
                  <a:pt x="-389" y="105139"/>
                  <a:pt x="22" y="112542"/>
                </a:cubicBezTo>
                <a:cubicBezTo>
                  <a:pt x="1268" y="134965"/>
                  <a:pt x="5754" y="203288"/>
                  <a:pt x="21124" y="239151"/>
                </a:cubicBezTo>
                <a:cubicBezTo>
                  <a:pt x="25254" y="248788"/>
                  <a:pt x="28754" y="259010"/>
                  <a:pt x="35191" y="267286"/>
                </a:cubicBezTo>
                <a:cubicBezTo>
                  <a:pt x="45370" y="280373"/>
                  <a:pt x="56566" y="293259"/>
                  <a:pt x="70361" y="302455"/>
                </a:cubicBezTo>
                <a:cubicBezTo>
                  <a:pt x="100980" y="322868"/>
                  <a:pt x="140931" y="337718"/>
                  <a:pt x="175868" y="351692"/>
                </a:cubicBezTo>
                <a:cubicBezTo>
                  <a:pt x="201659" y="347003"/>
                  <a:pt x="227810" y="343983"/>
                  <a:pt x="253241" y="337625"/>
                </a:cubicBezTo>
                <a:cubicBezTo>
                  <a:pt x="265490" y="334563"/>
                  <a:pt x="277703" y="330249"/>
                  <a:pt x="288410" y="323557"/>
                </a:cubicBezTo>
                <a:cubicBezTo>
                  <a:pt x="305951" y="312594"/>
                  <a:pt x="316630" y="292850"/>
                  <a:pt x="323579" y="274320"/>
                </a:cubicBezTo>
                <a:cubicBezTo>
                  <a:pt x="341986" y="225235"/>
                  <a:pt x="331785" y="121920"/>
                  <a:pt x="330613" y="8440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D20AEE-E8F2-4946-000C-F324E1F38B45}"/>
              </a:ext>
            </a:extLst>
          </p:cNvPr>
          <p:cNvSpPr/>
          <p:nvPr/>
        </p:nvSpPr>
        <p:spPr>
          <a:xfrm>
            <a:off x="4072597" y="2257865"/>
            <a:ext cx="5092505" cy="2278966"/>
          </a:xfrm>
          <a:custGeom>
            <a:avLst/>
            <a:gdLst>
              <a:gd name="connsiteX0" fmla="*/ 0 w 5092505"/>
              <a:gd name="connsiteY0" fmla="*/ 0 h 2278966"/>
              <a:gd name="connsiteX1" fmla="*/ 56271 w 5092505"/>
              <a:gd name="connsiteY1" fmla="*/ 203981 h 2278966"/>
              <a:gd name="connsiteX2" fmla="*/ 133643 w 5092505"/>
              <a:gd name="connsiteY2" fmla="*/ 358726 h 2278966"/>
              <a:gd name="connsiteX3" fmla="*/ 203981 w 5092505"/>
              <a:gd name="connsiteY3" fmla="*/ 555673 h 2278966"/>
              <a:gd name="connsiteX4" fmla="*/ 372794 w 5092505"/>
              <a:gd name="connsiteY4" fmla="*/ 872197 h 2278966"/>
              <a:gd name="connsiteX5" fmla="*/ 478301 w 5092505"/>
              <a:gd name="connsiteY5" fmla="*/ 1041009 h 2278966"/>
              <a:gd name="connsiteX6" fmla="*/ 703385 w 5092505"/>
              <a:gd name="connsiteY6" fmla="*/ 1273126 h 2278966"/>
              <a:gd name="connsiteX7" fmla="*/ 914400 w 5092505"/>
              <a:gd name="connsiteY7" fmla="*/ 1456006 h 2278966"/>
              <a:gd name="connsiteX8" fmla="*/ 1005840 w 5092505"/>
              <a:gd name="connsiteY8" fmla="*/ 1491175 h 2278966"/>
              <a:gd name="connsiteX9" fmla="*/ 1547446 w 5092505"/>
              <a:gd name="connsiteY9" fmla="*/ 1561513 h 2278966"/>
              <a:gd name="connsiteX10" fmla="*/ 1863969 w 5092505"/>
              <a:gd name="connsiteY10" fmla="*/ 1617784 h 2278966"/>
              <a:gd name="connsiteX11" fmla="*/ 2757268 w 5092505"/>
              <a:gd name="connsiteY11" fmla="*/ 1716258 h 2278966"/>
              <a:gd name="connsiteX12" fmla="*/ 2883877 w 5092505"/>
              <a:gd name="connsiteY12" fmla="*/ 1702190 h 2278966"/>
              <a:gd name="connsiteX13" fmla="*/ 3144129 w 5092505"/>
              <a:gd name="connsiteY13" fmla="*/ 1695157 h 2278966"/>
              <a:gd name="connsiteX14" fmla="*/ 3341077 w 5092505"/>
              <a:gd name="connsiteY14" fmla="*/ 1652953 h 2278966"/>
              <a:gd name="connsiteX15" fmla="*/ 3622431 w 5092505"/>
              <a:gd name="connsiteY15" fmla="*/ 1645920 h 2278966"/>
              <a:gd name="connsiteX16" fmla="*/ 3847514 w 5092505"/>
              <a:gd name="connsiteY16" fmla="*/ 1674055 h 2278966"/>
              <a:gd name="connsiteX17" fmla="*/ 4058529 w 5092505"/>
              <a:gd name="connsiteY17" fmla="*/ 1772529 h 2278966"/>
              <a:gd name="connsiteX18" fmla="*/ 4332849 w 5092505"/>
              <a:gd name="connsiteY18" fmla="*/ 1941341 h 2278966"/>
              <a:gd name="connsiteX19" fmla="*/ 4417255 w 5092505"/>
              <a:gd name="connsiteY19" fmla="*/ 1969477 h 2278966"/>
              <a:gd name="connsiteX20" fmla="*/ 4473526 w 5092505"/>
              <a:gd name="connsiteY20" fmla="*/ 1997612 h 2278966"/>
              <a:gd name="connsiteX21" fmla="*/ 4529797 w 5092505"/>
              <a:gd name="connsiteY21" fmla="*/ 2011680 h 2278966"/>
              <a:gd name="connsiteX22" fmla="*/ 4572000 w 5092505"/>
              <a:gd name="connsiteY22" fmla="*/ 2039815 h 2278966"/>
              <a:gd name="connsiteX23" fmla="*/ 4832252 w 5092505"/>
              <a:gd name="connsiteY23" fmla="*/ 2145323 h 2278966"/>
              <a:gd name="connsiteX24" fmla="*/ 4867421 w 5092505"/>
              <a:gd name="connsiteY24" fmla="*/ 2152357 h 2278966"/>
              <a:gd name="connsiteX25" fmla="*/ 4902591 w 5092505"/>
              <a:gd name="connsiteY25" fmla="*/ 2173458 h 2278966"/>
              <a:gd name="connsiteX26" fmla="*/ 4944794 w 5092505"/>
              <a:gd name="connsiteY26" fmla="*/ 2201593 h 2278966"/>
              <a:gd name="connsiteX27" fmla="*/ 5001065 w 5092505"/>
              <a:gd name="connsiteY27" fmla="*/ 2222695 h 2278966"/>
              <a:gd name="connsiteX28" fmla="*/ 5071403 w 5092505"/>
              <a:gd name="connsiteY28" fmla="*/ 2271932 h 2278966"/>
              <a:gd name="connsiteX29" fmla="*/ 5092505 w 5092505"/>
              <a:gd name="connsiteY29" fmla="*/ 2278966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092505" h="2278966">
                <a:moveTo>
                  <a:pt x="0" y="0"/>
                </a:moveTo>
                <a:cubicBezTo>
                  <a:pt x="13269" y="79610"/>
                  <a:pt x="14867" y="100471"/>
                  <a:pt x="56271" y="203981"/>
                </a:cubicBezTo>
                <a:cubicBezTo>
                  <a:pt x="77689" y="257526"/>
                  <a:pt x="111311" y="305555"/>
                  <a:pt x="133643" y="358726"/>
                </a:cubicBezTo>
                <a:cubicBezTo>
                  <a:pt x="160637" y="422998"/>
                  <a:pt x="178638" y="490733"/>
                  <a:pt x="203981" y="555673"/>
                </a:cubicBezTo>
                <a:cubicBezTo>
                  <a:pt x="241247" y="651167"/>
                  <a:pt x="334894" y="807882"/>
                  <a:pt x="372794" y="872197"/>
                </a:cubicBezTo>
                <a:cubicBezTo>
                  <a:pt x="406483" y="929366"/>
                  <a:pt x="436086" y="989812"/>
                  <a:pt x="478301" y="1041009"/>
                </a:cubicBezTo>
                <a:cubicBezTo>
                  <a:pt x="546866" y="1124162"/>
                  <a:pt x="636058" y="1188967"/>
                  <a:pt x="703385" y="1273126"/>
                </a:cubicBezTo>
                <a:cubicBezTo>
                  <a:pt x="782996" y="1372641"/>
                  <a:pt x="770427" y="1369622"/>
                  <a:pt x="914400" y="1456006"/>
                </a:cubicBezTo>
                <a:cubicBezTo>
                  <a:pt x="942403" y="1472808"/>
                  <a:pt x="974043" y="1483733"/>
                  <a:pt x="1005840" y="1491175"/>
                </a:cubicBezTo>
                <a:cubicBezTo>
                  <a:pt x="1280861" y="1555541"/>
                  <a:pt x="1244247" y="1520168"/>
                  <a:pt x="1547446" y="1561513"/>
                </a:cubicBezTo>
                <a:cubicBezTo>
                  <a:pt x="1653625" y="1575992"/>
                  <a:pt x="1757915" y="1602414"/>
                  <a:pt x="1863969" y="1617784"/>
                </a:cubicBezTo>
                <a:cubicBezTo>
                  <a:pt x="2461931" y="1704445"/>
                  <a:pt x="2347813" y="1692172"/>
                  <a:pt x="2757268" y="1716258"/>
                </a:cubicBezTo>
                <a:cubicBezTo>
                  <a:pt x="2799471" y="1711569"/>
                  <a:pt x="2841477" y="1704503"/>
                  <a:pt x="2883877" y="1702190"/>
                </a:cubicBezTo>
                <a:cubicBezTo>
                  <a:pt x="2970531" y="1697464"/>
                  <a:pt x="3057846" y="1704449"/>
                  <a:pt x="3144129" y="1695157"/>
                </a:cubicBezTo>
                <a:cubicBezTo>
                  <a:pt x="3210883" y="1687968"/>
                  <a:pt x="3274290" y="1659828"/>
                  <a:pt x="3341077" y="1652953"/>
                </a:cubicBezTo>
                <a:cubicBezTo>
                  <a:pt x="3434398" y="1643346"/>
                  <a:pt x="3528646" y="1648264"/>
                  <a:pt x="3622431" y="1645920"/>
                </a:cubicBezTo>
                <a:cubicBezTo>
                  <a:pt x="3663598" y="1649213"/>
                  <a:pt x="3785770" y="1647355"/>
                  <a:pt x="3847514" y="1674055"/>
                </a:cubicBezTo>
                <a:cubicBezTo>
                  <a:pt x="3918758" y="1704864"/>
                  <a:pt x="3997917" y="1724040"/>
                  <a:pt x="4058529" y="1772529"/>
                </a:cubicBezTo>
                <a:cubicBezTo>
                  <a:pt x="4171278" y="1862728"/>
                  <a:pt x="4149723" y="1852011"/>
                  <a:pt x="4332849" y="1941341"/>
                </a:cubicBezTo>
                <a:cubicBezTo>
                  <a:pt x="4359504" y="1954343"/>
                  <a:pt x="4389719" y="1958463"/>
                  <a:pt x="4417255" y="1969477"/>
                </a:cubicBezTo>
                <a:cubicBezTo>
                  <a:pt x="4436726" y="1977265"/>
                  <a:pt x="4453953" y="1990084"/>
                  <a:pt x="4473526" y="1997612"/>
                </a:cubicBezTo>
                <a:cubicBezTo>
                  <a:pt x="4493794" y="2005407"/>
                  <a:pt x="4511104" y="2001295"/>
                  <a:pt x="4529797" y="2011680"/>
                </a:cubicBezTo>
                <a:cubicBezTo>
                  <a:pt x="4544577" y="2019891"/>
                  <a:pt x="4557186" y="2031667"/>
                  <a:pt x="4572000" y="2039815"/>
                </a:cubicBezTo>
                <a:cubicBezTo>
                  <a:pt x="4646849" y="2080982"/>
                  <a:pt x="4752015" y="2129275"/>
                  <a:pt x="4832252" y="2145323"/>
                </a:cubicBezTo>
                <a:lnTo>
                  <a:pt x="4867421" y="2152357"/>
                </a:lnTo>
                <a:cubicBezTo>
                  <a:pt x="4879144" y="2159391"/>
                  <a:pt x="4891057" y="2166118"/>
                  <a:pt x="4902591" y="2173458"/>
                </a:cubicBezTo>
                <a:cubicBezTo>
                  <a:pt x="4916855" y="2182535"/>
                  <a:pt x="4929951" y="2193497"/>
                  <a:pt x="4944794" y="2201593"/>
                </a:cubicBezTo>
                <a:cubicBezTo>
                  <a:pt x="4958013" y="2208803"/>
                  <a:pt x="4984917" y="2217312"/>
                  <a:pt x="5001065" y="2222695"/>
                </a:cubicBezTo>
                <a:cubicBezTo>
                  <a:pt x="5029322" y="2245300"/>
                  <a:pt x="5039377" y="2255919"/>
                  <a:pt x="5071403" y="2271932"/>
                </a:cubicBezTo>
                <a:cubicBezTo>
                  <a:pt x="5078035" y="2275248"/>
                  <a:pt x="5085471" y="2276621"/>
                  <a:pt x="5092505" y="227896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9F2F80-EBCC-A287-E85C-58AC312E860D}"/>
              </a:ext>
            </a:extLst>
          </p:cNvPr>
          <p:cNvSpPr/>
          <p:nvPr/>
        </p:nvSpPr>
        <p:spPr>
          <a:xfrm>
            <a:off x="4030394" y="2264898"/>
            <a:ext cx="211015" cy="161779"/>
          </a:xfrm>
          <a:custGeom>
            <a:avLst/>
            <a:gdLst>
              <a:gd name="connsiteX0" fmla="*/ 0 w 211015"/>
              <a:gd name="connsiteY0" fmla="*/ 161779 h 161779"/>
              <a:gd name="connsiteX1" fmla="*/ 21101 w 211015"/>
              <a:gd name="connsiteY1" fmla="*/ 35170 h 161779"/>
              <a:gd name="connsiteX2" fmla="*/ 35169 w 211015"/>
              <a:gd name="connsiteY2" fmla="*/ 0 h 161779"/>
              <a:gd name="connsiteX3" fmla="*/ 105508 w 211015"/>
              <a:gd name="connsiteY3" fmla="*/ 7034 h 161779"/>
              <a:gd name="connsiteX4" fmla="*/ 140677 w 211015"/>
              <a:gd name="connsiteY4" fmla="*/ 21102 h 161779"/>
              <a:gd name="connsiteX5" fmla="*/ 161778 w 211015"/>
              <a:gd name="connsiteY5" fmla="*/ 28136 h 161779"/>
              <a:gd name="connsiteX6" fmla="*/ 211015 w 211015"/>
              <a:gd name="connsiteY6" fmla="*/ 49237 h 16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015" h="161779">
                <a:moveTo>
                  <a:pt x="0" y="161779"/>
                </a:moveTo>
                <a:cubicBezTo>
                  <a:pt x="32032" y="81702"/>
                  <a:pt x="-2905" y="179209"/>
                  <a:pt x="21101" y="35170"/>
                </a:cubicBezTo>
                <a:cubicBezTo>
                  <a:pt x="23177" y="22715"/>
                  <a:pt x="30480" y="11723"/>
                  <a:pt x="35169" y="0"/>
                </a:cubicBezTo>
                <a:cubicBezTo>
                  <a:pt x="58615" y="2345"/>
                  <a:pt x="82402" y="2413"/>
                  <a:pt x="105508" y="7034"/>
                </a:cubicBezTo>
                <a:cubicBezTo>
                  <a:pt x="117889" y="9510"/>
                  <a:pt x="128855" y="16669"/>
                  <a:pt x="140677" y="21102"/>
                </a:cubicBezTo>
                <a:cubicBezTo>
                  <a:pt x="147619" y="23705"/>
                  <a:pt x="154836" y="25533"/>
                  <a:pt x="161778" y="28136"/>
                </a:cubicBezTo>
                <a:cubicBezTo>
                  <a:pt x="193807" y="40147"/>
                  <a:pt x="188979" y="38220"/>
                  <a:pt x="211015" y="4923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982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Virginia Anne Nichols</dc:creator>
  <cp:lastModifiedBy>Virginia Anne Nichols</cp:lastModifiedBy>
  <cp:revision>1</cp:revision>
  <dcterms:created xsi:type="dcterms:W3CDTF">2025-04-10T12:07:09Z</dcterms:created>
  <dcterms:modified xsi:type="dcterms:W3CDTF">2025-04-10T12:16:19Z</dcterms:modified>
</cp:coreProperties>
</file>