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74" r:id="rId5"/>
    <p:sldId id="275" r:id="rId6"/>
    <p:sldId id="269" r:id="rId7"/>
    <p:sldId id="267" r:id="rId8"/>
    <p:sldId id="265" r:id="rId9"/>
    <p:sldId id="272" r:id="rId10"/>
    <p:sldId id="271" r:id="rId11"/>
    <p:sldId id="273" r:id="rId12"/>
    <p:sldId id="259" r:id="rId13"/>
    <p:sldId id="270" r:id="rId14"/>
    <p:sldId id="258" r:id="rId15"/>
    <p:sldId id="260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aarhusuniversitet-my.sharepoint.com/personal/au223507_uni_au_dk/Documents/BME-arbejdsfiler/2021/Projekter/IWMPRAISE/WP2/Fors&#248;g_task%202.5.1/Dataanalyse_task2.5/Covercrop_coverage_1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aarhusuniversitet-my.sharepoint.com/personal/au223507_uni_au_dk/Documents/BME-arbejdsfiler/2021/Projekter/IWMPRAISE/WP2/Fors&#248;g_task%202.5.1/Dataanalyse_task2.5/Covercrop_coverage_18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aarhusuniversitet-my.sharepoint.com/personal/au223507_uni_au_dk/Documents/BME-arbejdsfiler/2021/Projekter/IWMPRAISE/WP2/Fors&#248;g_task%202.5.1/Dataanalyse_task2.5/Covercrop_coverage_1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aarhusuniversitet-my.sharepoint.com/personal/au223507_uni_au_dk/Documents/BME-arbejdsfiler/2021/Projekter/IWMPRAISE/WP2/Fors&#248;g_task%202.5.1/Dataanalyse_task2.5/Covercrop_coverage_1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aarhusuniversitet-my.sharepoint.com/personal/au223507_uni_au_dk/Documents/BME-arbejdsfiler/2021/Projekter/IWMPRAISE/WP2/Fors&#248;g_task%202.5.1/Dataanalyse_task2.5/Thistle_versus_yield_2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a-DK" sz="1200">
                <a:solidFill>
                  <a:schemeClr val="tx1"/>
                </a:solidFill>
              </a:rPr>
              <a:t>Weed</a:t>
            </a:r>
            <a:r>
              <a:rPr lang="da-DK" sz="1200" baseline="0">
                <a:solidFill>
                  <a:schemeClr val="tx1"/>
                </a:solidFill>
              </a:rPr>
              <a:t> biomass in grass-clover and fodder radish November 2019</a:t>
            </a:r>
            <a:endParaRPr lang="da-DK" sz="12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585180884647481"/>
          <c:y val="2.05254515599343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0.13864859634481175"/>
          <c:y val="0.15519310086239221"/>
          <c:w val="0.83079574730578043"/>
          <c:h val="0.6791933335919216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DD-442F-ABE1-89E3CAAEDFA4}"/>
              </c:ext>
            </c:extLst>
          </c:dPt>
          <c:dPt>
            <c:idx val="1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DD-442F-ABE1-89E3CAAEDFA4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DD-442F-ABE1-89E3CAAEDFA4}"/>
              </c:ext>
            </c:extLst>
          </c:dPt>
          <c:dPt>
            <c:idx val="3"/>
            <c:invertIfNegative val="0"/>
            <c:bubble3D val="0"/>
            <c:spPr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DD-442F-ABE1-89E3CAAEDFA4}"/>
              </c:ext>
            </c:extLst>
          </c:dPt>
          <c:dLbls>
            <c:dLbl>
              <c:idx val="0"/>
              <c:layout>
                <c:manualLayout>
                  <c:x val="-2.5462668816039986E-17"/>
                  <c:y val="-2.4630541871921183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5DD-442F-ABE1-89E3CAAEDFA4}"/>
                </c:ext>
              </c:extLst>
            </c:dLbl>
            <c:dLbl>
              <c:idx val="1"/>
              <c:layout>
                <c:manualLayout>
                  <c:x val="0"/>
                  <c:y val="-2.052545155993433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5DD-442F-ABE1-89E3CAAEDFA4}"/>
                </c:ext>
              </c:extLst>
            </c:dLbl>
            <c:dLbl>
              <c:idx val="2"/>
              <c:layout>
                <c:manualLayout>
                  <c:x val="-9.3871590105216537E-17"/>
                  <c:y val="-2.463054187192114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c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B5DD-442F-ABE1-89E3CAAEDFA4}"/>
                </c:ext>
              </c:extLst>
            </c:dLbl>
            <c:dLbl>
              <c:idx val="3"/>
              <c:layout>
                <c:manualLayout>
                  <c:x val="0"/>
                  <c:y val="-4.1050903119868636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b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B5DD-442F-ABE1-89E3CAAEDF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a-D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'[Weed_biomass_2019.xlsx]Ark1'!$I$15</c:f>
                <c:numCache>
                  <c:formatCode>General</c:formatCode>
                  <c:ptCount val="1"/>
                  <c:pt idx="0">
                    <c:v>4.2751000000000001</c:v>
                  </c:pt>
                </c:numCache>
              </c:numRef>
            </c:plus>
            <c:minus>
              <c:numRef>
                <c:f>'[Weed_biomass_2019.xlsx]Ark1'!$I$16</c:f>
                <c:numCache>
                  <c:formatCode>General</c:formatCode>
                  <c:ptCount val="1"/>
                  <c:pt idx="0">
                    <c:v>4.2751000000000001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'[Weed_biomass_2019.xlsx]Ark1'!$G$15:$G$18</c:f>
              <c:strCache>
                <c:ptCount val="4"/>
                <c:pt idx="0">
                  <c:v>Grass-clover early</c:v>
                </c:pt>
                <c:pt idx="1">
                  <c:v>Grass-clover late</c:v>
                </c:pt>
                <c:pt idx="2">
                  <c:v>Radish early</c:v>
                </c:pt>
                <c:pt idx="3">
                  <c:v>Radish late</c:v>
                </c:pt>
              </c:strCache>
            </c:strRef>
          </c:cat>
          <c:val>
            <c:numRef>
              <c:f>'[Weed_biomass_2019.xlsx]Ark1'!$H$15:$H$18</c:f>
              <c:numCache>
                <c:formatCode>General</c:formatCode>
                <c:ptCount val="4"/>
                <c:pt idx="0">
                  <c:v>37.153799999999997</c:v>
                </c:pt>
                <c:pt idx="1">
                  <c:v>76.244600000000005</c:v>
                </c:pt>
                <c:pt idx="2">
                  <c:v>55.055799999999998</c:v>
                </c:pt>
                <c:pt idx="3">
                  <c:v>69.651700000000005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DD-442F-ABE1-89E3CAAEDFA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0352256"/>
        <c:axId val="170350592"/>
      </c:barChart>
      <c:catAx>
        <c:axId val="17035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0350592"/>
        <c:crossesAt val="0"/>
        <c:auto val="1"/>
        <c:lblAlgn val="ctr"/>
        <c:lblOffset val="100"/>
        <c:noMultiLvlLbl val="0"/>
      </c:catAx>
      <c:valAx>
        <c:axId val="170350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sz="1100">
                    <a:solidFill>
                      <a:schemeClr val="tx1"/>
                    </a:solidFill>
                  </a:rPr>
                  <a:t>Weed</a:t>
                </a:r>
                <a:r>
                  <a:rPr lang="da-DK" sz="1100" baseline="0">
                    <a:solidFill>
                      <a:schemeClr val="tx1"/>
                    </a:solidFill>
                  </a:rPr>
                  <a:t> biomass (g m</a:t>
                </a:r>
                <a:r>
                  <a:rPr lang="da-DK" sz="1100" baseline="30000">
                    <a:solidFill>
                      <a:schemeClr val="tx1"/>
                    </a:solidFill>
                  </a:rPr>
                  <a:t>-2</a:t>
                </a:r>
                <a:r>
                  <a:rPr lang="da-DK" sz="1100" baseline="0">
                    <a:solidFill>
                      <a:schemeClr val="tx1"/>
                    </a:solidFill>
                  </a:rPr>
                  <a:t>)</a:t>
                </a:r>
                <a:endParaRPr lang="da-DK" sz="11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0555555555555555E-2"/>
              <c:y val="0.282700115071822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7035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baseline="0">
                <a:solidFill>
                  <a:schemeClr val="tx1"/>
                </a:solidFill>
              </a:rPr>
              <a:t>Cover crop: fodder radish </a:t>
            </a:r>
            <a:endParaRPr lang="en-GB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Fodder radish</c:v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B5-421F-A0B9-E52F610B14FE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B5-421F-A0B9-E52F610B14FE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B5-421F-A0B9-E52F610B14FE}"/>
              </c:ext>
            </c:extLst>
          </c:dPt>
          <c:cat>
            <c:multiLvlStrRef>
              <c:f>[Covercrop_coverage_18.xlsx]radish!$A$2:$C$7</c:f>
              <c:multiLvlStrCache>
                <c:ptCount val="6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</c:lvl>
                <c:lvl>
                  <c:pt idx="0">
                    <c:v>R3</c:v>
                  </c:pt>
                  <c:pt idx="1">
                    <c:v>R3</c:v>
                  </c:pt>
                  <c:pt idx="2">
                    <c:v>R3</c:v>
                  </c:pt>
                  <c:pt idx="3">
                    <c:v>R3</c:v>
                  </c:pt>
                  <c:pt idx="4">
                    <c:v>R3</c:v>
                  </c:pt>
                  <c:pt idx="5">
                    <c:v>R3</c:v>
                  </c:pt>
                </c:lvl>
              </c:multiLvlStrCache>
            </c:multiLvlStrRef>
          </c:cat>
          <c:val>
            <c:numRef>
              <c:f>[Covercrop_coverage_18.xlsx]radish!$D$2:$D$7</c:f>
              <c:numCache>
                <c:formatCode>General</c:formatCode>
                <c:ptCount val="6"/>
                <c:pt idx="0">
                  <c:v>50.570833333000003</c:v>
                </c:pt>
                <c:pt idx="1">
                  <c:v>50.193333332999998</c:v>
                </c:pt>
                <c:pt idx="2">
                  <c:v>67.398333332999997</c:v>
                </c:pt>
                <c:pt idx="3">
                  <c:v>33.232500000000002</c:v>
                </c:pt>
                <c:pt idx="4">
                  <c:v>33.360833333000002</c:v>
                </c:pt>
                <c:pt idx="5">
                  <c:v>26.786666666999999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B5-421F-A0B9-E52F610B14FE}"/>
            </c:ext>
          </c:extLst>
        </c:ser>
        <c:ser>
          <c:idx val="1"/>
          <c:order val="1"/>
          <c:tx>
            <c:v>Volunteer barley</c:v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1BB5-421F-A0B9-E52F610B14FE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BB5-421F-A0B9-E52F610B14FE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BB5-421F-A0B9-E52F610B14FE}"/>
              </c:ext>
            </c:extLst>
          </c:dPt>
          <c:cat>
            <c:multiLvlStrRef>
              <c:f>[Covercrop_coverage_18.xlsx]radish!$A$2:$C$7</c:f>
              <c:multiLvlStrCache>
                <c:ptCount val="6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</c:lvl>
                <c:lvl>
                  <c:pt idx="0">
                    <c:v>R3</c:v>
                  </c:pt>
                  <c:pt idx="1">
                    <c:v>R3</c:v>
                  </c:pt>
                  <c:pt idx="2">
                    <c:v>R3</c:v>
                  </c:pt>
                  <c:pt idx="3">
                    <c:v>R3</c:v>
                  </c:pt>
                  <c:pt idx="4">
                    <c:v>R3</c:v>
                  </c:pt>
                  <c:pt idx="5">
                    <c:v>R3</c:v>
                  </c:pt>
                </c:lvl>
              </c:multiLvlStrCache>
            </c:multiLvlStrRef>
          </c:cat>
          <c:val>
            <c:numRef>
              <c:f>[Covercrop_coverage_18.xlsx]radish!$E$2:$E$7</c:f>
              <c:numCache>
                <c:formatCode>General</c:formatCode>
                <c:ptCount val="6"/>
                <c:pt idx="0">
                  <c:v>22.089166667000001</c:v>
                </c:pt>
                <c:pt idx="1">
                  <c:v>23.366666667000001</c:v>
                </c:pt>
                <c:pt idx="2">
                  <c:v>12.4925</c:v>
                </c:pt>
                <c:pt idx="3">
                  <c:v>37.29</c:v>
                </c:pt>
                <c:pt idx="4">
                  <c:v>40.685833332999998</c:v>
                </c:pt>
                <c:pt idx="5">
                  <c:v>49.408333333000002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BB5-421F-A0B9-E52F610B14FE}"/>
            </c:ext>
          </c:extLst>
        </c:ser>
        <c:ser>
          <c:idx val="2"/>
          <c:order val="2"/>
          <c:tx>
            <c:v>Weeds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[Covercrop_coverage_18.xlsx]radish!$A$2:$C$7</c:f>
              <c:multiLvlStrCache>
                <c:ptCount val="6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</c:lvl>
                <c:lvl>
                  <c:pt idx="0">
                    <c:v>R3</c:v>
                  </c:pt>
                  <c:pt idx="1">
                    <c:v>R3</c:v>
                  </c:pt>
                  <c:pt idx="2">
                    <c:v>R3</c:v>
                  </c:pt>
                  <c:pt idx="3">
                    <c:v>R3</c:v>
                  </c:pt>
                  <c:pt idx="4">
                    <c:v>R3</c:v>
                  </c:pt>
                  <c:pt idx="5">
                    <c:v>R3</c:v>
                  </c:pt>
                </c:lvl>
              </c:multiLvlStrCache>
            </c:multiLvlStrRef>
          </c:cat>
          <c:val>
            <c:numRef>
              <c:f>[Covercrop_coverage_18.xlsx]radish!$F$2:$F$7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0.78500000000000003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BB5-421F-A0B9-E52F610B14FE}"/>
            </c:ext>
          </c:extLst>
        </c:ser>
        <c:ser>
          <c:idx val="3"/>
          <c:order val="3"/>
          <c:tx>
            <c:v>Bare soil</c:v>
          </c:tx>
          <c:spPr>
            <a:solidFill>
              <a:srgbClr val="6633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BB5-421F-A0B9-E52F610B14FE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1BB5-421F-A0B9-E52F610B14FE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1BB5-421F-A0B9-E52F610B14FE}"/>
              </c:ext>
            </c:extLst>
          </c:dPt>
          <c:cat>
            <c:multiLvlStrRef>
              <c:f>[Covercrop_coverage_18.xlsx]radish!$A$2:$C$7</c:f>
              <c:multiLvlStrCache>
                <c:ptCount val="6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</c:lvl>
                <c:lvl>
                  <c:pt idx="0">
                    <c:v>R3</c:v>
                  </c:pt>
                  <c:pt idx="1">
                    <c:v>R3</c:v>
                  </c:pt>
                  <c:pt idx="2">
                    <c:v>R3</c:v>
                  </c:pt>
                  <c:pt idx="3">
                    <c:v>R3</c:v>
                  </c:pt>
                  <c:pt idx="4">
                    <c:v>R3</c:v>
                  </c:pt>
                  <c:pt idx="5">
                    <c:v>R3</c:v>
                  </c:pt>
                </c:lvl>
              </c:multiLvlStrCache>
            </c:multiLvlStrRef>
          </c:cat>
          <c:val>
            <c:numRef>
              <c:f>[Covercrop_coverage_18.xlsx]radish!$G$2:$G$7</c:f>
              <c:numCache>
                <c:formatCode>General</c:formatCode>
                <c:ptCount val="6"/>
                <c:pt idx="0">
                  <c:v>27.343333333</c:v>
                </c:pt>
                <c:pt idx="1">
                  <c:v>26.441666667</c:v>
                </c:pt>
                <c:pt idx="2">
                  <c:v>20.110833332999999</c:v>
                </c:pt>
                <c:pt idx="3">
                  <c:v>29.479166667000001</c:v>
                </c:pt>
                <c:pt idx="4">
                  <c:v>25.956666667</c:v>
                </c:pt>
                <c:pt idx="5">
                  <c:v>20.213333333000001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1BB5-421F-A0B9-E52F610B1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671088"/>
        <c:axId val="579676664"/>
      </c:barChart>
      <c:catAx>
        <c:axId val="57967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79676664"/>
        <c:crosses val="autoZero"/>
        <c:auto val="1"/>
        <c:lblAlgn val="ctr"/>
        <c:lblOffset val="100"/>
        <c:noMultiLvlLbl val="0"/>
      </c:catAx>
      <c:valAx>
        <c:axId val="57967666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tx1"/>
                    </a:solidFill>
                  </a:rPr>
                  <a:t>Coverage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7967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/>
                </a:solidFill>
              </a:rPr>
              <a:t>Cover</a:t>
            </a:r>
            <a:r>
              <a:rPr lang="en-GB" baseline="0">
                <a:solidFill>
                  <a:schemeClr val="tx1"/>
                </a:solidFill>
              </a:rPr>
              <a:t> crop: ryegrass + red clover</a:t>
            </a:r>
            <a:endParaRPr lang="en-GB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Lolium</c:v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FA-4C47-BEE9-63981DC00938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FA-4C47-BEE9-63981DC00938}"/>
              </c:ext>
            </c:extLst>
          </c:dPt>
          <c:dPt>
            <c:idx val="6"/>
            <c:invertIfNegative val="0"/>
            <c:bubble3D val="0"/>
            <c:spPr>
              <a:pattFill prst="dkHorz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FA-4C47-BEE9-63981DC00938}"/>
              </c:ext>
            </c:extLst>
          </c:dPt>
          <c:dPt>
            <c:idx val="8"/>
            <c:invertIfNegative val="0"/>
            <c:bubble3D val="0"/>
            <c:spPr>
              <a:pattFill prst="dkHorz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FA-4C47-BEE9-63981DC00938}"/>
              </c:ext>
            </c:extLst>
          </c:dPt>
          <c:cat>
            <c:multiLvlStrRef>
              <c:f>[Covercrop_coverage_18.xlsx]radish!$A$17:$B$25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</c:multiLvlStrCache>
            </c:multiLvlStrRef>
          </c:cat>
          <c:val>
            <c:numRef>
              <c:f>[Covercrop_coverage_18.xlsx]radish!$C$17:$C$25</c:f>
              <c:numCache>
                <c:formatCode>General</c:formatCode>
                <c:ptCount val="9"/>
                <c:pt idx="0">
                  <c:v>18.190416667000001</c:v>
                </c:pt>
                <c:pt idx="1">
                  <c:v>27.276666667000001</c:v>
                </c:pt>
                <c:pt idx="2">
                  <c:v>14.501666667</c:v>
                </c:pt>
                <c:pt idx="3">
                  <c:v>1.4483333332999999</c:v>
                </c:pt>
                <c:pt idx="4">
                  <c:v>0.39041666670000003</c:v>
                </c:pt>
                <c:pt idx="5">
                  <c:v>1.7283333332999999</c:v>
                </c:pt>
                <c:pt idx="6">
                  <c:v>2.9591666666999998</c:v>
                </c:pt>
                <c:pt idx="7">
                  <c:v>0.58625000000000005</c:v>
                </c:pt>
                <c:pt idx="8">
                  <c:v>1.5687500000000001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FA-4C47-BEE9-63981DC00938}"/>
            </c:ext>
          </c:extLst>
        </c:ser>
        <c:ser>
          <c:idx val="1"/>
          <c:order val="1"/>
          <c:tx>
            <c:v>Clover</c:v>
          </c:tx>
          <c:spPr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0000FF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FFA-4C47-BEE9-63981DC00938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0000FF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FFA-4C47-BEE9-63981DC00938}"/>
              </c:ext>
            </c:extLst>
          </c:dPt>
          <c:cat>
            <c:multiLvlStrRef>
              <c:f>[Covercrop_coverage_18.xlsx]radish!$A$17:$B$25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</c:multiLvlStrCache>
            </c:multiLvlStrRef>
          </c:cat>
          <c:val>
            <c:numRef>
              <c:f>[Covercrop_coverage_18.xlsx]radish!$D$17:$D$25</c:f>
              <c:numCache>
                <c:formatCode>General</c:formatCode>
                <c:ptCount val="9"/>
                <c:pt idx="0">
                  <c:v>1.6041666667000001</c:v>
                </c:pt>
                <c:pt idx="1">
                  <c:v>4.7304166667000001</c:v>
                </c:pt>
                <c:pt idx="2">
                  <c:v>0.35499999999999998</c:v>
                </c:pt>
                <c:pt idx="3">
                  <c:v>2.1937500000000001</c:v>
                </c:pt>
                <c:pt idx="4">
                  <c:v>1.4675</c:v>
                </c:pt>
                <c:pt idx="5">
                  <c:v>0.19541666669999999</c:v>
                </c:pt>
                <c:pt idx="6">
                  <c:v>0.2329166667</c:v>
                </c:pt>
                <c:pt idx="7">
                  <c:v>0</c:v>
                </c:pt>
                <c:pt idx="8">
                  <c:v>0.45583333329999998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FFA-4C47-BEE9-63981DC00938}"/>
            </c:ext>
          </c:extLst>
        </c:ser>
        <c:ser>
          <c:idx val="2"/>
          <c:order val="2"/>
          <c:tx>
            <c:v>Volunteer barley</c:v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FFA-4C47-BEE9-63981DC00938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8FFA-4C47-BEE9-63981DC00938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8FFA-4C47-BEE9-63981DC00938}"/>
              </c:ext>
            </c:extLst>
          </c:dPt>
          <c:dPt>
            <c:idx val="6"/>
            <c:invertIfNegative val="0"/>
            <c:bubble3D val="0"/>
            <c:spPr>
              <a:pattFill prst="dkHorz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8FFA-4C47-BEE9-63981DC00938}"/>
              </c:ext>
            </c:extLst>
          </c:dPt>
          <c:dPt>
            <c:idx val="7"/>
            <c:invertIfNegative val="0"/>
            <c:bubble3D val="0"/>
            <c:spPr>
              <a:pattFill prst="dkHorz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8FFA-4C47-BEE9-63981DC00938}"/>
              </c:ext>
            </c:extLst>
          </c:dPt>
          <c:dPt>
            <c:idx val="8"/>
            <c:invertIfNegative val="0"/>
            <c:bubble3D val="0"/>
            <c:spPr>
              <a:pattFill prst="dkHorz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8FFA-4C47-BEE9-63981DC00938}"/>
              </c:ext>
            </c:extLst>
          </c:dPt>
          <c:cat>
            <c:multiLvlStrRef>
              <c:f>[Covercrop_coverage_18.xlsx]radish!$A$17:$B$25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</c:multiLvlStrCache>
            </c:multiLvlStrRef>
          </c:cat>
          <c:val>
            <c:numRef>
              <c:f>[Covercrop_coverage_18.xlsx]radish!$E$17:$E$25</c:f>
              <c:numCache>
                <c:formatCode>General</c:formatCode>
                <c:ptCount val="9"/>
                <c:pt idx="0">
                  <c:v>58.884583333000002</c:v>
                </c:pt>
                <c:pt idx="1">
                  <c:v>47.562916667000003</c:v>
                </c:pt>
                <c:pt idx="2">
                  <c:v>59.224583332999998</c:v>
                </c:pt>
                <c:pt idx="3">
                  <c:v>68.933333332999993</c:v>
                </c:pt>
                <c:pt idx="4">
                  <c:v>68.310416666999998</c:v>
                </c:pt>
                <c:pt idx="5">
                  <c:v>74.285416667000007</c:v>
                </c:pt>
                <c:pt idx="6">
                  <c:v>74.587500000000006</c:v>
                </c:pt>
                <c:pt idx="7">
                  <c:v>75.321250000000006</c:v>
                </c:pt>
                <c:pt idx="8">
                  <c:v>79.707083333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FFA-4C47-BEE9-63981DC00938}"/>
            </c:ext>
          </c:extLst>
        </c:ser>
        <c:ser>
          <c:idx val="3"/>
          <c:order val="3"/>
          <c:tx>
            <c:v>Weeds</c:v>
          </c:tx>
          <c:spPr>
            <a:solidFill>
              <a:srgbClr val="0099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8FFA-4C47-BEE9-63981DC00938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8FFA-4C47-BEE9-63981DC00938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8FFA-4C47-BEE9-63981DC00938}"/>
              </c:ext>
            </c:extLst>
          </c:dPt>
          <c:dPt>
            <c:idx val="7"/>
            <c:invertIfNegative val="0"/>
            <c:bubble3D val="0"/>
            <c:spPr>
              <a:pattFill prst="dkHorz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8FFA-4C47-BEE9-63981DC00938}"/>
              </c:ext>
            </c:extLst>
          </c:dPt>
          <c:cat>
            <c:multiLvlStrRef>
              <c:f>[Covercrop_coverage_18.xlsx]radish!$A$17:$B$25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</c:multiLvlStrCache>
            </c:multiLvlStrRef>
          </c:cat>
          <c:val>
            <c:numRef>
              <c:f>[Covercrop_coverage_18.xlsx]radish!$F$17:$F$25</c:f>
              <c:numCache>
                <c:formatCode>General</c:formatCode>
                <c:ptCount val="9"/>
                <c:pt idx="0">
                  <c:v>0.5625</c:v>
                </c:pt>
                <c:pt idx="1">
                  <c:v>1.6587499999999999</c:v>
                </c:pt>
                <c:pt idx="2">
                  <c:v>6.7554166667000004</c:v>
                </c:pt>
                <c:pt idx="3">
                  <c:v>0.69625000000000004</c:v>
                </c:pt>
                <c:pt idx="4">
                  <c:v>0.32250000000000001</c:v>
                </c:pt>
                <c:pt idx="5">
                  <c:v>0.52083333330000003</c:v>
                </c:pt>
                <c:pt idx="6">
                  <c:v>0.33750000000000002</c:v>
                </c:pt>
                <c:pt idx="7">
                  <c:v>2.0616666666999999</c:v>
                </c:pt>
                <c:pt idx="8">
                  <c:v>0.32541666670000002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8FFA-4C47-BEE9-63981DC00938}"/>
            </c:ext>
          </c:extLst>
        </c:ser>
        <c:ser>
          <c:idx val="4"/>
          <c:order val="4"/>
          <c:tx>
            <c:v>Bare soil</c:v>
          </c:tx>
          <c:spPr>
            <a:solidFill>
              <a:srgbClr val="6633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FFA-4C47-BEE9-63981DC00938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FFA-4C47-BEE9-63981DC00938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FFA-4C47-BEE9-63981DC00938}"/>
              </c:ext>
            </c:extLst>
          </c:dPt>
          <c:dPt>
            <c:idx val="6"/>
            <c:invertIfNegative val="0"/>
            <c:bubble3D val="0"/>
            <c:spPr>
              <a:pattFill prst="dkHorz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FFA-4C47-BEE9-63981DC00938}"/>
              </c:ext>
            </c:extLst>
          </c:dPt>
          <c:dPt>
            <c:idx val="7"/>
            <c:invertIfNegative val="0"/>
            <c:bubble3D val="0"/>
            <c:spPr>
              <a:pattFill prst="dkHorz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FFA-4C47-BEE9-63981DC00938}"/>
              </c:ext>
            </c:extLst>
          </c:dPt>
          <c:dPt>
            <c:idx val="8"/>
            <c:invertIfNegative val="0"/>
            <c:bubble3D val="0"/>
            <c:spPr>
              <a:pattFill prst="dkHorz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FFA-4C47-BEE9-63981DC00938}"/>
              </c:ext>
            </c:extLst>
          </c:dPt>
          <c:cat>
            <c:multiLvlStrRef>
              <c:f>[Covercrop_coverage_18.xlsx]radish!$A$17:$B$25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</c:multiLvlStrCache>
            </c:multiLvlStrRef>
          </c:cat>
          <c:val>
            <c:numRef>
              <c:f>[Covercrop_coverage_18.xlsx]radish!$G$17:$G$25</c:f>
              <c:numCache>
                <c:formatCode>General</c:formatCode>
                <c:ptCount val="9"/>
                <c:pt idx="0">
                  <c:v>20.760833333000001</c:v>
                </c:pt>
                <c:pt idx="1">
                  <c:v>18.773333333</c:v>
                </c:pt>
                <c:pt idx="2">
                  <c:v>19.164999999999999</c:v>
                </c:pt>
                <c:pt idx="3">
                  <c:v>25.395</c:v>
                </c:pt>
                <c:pt idx="4">
                  <c:v>29.510416667000001</c:v>
                </c:pt>
                <c:pt idx="5">
                  <c:v>23.140833333</c:v>
                </c:pt>
                <c:pt idx="6">
                  <c:v>21.885416667000001</c:v>
                </c:pt>
                <c:pt idx="7">
                  <c:v>22.033333333000002</c:v>
                </c:pt>
                <c:pt idx="8">
                  <c:v>17.944166667000001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8FFA-4C47-BEE9-63981DC009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7988784"/>
        <c:axId val="387987144"/>
      </c:barChart>
      <c:catAx>
        <c:axId val="3879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387987144"/>
        <c:crosses val="autoZero"/>
        <c:auto val="1"/>
        <c:lblAlgn val="ctr"/>
        <c:lblOffset val="100"/>
        <c:noMultiLvlLbl val="0"/>
      </c:catAx>
      <c:valAx>
        <c:axId val="38798714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tx1"/>
                    </a:solidFill>
                  </a:rPr>
                  <a:t>Coverage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38798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baseline="0">
                <a:solidFill>
                  <a:schemeClr val="tx1"/>
                </a:solidFill>
              </a:rPr>
              <a:t>Cover crop: fodder radish </a:t>
            </a:r>
            <a:endParaRPr lang="en-GB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Fodder radish</c:v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48-4A30-AAC2-8D26C6AE8EB3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48-4A30-AAC2-8D26C6AE8EB3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D48-4A30-AAC2-8D26C6AE8EB3}"/>
              </c:ext>
            </c:extLst>
          </c:dPt>
          <c:cat>
            <c:multiLvlStrRef>
              <c:f>[Covercrop_coverage_19.xlsx]radish!$A$2:$C$7</c:f>
              <c:multiLvlStrCache>
                <c:ptCount val="6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</c:lvl>
              </c:multiLvlStrCache>
            </c:multiLvlStrRef>
          </c:cat>
          <c:val>
            <c:numRef>
              <c:f>[Covercrop_coverage_19.xlsx]radish!$D$2:$D$7</c:f>
              <c:numCache>
                <c:formatCode>General</c:formatCode>
                <c:ptCount val="6"/>
                <c:pt idx="0">
                  <c:v>42.044800000000002</c:v>
                </c:pt>
                <c:pt idx="1">
                  <c:v>39.835799999999999</c:v>
                </c:pt>
                <c:pt idx="2">
                  <c:v>48.102600000000002</c:v>
                </c:pt>
                <c:pt idx="3">
                  <c:v>24.9558</c:v>
                </c:pt>
                <c:pt idx="4">
                  <c:v>19.161899999999999</c:v>
                </c:pt>
                <c:pt idx="5">
                  <c:v>20.296600000000002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48-4A30-AAC2-8D26C6AE8EB3}"/>
            </c:ext>
          </c:extLst>
        </c:ser>
        <c:ser>
          <c:idx val="1"/>
          <c:order val="1"/>
          <c:tx>
            <c:v>Volunteer barley</c:v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1D48-4A30-AAC2-8D26C6AE8EB3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D48-4A30-AAC2-8D26C6AE8EB3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D48-4A30-AAC2-8D26C6AE8EB3}"/>
              </c:ext>
            </c:extLst>
          </c:dPt>
          <c:cat>
            <c:multiLvlStrRef>
              <c:f>[Covercrop_coverage_19.xlsx]radish!$A$2:$C$7</c:f>
              <c:multiLvlStrCache>
                <c:ptCount val="6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</c:lvl>
              </c:multiLvlStrCache>
            </c:multiLvlStrRef>
          </c:cat>
          <c:val>
            <c:numRef>
              <c:f>[Covercrop_coverage_19.xlsx]radish!$E$2:$E$7</c:f>
              <c:numCache>
                <c:formatCode>General</c:formatCode>
                <c:ptCount val="6"/>
                <c:pt idx="0">
                  <c:v>18.745799999999999</c:v>
                </c:pt>
                <c:pt idx="1">
                  <c:v>24.195</c:v>
                </c:pt>
                <c:pt idx="2">
                  <c:v>22.315100000000001</c:v>
                </c:pt>
                <c:pt idx="3">
                  <c:v>33.681800000000003</c:v>
                </c:pt>
                <c:pt idx="4">
                  <c:v>40.707799999999999</c:v>
                </c:pt>
                <c:pt idx="5">
                  <c:v>47.839399999999998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D48-4A30-AAC2-8D26C6AE8EB3}"/>
            </c:ext>
          </c:extLst>
        </c:ser>
        <c:ser>
          <c:idx val="2"/>
          <c:order val="2"/>
          <c:tx>
            <c:v>Weeds</c:v>
          </c:tx>
          <c:spPr>
            <a:solidFill>
              <a:srgbClr val="009900"/>
            </a:solidFill>
            <a:ln>
              <a:solidFill>
                <a:srgbClr val="009900"/>
              </a:solidFill>
            </a:ln>
            <a:effectLst/>
          </c:spPr>
          <c:invertIfNegative val="0"/>
          <c:cat>
            <c:multiLvlStrRef>
              <c:f>[Covercrop_coverage_19.xlsx]radish!$A$2:$C$7</c:f>
              <c:multiLvlStrCache>
                <c:ptCount val="6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</c:lvl>
              </c:multiLvlStrCache>
            </c:multiLvlStrRef>
          </c:cat>
          <c:val>
            <c:numRef>
              <c:f>[Covercrop_coverage_19.xlsx]radish!$F$2:$F$7</c:f>
              <c:numCache>
                <c:formatCode>General</c:formatCode>
                <c:ptCount val="6"/>
                <c:pt idx="0">
                  <c:v>0</c:v>
                </c:pt>
                <c:pt idx="1">
                  <c:v>0.20161000000000001</c:v>
                </c:pt>
                <c:pt idx="2">
                  <c:v>0.45779999999999998</c:v>
                </c:pt>
                <c:pt idx="3">
                  <c:v>1.7137800000000001</c:v>
                </c:pt>
                <c:pt idx="4">
                  <c:v>0.66361000000000003</c:v>
                </c:pt>
                <c:pt idx="5">
                  <c:v>1.6507099999999999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D48-4A30-AAC2-8D26C6AE8EB3}"/>
            </c:ext>
          </c:extLst>
        </c:ser>
        <c:ser>
          <c:idx val="3"/>
          <c:order val="3"/>
          <c:tx>
            <c:v>Bare soil</c:v>
          </c:tx>
          <c:spPr>
            <a:solidFill>
              <a:srgbClr val="663300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D48-4A30-AAC2-8D26C6AE8EB3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1D48-4A30-AAC2-8D26C6AE8EB3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1D48-4A30-AAC2-8D26C6AE8EB3}"/>
              </c:ext>
            </c:extLst>
          </c:dPt>
          <c:cat>
            <c:multiLvlStrRef>
              <c:f>[Covercrop_coverage_19.xlsx]radish!$A$2:$C$7</c:f>
              <c:multiLvlStrCache>
                <c:ptCount val="6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</c:lvl>
              </c:multiLvlStrCache>
            </c:multiLvlStrRef>
          </c:cat>
          <c:val>
            <c:numRef>
              <c:f>[Covercrop_coverage_19.xlsx]radish!$G$2:$G$7</c:f>
              <c:numCache>
                <c:formatCode>General</c:formatCode>
                <c:ptCount val="6"/>
                <c:pt idx="0">
                  <c:v>38.076300000000003</c:v>
                </c:pt>
                <c:pt idx="1">
                  <c:v>33.611800000000002</c:v>
                </c:pt>
                <c:pt idx="2">
                  <c:v>27.600899999999999</c:v>
                </c:pt>
                <c:pt idx="3">
                  <c:v>39.057499999999997</c:v>
                </c:pt>
                <c:pt idx="4">
                  <c:v>34.812600000000003</c:v>
                </c:pt>
                <c:pt idx="5">
                  <c:v>29.6904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1D48-4A30-AAC2-8D26C6AE8E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9671088"/>
        <c:axId val="579676664"/>
      </c:barChart>
      <c:catAx>
        <c:axId val="57967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79676664"/>
        <c:crosses val="autoZero"/>
        <c:auto val="1"/>
        <c:lblAlgn val="ctr"/>
        <c:lblOffset val="100"/>
        <c:noMultiLvlLbl val="0"/>
      </c:catAx>
      <c:valAx>
        <c:axId val="57967666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tx1"/>
                    </a:solidFill>
                  </a:rPr>
                  <a:t>Coverage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57967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/>
                </a:solidFill>
              </a:rPr>
              <a:t>Cover</a:t>
            </a:r>
            <a:r>
              <a:rPr lang="en-GB" baseline="0">
                <a:solidFill>
                  <a:schemeClr val="tx1"/>
                </a:solidFill>
              </a:rPr>
              <a:t> crop: ryegrass + red clover</a:t>
            </a:r>
            <a:endParaRPr lang="en-GB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Lolium</c:v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E5-402F-AF1A-B64A5AD58CB0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5-402F-AF1A-B64A5AD58CB0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5-402F-AF1A-B64A5AD58CB0}"/>
              </c:ext>
            </c:extLst>
          </c:dPt>
          <c:dPt>
            <c:idx val="6"/>
            <c:invertIfNegative val="0"/>
            <c:bubble3D val="0"/>
            <c:spPr>
              <a:pattFill prst="dkHorz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E5-402F-AF1A-B64A5AD58CB0}"/>
              </c:ext>
            </c:extLst>
          </c:dPt>
          <c:dPt>
            <c:idx val="8"/>
            <c:invertIfNegative val="0"/>
            <c:bubble3D val="0"/>
            <c:spPr>
              <a:pattFill prst="dkHorz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E5-402F-AF1A-B64A5AD58CB0}"/>
              </c:ext>
            </c:extLst>
          </c:dPt>
          <c:cat>
            <c:multiLvlStrRef>
              <c:f>[Covercrop_coverage_19.xlsx]radish!$A$9:$C$17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  <c:pt idx="6">
                    <c:v>R3/R4</c:v>
                  </c:pt>
                  <c:pt idx="7">
                    <c:v>R3/R4</c:v>
                  </c:pt>
                  <c:pt idx="8">
                    <c:v>R3/R4</c:v>
                  </c:pt>
                </c:lvl>
              </c:multiLvlStrCache>
            </c:multiLvlStrRef>
          </c:cat>
          <c:val>
            <c:numRef>
              <c:f>[Covercrop_coverage_19.xlsx]radish!$D$9:$D$17</c:f>
              <c:numCache>
                <c:formatCode>General</c:formatCode>
                <c:ptCount val="9"/>
                <c:pt idx="0">
                  <c:v>59.686599999999999</c:v>
                </c:pt>
                <c:pt idx="1">
                  <c:v>36.323599999999999</c:v>
                </c:pt>
                <c:pt idx="2">
                  <c:v>41.2956</c:v>
                </c:pt>
                <c:pt idx="3">
                  <c:v>18.0305</c:v>
                </c:pt>
                <c:pt idx="4">
                  <c:v>18.2926</c:v>
                </c:pt>
                <c:pt idx="5">
                  <c:v>16.5718</c:v>
                </c:pt>
                <c:pt idx="6">
                  <c:v>2.4277600000000001</c:v>
                </c:pt>
                <c:pt idx="7">
                  <c:v>2.5126900000000001</c:v>
                </c:pt>
                <c:pt idx="8">
                  <c:v>6.6844599999999996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E5-402F-AF1A-B64A5AD58CB0}"/>
            </c:ext>
          </c:extLst>
        </c:ser>
        <c:ser>
          <c:idx val="1"/>
          <c:order val="1"/>
          <c:tx>
            <c:v>Clover</c:v>
          </c:tx>
          <c:spPr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0000FF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A9E5-402F-AF1A-B64A5AD58CB0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0000FF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A9E5-402F-AF1A-B64A5AD58CB0}"/>
              </c:ext>
            </c:extLst>
          </c:dPt>
          <c:cat>
            <c:multiLvlStrRef>
              <c:f>[Covercrop_coverage_19.xlsx]radish!$A$9:$C$17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  <c:pt idx="6">
                    <c:v>R3/R4</c:v>
                  </c:pt>
                  <c:pt idx="7">
                    <c:v>R3/R4</c:v>
                  </c:pt>
                  <c:pt idx="8">
                    <c:v>R3/R4</c:v>
                  </c:pt>
                </c:lvl>
              </c:multiLvlStrCache>
            </c:multiLvlStrRef>
          </c:cat>
          <c:val>
            <c:numRef>
              <c:f>[Covercrop_coverage_19.xlsx]radish!$E$9:$E$17</c:f>
              <c:numCache>
                <c:formatCode>General</c:formatCode>
                <c:ptCount val="9"/>
                <c:pt idx="0">
                  <c:v>12.0009</c:v>
                </c:pt>
                <c:pt idx="1">
                  <c:v>14.7103</c:v>
                </c:pt>
                <c:pt idx="2">
                  <c:v>7.4960000000000004</c:v>
                </c:pt>
                <c:pt idx="3">
                  <c:v>4.1228999999999996</c:v>
                </c:pt>
                <c:pt idx="4">
                  <c:v>1.1366000000000001</c:v>
                </c:pt>
                <c:pt idx="5">
                  <c:v>1.7116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A9E5-402F-AF1A-B64A5AD58CB0}"/>
            </c:ext>
          </c:extLst>
        </c:ser>
        <c:ser>
          <c:idx val="2"/>
          <c:order val="2"/>
          <c:tx>
            <c:v>Volunteer barley</c:v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E5-402F-AF1A-B64A5AD58CB0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E5-402F-AF1A-B64A5AD58CB0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9E5-402F-AF1A-B64A5AD58CB0}"/>
              </c:ext>
            </c:extLst>
          </c:dPt>
          <c:dPt>
            <c:idx val="6"/>
            <c:invertIfNegative val="0"/>
            <c:bubble3D val="0"/>
            <c:spPr>
              <a:pattFill prst="dkHorz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9E5-402F-AF1A-B64A5AD58CB0}"/>
              </c:ext>
            </c:extLst>
          </c:dPt>
          <c:dPt>
            <c:idx val="7"/>
            <c:invertIfNegative val="0"/>
            <c:bubble3D val="0"/>
            <c:spPr>
              <a:pattFill prst="dkHorz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9E5-402F-AF1A-B64A5AD58CB0}"/>
              </c:ext>
            </c:extLst>
          </c:dPt>
          <c:dPt>
            <c:idx val="8"/>
            <c:invertIfNegative val="0"/>
            <c:bubble3D val="0"/>
            <c:spPr>
              <a:pattFill prst="dkHorz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9E5-402F-AF1A-B64A5AD58CB0}"/>
              </c:ext>
            </c:extLst>
          </c:dPt>
          <c:cat>
            <c:multiLvlStrRef>
              <c:f>[Covercrop_coverage_19.xlsx]radish!$A$9:$C$17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  <c:pt idx="6">
                    <c:v>R3/R4</c:v>
                  </c:pt>
                  <c:pt idx="7">
                    <c:v>R3/R4</c:v>
                  </c:pt>
                  <c:pt idx="8">
                    <c:v>R3/R4</c:v>
                  </c:pt>
                </c:lvl>
              </c:multiLvlStrCache>
            </c:multiLvlStrRef>
          </c:cat>
          <c:val>
            <c:numRef>
              <c:f>[Covercrop_coverage_19.xlsx]radish!$F$9:$F$17</c:f>
              <c:numCache>
                <c:formatCode>General</c:formatCode>
                <c:ptCount val="9"/>
                <c:pt idx="0">
                  <c:v>16.553000000000001</c:v>
                </c:pt>
                <c:pt idx="1">
                  <c:v>22.962199999999999</c:v>
                </c:pt>
                <c:pt idx="2">
                  <c:v>21.2163</c:v>
                </c:pt>
                <c:pt idx="3">
                  <c:v>46.213000000000001</c:v>
                </c:pt>
                <c:pt idx="4">
                  <c:v>50.581499999999998</c:v>
                </c:pt>
                <c:pt idx="5">
                  <c:v>51.658999999999999</c:v>
                </c:pt>
                <c:pt idx="6">
                  <c:v>43.195599999999999</c:v>
                </c:pt>
                <c:pt idx="7">
                  <c:v>43.5321</c:v>
                </c:pt>
                <c:pt idx="8">
                  <c:v>45.305199999999999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9E5-402F-AF1A-B64A5AD58CB0}"/>
            </c:ext>
          </c:extLst>
        </c:ser>
        <c:ser>
          <c:idx val="3"/>
          <c:order val="3"/>
          <c:tx>
            <c:v>Weeds</c:v>
          </c:tx>
          <c:spPr>
            <a:solidFill>
              <a:srgbClr val="0099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A9E5-402F-AF1A-B64A5AD58CB0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A9E5-402F-AF1A-B64A5AD58CB0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A9E5-402F-AF1A-B64A5AD58CB0}"/>
              </c:ext>
            </c:extLst>
          </c:dPt>
          <c:dPt>
            <c:idx val="6"/>
            <c:invertIfNegative val="0"/>
            <c:bubble3D val="0"/>
            <c:spPr>
              <a:pattFill prst="dkHorz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A9E5-402F-AF1A-B64A5AD58CB0}"/>
              </c:ext>
            </c:extLst>
          </c:dPt>
          <c:dPt>
            <c:idx val="7"/>
            <c:invertIfNegative val="0"/>
            <c:bubble3D val="0"/>
            <c:spPr>
              <a:pattFill prst="dkHorz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A9E5-402F-AF1A-B64A5AD58CB0}"/>
              </c:ext>
            </c:extLst>
          </c:dPt>
          <c:dPt>
            <c:idx val="8"/>
            <c:invertIfNegative val="0"/>
            <c:bubble3D val="0"/>
            <c:spPr>
              <a:pattFill prst="dkHorz">
                <a:fgClr>
                  <a:srgbClr val="0099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A9E5-402F-AF1A-B64A5AD58CB0}"/>
              </c:ext>
            </c:extLst>
          </c:dPt>
          <c:cat>
            <c:multiLvlStrRef>
              <c:f>[Covercrop_coverage_19.xlsx]radish!$A$9:$C$17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  <c:pt idx="6">
                    <c:v>R3/R4</c:v>
                  </c:pt>
                  <c:pt idx="7">
                    <c:v>R3/R4</c:v>
                  </c:pt>
                  <c:pt idx="8">
                    <c:v>R3/R4</c:v>
                  </c:pt>
                </c:lvl>
              </c:multiLvlStrCache>
            </c:multiLvlStrRef>
          </c:cat>
          <c:val>
            <c:numRef>
              <c:f>[Covercrop_coverage_19.xlsx]radish!$G$9:$G$17</c:f>
              <c:numCache>
                <c:formatCode>General</c:formatCode>
                <c:ptCount val="9"/>
                <c:pt idx="0">
                  <c:v>0</c:v>
                </c:pt>
                <c:pt idx="1">
                  <c:v>3.5588799999999998</c:v>
                </c:pt>
                <c:pt idx="2">
                  <c:v>8.7241999999999997</c:v>
                </c:pt>
                <c:pt idx="3">
                  <c:v>2.7553800000000002</c:v>
                </c:pt>
                <c:pt idx="4">
                  <c:v>3.0674999999999999</c:v>
                </c:pt>
                <c:pt idx="5">
                  <c:v>4.5313999999999997</c:v>
                </c:pt>
                <c:pt idx="6">
                  <c:v>13.8756</c:v>
                </c:pt>
                <c:pt idx="7">
                  <c:v>13.8482</c:v>
                </c:pt>
                <c:pt idx="8">
                  <c:v>10.612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A9E5-402F-AF1A-B64A5AD58CB0}"/>
            </c:ext>
          </c:extLst>
        </c:ser>
        <c:ser>
          <c:idx val="4"/>
          <c:order val="4"/>
          <c:tx>
            <c:v>Bare soil</c:v>
          </c:tx>
          <c:spPr>
            <a:solidFill>
              <a:srgbClr val="6633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A9E5-402F-AF1A-B64A5AD58CB0}"/>
              </c:ext>
            </c:extLst>
          </c:dPt>
          <c:dPt>
            <c:idx val="4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A9E5-402F-AF1A-B64A5AD58CB0}"/>
              </c:ext>
            </c:extLst>
          </c:dPt>
          <c:dPt>
            <c:idx val="5"/>
            <c:invertIfNegative val="0"/>
            <c:bubble3D val="0"/>
            <c:spPr>
              <a:pattFill prst="wdUpDiag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A9E5-402F-AF1A-B64A5AD58CB0}"/>
              </c:ext>
            </c:extLst>
          </c:dPt>
          <c:dPt>
            <c:idx val="6"/>
            <c:invertIfNegative val="0"/>
            <c:bubble3D val="0"/>
            <c:spPr>
              <a:pattFill prst="dkHorz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A9E5-402F-AF1A-B64A5AD58CB0}"/>
              </c:ext>
            </c:extLst>
          </c:dPt>
          <c:dPt>
            <c:idx val="7"/>
            <c:invertIfNegative val="0"/>
            <c:bubble3D val="0"/>
            <c:spPr>
              <a:pattFill prst="dkHorz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A9E5-402F-AF1A-B64A5AD58CB0}"/>
              </c:ext>
            </c:extLst>
          </c:dPt>
          <c:dPt>
            <c:idx val="8"/>
            <c:invertIfNegative val="0"/>
            <c:bubble3D val="0"/>
            <c:spPr>
              <a:pattFill prst="dkHorz">
                <a:fgClr>
                  <a:srgbClr val="663300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A9E5-402F-AF1A-B64A5AD58CB0}"/>
              </c:ext>
            </c:extLst>
          </c:dPt>
          <c:cat>
            <c:multiLvlStrRef>
              <c:f>[Covercrop_coverage_19.xlsx]radish!$A$9:$C$17</c:f>
              <c:multiLvlStrCache>
                <c:ptCount val="9"/>
                <c:lvl>
                  <c:pt idx="0">
                    <c:v>PRE</c:v>
                  </c:pt>
                  <c:pt idx="1">
                    <c:v>PRE</c:v>
                  </c:pt>
                  <c:pt idx="2">
                    <c:v>PRE</c:v>
                  </c:pt>
                  <c:pt idx="3">
                    <c:v>Post</c:v>
                  </c:pt>
                  <c:pt idx="4">
                    <c:v>Post</c:v>
                  </c:pt>
                  <c:pt idx="5">
                    <c:v>Post</c:v>
                  </c:pt>
                  <c:pt idx="6">
                    <c:v>noCC</c:v>
                  </c:pt>
                  <c:pt idx="7">
                    <c:v>noCC</c:v>
                  </c:pt>
                  <c:pt idx="8">
                    <c:v>noCC</c:v>
                  </c:pt>
                </c:lvl>
                <c:lvl>
                  <c:pt idx="0">
                    <c:v>Plough</c:v>
                  </c:pt>
                  <c:pt idx="1">
                    <c:v>8-10</c:v>
                  </c:pt>
                  <c:pt idx="2">
                    <c:v>Direct</c:v>
                  </c:pt>
                  <c:pt idx="3">
                    <c:v>Plough</c:v>
                  </c:pt>
                  <c:pt idx="4">
                    <c:v>8-10</c:v>
                  </c:pt>
                  <c:pt idx="5">
                    <c:v>Direct</c:v>
                  </c:pt>
                  <c:pt idx="6">
                    <c:v>Plough</c:v>
                  </c:pt>
                  <c:pt idx="7">
                    <c:v>8-10</c:v>
                  </c:pt>
                  <c:pt idx="8">
                    <c:v>Direct</c:v>
                  </c:pt>
                </c:lvl>
                <c:lvl>
                  <c:pt idx="0">
                    <c:v>R3/R4</c:v>
                  </c:pt>
                  <c:pt idx="1">
                    <c:v>R3/R4</c:v>
                  </c:pt>
                  <c:pt idx="2">
                    <c:v>R3/R4</c:v>
                  </c:pt>
                  <c:pt idx="3">
                    <c:v>R3/R4</c:v>
                  </c:pt>
                  <c:pt idx="4">
                    <c:v>R3/R4</c:v>
                  </c:pt>
                  <c:pt idx="5">
                    <c:v>R3/R4</c:v>
                  </c:pt>
                  <c:pt idx="6">
                    <c:v>R3/R4</c:v>
                  </c:pt>
                  <c:pt idx="7">
                    <c:v>R3/R4</c:v>
                  </c:pt>
                  <c:pt idx="8">
                    <c:v>R3/R4</c:v>
                  </c:pt>
                </c:lvl>
              </c:multiLvlStrCache>
            </c:multiLvlStrRef>
          </c:cat>
          <c:val>
            <c:numRef>
              <c:f>[Covercrop_coverage_19.xlsx]radish!$H$9:$H$17</c:f>
              <c:numCache>
                <c:formatCode>General</c:formatCode>
                <c:ptCount val="9"/>
                <c:pt idx="0">
                  <c:v>11.6944</c:v>
                </c:pt>
                <c:pt idx="1">
                  <c:v>22.4451</c:v>
                </c:pt>
                <c:pt idx="2">
                  <c:v>21.267800000000001</c:v>
                </c:pt>
                <c:pt idx="3">
                  <c:v>28.878299999999999</c:v>
                </c:pt>
                <c:pt idx="4">
                  <c:v>26.921800000000001</c:v>
                </c:pt>
                <c:pt idx="5">
                  <c:v>25.526199999999999</c:v>
                </c:pt>
                <c:pt idx="6">
                  <c:v>40.501100000000001</c:v>
                </c:pt>
                <c:pt idx="7">
                  <c:v>40.106999999999999</c:v>
                </c:pt>
                <c:pt idx="8">
                  <c:v>37.071800000000003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A9E5-402F-AF1A-B64A5AD58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7988784"/>
        <c:axId val="387987144"/>
      </c:barChart>
      <c:catAx>
        <c:axId val="38798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387987144"/>
        <c:crosses val="autoZero"/>
        <c:auto val="1"/>
        <c:lblAlgn val="ctr"/>
        <c:lblOffset val="100"/>
        <c:noMultiLvlLbl val="0"/>
      </c:catAx>
      <c:valAx>
        <c:axId val="387987144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400">
                    <a:solidFill>
                      <a:schemeClr val="tx1"/>
                    </a:solidFill>
                  </a:rPr>
                  <a:t>Coverage 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387988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a-DK">
                <a:solidFill>
                  <a:schemeClr val="tx1"/>
                </a:solidFill>
              </a:rPr>
              <a:t>Thistle</a:t>
            </a:r>
            <a:r>
              <a:rPr lang="da-DK" baseline="0">
                <a:solidFill>
                  <a:schemeClr val="tx1"/>
                </a:solidFill>
              </a:rPr>
              <a:t> in faba bean</a:t>
            </a:r>
            <a:endParaRPr lang="da-DK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a-DK"/>
        </a:p>
      </c:txPr>
    </c:title>
    <c:autoTitleDeleted val="0"/>
    <c:plotArea>
      <c:layout>
        <c:manualLayout>
          <c:layoutTarget val="inner"/>
          <c:xMode val="edge"/>
          <c:yMode val="edge"/>
          <c:x val="0.1373768570190862"/>
          <c:y val="7.8467818388373106E-2"/>
          <c:w val="0.8197106235506969"/>
          <c:h val="0.7287624867787049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triangle"/>
            <c:size val="7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2700" cap="rnd">
                <a:solidFill>
                  <a:schemeClr val="tx1"/>
                </a:solidFill>
                <a:prstDash val="solid"/>
              </a:ln>
              <a:effectLst/>
            </c:spPr>
            <c:trendlineType val="exp"/>
            <c:dispRSqr val="0"/>
            <c:dispEq val="0"/>
          </c:trendline>
          <c:xVal>
            <c:numRef>
              <c:f>'[Thistle_versus_yield_20.xlsx]Ark1'!$H$4:$H$15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1.3332999999999999</c:v>
                </c:pt>
                <c:pt idx="4">
                  <c:v>18.833300000000001</c:v>
                </c:pt>
                <c:pt idx="5">
                  <c:v>5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0.5</c:v>
                </c:pt>
                <c:pt idx="11">
                  <c:v>2.1667000000000001</c:v>
                </c:pt>
              </c:numCache>
            </c:numRef>
          </c:xVal>
          <c:yVal>
            <c:numRef>
              <c:f>'[Thistle_versus_yield_20.xlsx]Ark1'!$I$4:$I$15</c:f>
              <c:numCache>
                <c:formatCode>General</c:formatCode>
                <c:ptCount val="12"/>
                <c:pt idx="0">
                  <c:v>4.1509499999999999</c:v>
                </c:pt>
                <c:pt idx="1">
                  <c:v>4.0190000000000001</c:v>
                </c:pt>
                <c:pt idx="2">
                  <c:v>3.52976</c:v>
                </c:pt>
                <c:pt idx="3">
                  <c:v>4.0640200000000002</c:v>
                </c:pt>
                <c:pt idx="4">
                  <c:v>3.1821100000000002</c:v>
                </c:pt>
                <c:pt idx="5">
                  <c:v>3.9627500000000002</c:v>
                </c:pt>
                <c:pt idx="6">
                  <c:v>4.4542400000000004</c:v>
                </c:pt>
                <c:pt idx="7">
                  <c:v>3.99777</c:v>
                </c:pt>
                <c:pt idx="8">
                  <c:v>4.4448400000000001</c:v>
                </c:pt>
                <c:pt idx="9">
                  <c:v>4.0822799999999999</c:v>
                </c:pt>
                <c:pt idx="10">
                  <c:v>4.6657599999999997</c:v>
                </c:pt>
                <c:pt idx="11">
                  <c:v>4.3296799999999998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14-46F8-BFF1-9658B21A76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921087"/>
        <c:axId val="134918175"/>
      </c:scatterChart>
      <c:valAx>
        <c:axId val="134921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sz="1100">
                    <a:solidFill>
                      <a:schemeClr val="tx1"/>
                    </a:solidFill>
                  </a:rPr>
                  <a:t>Density of </a:t>
                </a:r>
                <a:r>
                  <a:rPr lang="da-DK" sz="1100" i="1">
                    <a:solidFill>
                      <a:schemeClr val="tx1"/>
                    </a:solidFill>
                  </a:rPr>
                  <a:t>Cirsium</a:t>
                </a:r>
                <a:r>
                  <a:rPr lang="da-DK" sz="1100" i="1" baseline="0">
                    <a:solidFill>
                      <a:schemeClr val="tx1"/>
                    </a:solidFill>
                  </a:rPr>
                  <a:t> arvense </a:t>
                </a:r>
                <a:r>
                  <a:rPr lang="da-DK" sz="1100" baseline="0">
                    <a:solidFill>
                      <a:schemeClr val="tx1"/>
                    </a:solidFill>
                  </a:rPr>
                  <a:t>(shoot m</a:t>
                </a:r>
                <a:r>
                  <a:rPr lang="da-DK" sz="1100" baseline="30000">
                    <a:solidFill>
                      <a:schemeClr val="tx1"/>
                    </a:solidFill>
                  </a:rPr>
                  <a:t>-2</a:t>
                </a:r>
                <a:r>
                  <a:rPr lang="da-DK" sz="1100" baseline="0">
                    <a:solidFill>
                      <a:schemeClr val="tx1"/>
                    </a:solidFill>
                  </a:rPr>
                  <a:t>)</a:t>
                </a:r>
                <a:endParaRPr lang="da-DK" sz="11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34918175"/>
        <c:crosses val="autoZero"/>
        <c:crossBetween val="midCat"/>
      </c:valAx>
      <c:valAx>
        <c:axId val="134918175"/>
        <c:scaling>
          <c:orientation val="minMax"/>
          <c:min val="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a-DK" sz="1100">
                    <a:solidFill>
                      <a:schemeClr val="tx1"/>
                    </a:solidFill>
                  </a:rPr>
                  <a:t>Grain yield of faba bean</a:t>
                </a:r>
                <a:r>
                  <a:rPr lang="da-DK" sz="1100" baseline="0">
                    <a:solidFill>
                      <a:schemeClr val="tx1"/>
                    </a:solidFill>
                  </a:rPr>
                  <a:t> (t ha</a:t>
                </a:r>
                <a:r>
                  <a:rPr lang="da-DK" sz="1100" baseline="30000">
                    <a:solidFill>
                      <a:schemeClr val="tx1"/>
                    </a:solidFill>
                  </a:rPr>
                  <a:t>-1</a:t>
                </a:r>
                <a:r>
                  <a:rPr lang="da-DK" sz="1100" baseline="0">
                    <a:solidFill>
                      <a:schemeClr val="tx1"/>
                    </a:solidFill>
                  </a:rPr>
                  <a:t>)</a:t>
                </a:r>
                <a:endParaRPr lang="da-DK" sz="11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2222222222222223E-2"/>
              <c:y val="0.175023330417031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a-DK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a-DK"/>
          </a:p>
        </c:txPr>
        <c:crossAx val="1349210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da-D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38E-C168-72C1-8417-3B0136BA6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66CDF-2254-FBF7-5482-722E4F9AC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C839-EB8F-121B-3AF7-803F6F9F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BE46-EE94-06C2-27DE-AD252B0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A6B70-42BA-E5E3-5232-88C116FA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8188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1F21-5C65-F355-2BAC-EE221E72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92183-8803-75E3-92D3-EBFFC857C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57518-0828-8786-549D-585E3D30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86E3-BE2C-277D-C208-BA6CBC12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2576-9374-F33C-30BA-2370C0F9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5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ACB4-96E1-269F-038B-C418A5F7E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366B6-2FD8-E7AC-552B-47440F61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48C5-3AFE-0ABA-BDA6-76AF5B73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F7FA-C0E8-E166-8973-EA96D0B7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A0D37-0194-0BDE-0A63-09EA88E9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117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0852-CC75-C9A5-B7D6-29F34F8A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965F-C697-A350-1AA2-B53F4ED1D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D2A2-1C22-33A4-F4E9-8F59B9C0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0F8F-A997-A5A9-6659-157B94F2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A14E-CBBE-4AF1-6667-50EE1BB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440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323E-E4F7-2DB5-BC2E-D7B22006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E6EE-0B0E-BF71-DD9F-C9E8CACA8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8B4FE-201E-E304-8CB3-CF0F8B0A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1CAF-1A9E-419B-5B31-2517D38C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F3D2-DD08-6245-A7DA-A9110E5E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035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1875-EE4E-B382-100E-F70AC31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58FD-B382-DEF2-0366-409CA9A4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20B16-151B-39E2-1C49-619676236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773FD-2E44-A20A-53EA-121C6AEE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075DE-5A4E-AD0C-073F-B1C4DEB7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01C5B-7EF7-443D-3C84-946AB9B8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74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F42A-ED2A-08F1-38CC-BA3D2B16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7AA1D-226C-2930-3621-76DB6438E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5A391-35C9-4D3C-4715-E74F62DE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FA435-1856-A37C-9F86-42A7D999F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DC92C-851D-919B-5344-1BC36A7B6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75E71-E630-9F16-5CDF-4EFB6964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541E8-5674-9487-3D75-48636848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E6B10-F53F-707D-BB34-7947A10A2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2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DA5-E38A-61D2-0DD8-6454F5B2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B174-E3AF-3624-9384-3FDB0AC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8A202-717B-1A56-94FC-0F49C5A4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63E51-97AA-4279-E8AC-26D3767C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14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8C712-465C-AFCD-0CBB-B0B9845C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3334B-8E28-F639-FEF3-9934DC1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A176-2AF2-6468-9C72-677ECE3E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417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9540-120E-5612-FE75-FF0E1D40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A805-2A77-CDAD-D508-B9F06B31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332BD-6361-94F7-C1C6-B6EAF869E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AD0A-8E4C-58BC-6336-233BFC7E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EB64-48A2-970D-AFE3-B4BAB24D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83BB8-CEC2-5EC2-2196-D74DE382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89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523C-F9D0-92EB-2508-3BE69213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BBCB5-8516-CE50-8B2C-8C4592833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ED8FB-5747-A9F5-FF2B-6DE40E20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83B4F-0F19-067E-2CF4-CBEE4D1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40C98-1C6E-F155-3AC3-57AEF1E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56077-77CF-FACC-7170-23C06C6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016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05589-6C91-DEEA-6DC1-A5A4384F9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E5B85-73B4-9506-C8D7-21F69CB1E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6397-BA02-C223-8C42-735A2965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0734D-950B-47D4-8C37-93F676F03CB0}" type="datetimeFigureOut">
              <a:rPr lang="da-DK" smtClean="0"/>
              <a:t>07-05-2024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EA84F-1841-550E-FD02-4A1B7CBBE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0D54-B79D-B6E6-4E2D-BCD5E7F81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DC547-DE8A-425D-A725-8079E68D5AE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073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AB10-A879-27B9-0B31-542F4B75A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30107-4A06-022F-EB4D-F05237650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Maarit </a:t>
            </a:r>
          </a:p>
          <a:p>
            <a:r>
              <a:rPr lang="en-US" dirty="0"/>
              <a:t>7 May 2024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39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0903-9F8C-98A1-7393-55DADE96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5E5F77B-19D6-33F7-BDB9-4ECBEDC11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805" y="314457"/>
            <a:ext cx="8494391" cy="6370794"/>
          </a:xfrm>
        </p:spPr>
      </p:pic>
    </p:spTree>
    <p:extLst>
      <p:ext uri="{BB962C8B-B14F-4D97-AF65-F5344CB8AC3E}">
        <p14:creationId xmlns:p14="http://schemas.microsoft.com/office/powerpoint/2010/main" val="19091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8452-626F-6FEB-5FA2-185AB173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DD57226-E2A6-9DDE-D1E4-3BEA8A69A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306" y="54332"/>
            <a:ext cx="8504584" cy="68036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F63CE-3B98-2BA3-3CD9-10155839D813}"/>
              </a:ext>
            </a:extLst>
          </p:cNvPr>
          <p:cNvSpPr txBox="1"/>
          <p:nvPr/>
        </p:nvSpPr>
        <p:spPr>
          <a:xfrm>
            <a:off x="103910" y="1416706"/>
            <a:ext cx="15383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Dry post-harvest</a:t>
            </a:r>
            <a:endParaRPr lang="da-DK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ABA79-08F8-7271-DF56-49668355F411}"/>
              </a:ext>
            </a:extLst>
          </p:cNvPr>
          <p:cNvSpPr txBox="1"/>
          <p:nvPr/>
        </p:nvSpPr>
        <p:spPr>
          <a:xfrm>
            <a:off x="-2580" y="4271745"/>
            <a:ext cx="1904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Wet post-harvest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5180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2137410" y="880110"/>
          <a:ext cx="7520940" cy="5189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347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/>
        </p:nvGraphicFramePr>
        <p:xfrm>
          <a:off x="3305175" y="85724"/>
          <a:ext cx="5581650" cy="3343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3305175" y="3429000"/>
          <a:ext cx="5572125" cy="3343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kstfelt 6">
            <a:extLst>
              <a:ext uri="{FF2B5EF4-FFF2-40B4-BE49-F238E27FC236}">
                <a16:creationId xmlns:a16="http://schemas.microsoft.com/office/drawing/2014/main" id="{A70C53D6-4218-2DB7-CAC0-748013741233}"/>
              </a:ext>
            </a:extLst>
          </p:cNvPr>
          <p:cNvSpPr txBox="1"/>
          <p:nvPr/>
        </p:nvSpPr>
        <p:spPr>
          <a:xfrm>
            <a:off x="541421" y="782053"/>
            <a:ext cx="200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191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/>
        </p:nvGraphicFramePr>
        <p:xfrm>
          <a:off x="3305175" y="85724"/>
          <a:ext cx="5581650" cy="333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/>
        </p:nvGraphicFramePr>
        <p:xfrm>
          <a:off x="3305175" y="3422650"/>
          <a:ext cx="5572125" cy="3349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F81C5DC8-8344-3DD9-F058-AE37286CF9A6}"/>
              </a:ext>
            </a:extLst>
          </p:cNvPr>
          <p:cNvSpPr txBox="1"/>
          <p:nvPr/>
        </p:nvSpPr>
        <p:spPr>
          <a:xfrm>
            <a:off x="541421" y="782053"/>
            <a:ext cx="200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2019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3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/>
        </p:nvGraphicFramePr>
        <p:xfrm>
          <a:off x="2434590" y="1085850"/>
          <a:ext cx="7292340" cy="494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85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9D036FC8-2F35-CF1D-6341-162F8D726834}"/>
              </a:ext>
            </a:extLst>
          </p:cNvPr>
          <p:cNvSpPr txBox="1"/>
          <p:nvPr/>
        </p:nvSpPr>
        <p:spPr>
          <a:xfrm>
            <a:off x="1222310" y="867746"/>
            <a:ext cx="9535337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1795" indent="-1661795">
              <a:tabLst>
                <a:tab pos="1890395" algn="l"/>
              </a:tabLst>
            </a:pP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Factors</a:t>
            </a: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da-DK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removal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retained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84363" lvl="4" indent="-22860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Tillage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Intense</a:t>
            </a: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Moderate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No-till</a:t>
            </a: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Cover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nested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within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straw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 </a:t>
            </a: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tillage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Ryegrass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+ red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clover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early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Ryegrass</a:t>
            </a: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+ 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red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clover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Radish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late-season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just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after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harvest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Radish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mid-season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14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days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before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harvest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package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 cover</a:t>
            </a: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Block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1, 2, 3, 4</a:t>
            </a:r>
            <a:endParaRPr lang="da-DK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68500" lvl="4" indent="-260350">
              <a:buFont typeface="+mj-lt"/>
              <a:buAutoNum type="arabicPeriod" startAt="2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Growing 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season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2018 (</a:t>
            </a:r>
            <a:r>
              <a:rPr lang="da-DK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wet</a:t>
            </a: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da-DK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r>
              <a:rPr lang="da-DK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2019 (dry)</a:t>
            </a: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9963" lvl="5" indent="-342900">
              <a:buFont typeface="Times New Roman" panose="02020603050405020304" pitchFamily="18" charset="0"/>
              <a:buChar char="–"/>
            </a:pP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39863" lvl="4"/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da-D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9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084775" y="216916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EACF-B673-F342-82CB-FE147DAB1615}"/>
              </a:ext>
            </a:extLst>
          </p:cNvPr>
          <p:cNvSpPr/>
          <p:nvPr/>
        </p:nvSpPr>
        <p:spPr>
          <a:xfrm>
            <a:off x="602428" y="81758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1E77-7528-5667-4B46-8E17C611BA1F}"/>
              </a:ext>
            </a:extLst>
          </p:cNvPr>
          <p:cNvSpPr/>
          <p:nvPr/>
        </p:nvSpPr>
        <p:spPr>
          <a:xfrm>
            <a:off x="2870503" y="815802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1A3C-77EC-8328-BDD0-126119D8E6AE}"/>
              </a:ext>
            </a:extLst>
          </p:cNvPr>
          <p:cNvSpPr/>
          <p:nvPr/>
        </p:nvSpPr>
        <p:spPr>
          <a:xfrm>
            <a:off x="602428" y="228062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8A220-606C-877C-AEF2-1FB94F278EAF}"/>
              </a:ext>
            </a:extLst>
          </p:cNvPr>
          <p:cNvSpPr/>
          <p:nvPr/>
        </p:nvSpPr>
        <p:spPr>
          <a:xfrm>
            <a:off x="2870503" y="2267174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BA42-A39F-8F00-13A4-E7E63FDA9B05}"/>
              </a:ext>
            </a:extLst>
          </p:cNvPr>
          <p:cNvSpPr/>
          <p:nvPr/>
        </p:nvSpPr>
        <p:spPr>
          <a:xfrm>
            <a:off x="2870503" y="2267174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1D8BD-BE8C-F75C-F04F-0D17AA987FCE}"/>
              </a:ext>
            </a:extLst>
          </p:cNvPr>
          <p:cNvSpPr/>
          <p:nvPr/>
        </p:nvSpPr>
        <p:spPr>
          <a:xfrm>
            <a:off x="601326" y="815802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51AC7-65F1-B9D7-0C13-8944583E87E0}"/>
              </a:ext>
            </a:extLst>
          </p:cNvPr>
          <p:cNvSpPr/>
          <p:nvPr/>
        </p:nvSpPr>
        <p:spPr>
          <a:xfrm>
            <a:off x="3652014" y="815802"/>
            <a:ext cx="722551" cy="109728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A8B48-C43A-878A-4560-44C1DC01F40C}"/>
              </a:ext>
            </a:extLst>
          </p:cNvPr>
          <p:cNvSpPr/>
          <p:nvPr/>
        </p:nvSpPr>
        <p:spPr>
          <a:xfrm>
            <a:off x="1370087" y="2277931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A03BA-ADD1-2E0D-438D-81E061C608DF}"/>
              </a:ext>
            </a:extLst>
          </p:cNvPr>
          <p:cNvSpPr txBox="1"/>
          <p:nvPr/>
        </p:nvSpPr>
        <p:spPr>
          <a:xfrm>
            <a:off x="587690" y="88931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Straw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663F2-79DC-C960-A595-BE6684571C80}"/>
              </a:ext>
            </a:extLst>
          </p:cNvPr>
          <p:cNvSpPr txBox="1"/>
          <p:nvPr/>
        </p:nvSpPr>
        <p:spPr>
          <a:xfrm>
            <a:off x="1332621" y="889319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straw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443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084775" y="216916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EACF-B673-F342-82CB-FE147DAB1615}"/>
              </a:ext>
            </a:extLst>
          </p:cNvPr>
          <p:cNvSpPr/>
          <p:nvPr/>
        </p:nvSpPr>
        <p:spPr>
          <a:xfrm>
            <a:off x="602428" y="81758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1E77-7528-5667-4B46-8E17C611BA1F}"/>
              </a:ext>
            </a:extLst>
          </p:cNvPr>
          <p:cNvSpPr/>
          <p:nvPr/>
        </p:nvSpPr>
        <p:spPr>
          <a:xfrm>
            <a:off x="2870503" y="815802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1A3C-77EC-8328-BDD0-126119D8E6AE}"/>
              </a:ext>
            </a:extLst>
          </p:cNvPr>
          <p:cNvSpPr/>
          <p:nvPr/>
        </p:nvSpPr>
        <p:spPr>
          <a:xfrm>
            <a:off x="602428" y="228062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8A220-606C-877C-AEF2-1FB94F278EAF}"/>
              </a:ext>
            </a:extLst>
          </p:cNvPr>
          <p:cNvSpPr/>
          <p:nvPr/>
        </p:nvSpPr>
        <p:spPr>
          <a:xfrm>
            <a:off x="2870503" y="2267174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BA42-A39F-8F00-13A4-E7E63FDA9B05}"/>
              </a:ext>
            </a:extLst>
          </p:cNvPr>
          <p:cNvSpPr/>
          <p:nvPr/>
        </p:nvSpPr>
        <p:spPr>
          <a:xfrm>
            <a:off x="2870503" y="2267174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1D8BD-BE8C-F75C-F04F-0D17AA987FCE}"/>
              </a:ext>
            </a:extLst>
          </p:cNvPr>
          <p:cNvSpPr/>
          <p:nvPr/>
        </p:nvSpPr>
        <p:spPr>
          <a:xfrm>
            <a:off x="601326" y="815802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51AC7-65F1-B9D7-0C13-8944583E87E0}"/>
              </a:ext>
            </a:extLst>
          </p:cNvPr>
          <p:cNvSpPr/>
          <p:nvPr/>
        </p:nvSpPr>
        <p:spPr>
          <a:xfrm>
            <a:off x="3652014" y="815802"/>
            <a:ext cx="722551" cy="1097280"/>
          </a:xfrm>
          <a:prstGeom prst="rect">
            <a:avLst/>
          </a:prstGeom>
          <a:solidFill>
            <a:srgbClr val="FFFF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A8B48-C43A-878A-4560-44C1DC01F40C}"/>
              </a:ext>
            </a:extLst>
          </p:cNvPr>
          <p:cNvSpPr/>
          <p:nvPr/>
        </p:nvSpPr>
        <p:spPr>
          <a:xfrm>
            <a:off x="1370087" y="2277931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1D7A75-E60D-3B46-2494-FFCA33E2207A}"/>
              </a:ext>
            </a:extLst>
          </p:cNvPr>
          <p:cNvSpPr/>
          <p:nvPr/>
        </p:nvSpPr>
        <p:spPr>
          <a:xfrm>
            <a:off x="5733830" y="376518"/>
            <a:ext cx="1748763" cy="3028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DD5F9-6B80-717B-129B-5B2257340286}"/>
              </a:ext>
            </a:extLst>
          </p:cNvPr>
          <p:cNvSpPr/>
          <p:nvPr/>
        </p:nvSpPr>
        <p:spPr>
          <a:xfrm>
            <a:off x="5655788" y="376518"/>
            <a:ext cx="627618" cy="3028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CE8B4-2D77-0162-6E02-70B87869A22D}"/>
              </a:ext>
            </a:extLst>
          </p:cNvPr>
          <p:cNvSpPr/>
          <p:nvPr/>
        </p:nvSpPr>
        <p:spPr>
          <a:xfrm>
            <a:off x="6283406" y="376518"/>
            <a:ext cx="627618" cy="3028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E9994-F1BA-F372-6E67-9450D938835F}"/>
              </a:ext>
            </a:extLst>
          </p:cNvPr>
          <p:cNvSpPr/>
          <p:nvPr/>
        </p:nvSpPr>
        <p:spPr>
          <a:xfrm>
            <a:off x="5655788" y="363071"/>
            <a:ext cx="1826805" cy="302827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50F9D9-E398-8FC1-DC27-E6C733702299}"/>
              </a:ext>
            </a:extLst>
          </p:cNvPr>
          <p:cNvSpPr/>
          <p:nvPr/>
        </p:nvSpPr>
        <p:spPr>
          <a:xfrm>
            <a:off x="4115788" y="1073985"/>
            <a:ext cx="1667439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A03BA-ADD1-2E0D-438D-81E061C608DF}"/>
              </a:ext>
            </a:extLst>
          </p:cNvPr>
          <p:cNvSpPr txBox="1"/>
          <p:nvPr/>
        </p:nvSpPr>
        <p:spPr>
          <a:xfrm>
            <a:off x="587690" y="88931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Straw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663F2-79DC-C960-A595-BE6684571C80}"/>
              </a:ext>
            </a:extLst>
          </p:cNvPr>
          <p:cNvSpPr txBox="1"/>
          <p:nvPr/>
        </p:nvSpPr>
        <p:spPr>
          <a:xfrm>
            <a:off x="1332621" y="889319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straw</a:t>
            </a:r>
            <a:endParaRPr lang="da-DK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CD5DF4-B7FC-79A9-DA8D-497175194FA7}"/>
              </a:ext>
            </a:extLst>
          </p:cNvPr>
          <p:cNvSpPr txBox="1"/>
          <p:nvPr/>
        </p:nvSpPr>
        <p:spPr>
          <a:xfrm>
            <a:off x="5627764" y="2575150"/>
            <a:ext cx="6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C8896-D67D-EE65-1647-CDB88DADD3DE}"/>
              </a:ext>
            </a:extLst>
          </p:cNvPr>
          <p:cNvSpPr txBox="1"/>
          <p:nvPr/>
        </p:nvSpPr>
        <p:spPr>
          <a:xfrm>
            <a:off x="6253580" y="2583218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B8D71-08F5-EA45-5D34-8E0CB763D048}"/>
              </a:ext>
            </a:extLst>
          </p:cNvPr>
          <p:cNvSpPr txBox="1"/>
          <p:nvPr/>
        </p:nvSpPr>
        <p:spPr>
          <a:xfrm>
            <a:off x="6813282" y="2588173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</a:t>
            </a:r>
          </a:p>
        </p:txBody>
      </p:sp>
    </p:spTree>
    <p:extLst>
      <p:ext uri="{BB962C8B-B14F-4D97-AF65-F5344CB8AC3E}">
        <p14:creationId xmlns:p14="http://schemas.microsoft.com/office/powerpoint/2010/main" val="79515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084775" y="216916"/>
            <a:ext cx="785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Year 1</a:t>
            </a:r>
            <a:endParaRPr lang="da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2EACF-B673-F342-82CB-FE147DAB1615}"/>
              </a:ext>
            </a:extLst>
          </p:cNvPr>
          <p:cNvSpPr/>
          <p:nvPr/>
        </p:nvSpPr>
        <p:spPr>
          <a:xfrm>
            <a:off x="602428" y="81758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451E77-7528-5667-4B46-8E17C611BA1F}"/>
              </a:ext>
            </a:extLst>
          </p:cNvPr>
          <p:cNvSpPr/>
          <p:nvPr/>
        </p:nvSpPr>
        <p:spPr>
          <a:xfrm>
            <a:off x="2870503" y="815802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11A3C-77EC-8328-BDD0-126119D8E6AE}"/>
              </a:ext>
            </a:extLst>
          </p:cNvPr>
          <p:cNvSpPr/>
          <p:nvPr/>
        </p:nvSpPr>
        <p:spPr>
          <a:xfrm>
            <a:off x="602428" y="2280621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68A220-606C-877C-AEF2-1FB94F278EAF}"/>
              </a:ext>
            </a:extLst>
          </p:cNvPr>
          <p:cNvSpPr/>
          <p:nvPr/>
        </p:nvSpPr>
        <p:spPr>
          <a:xfrm>
            <a:off x="2870503" y="2267174"/>
            <a:ext cx="1482346" cy="1097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1BA42-A39F-8F00-13A4-E7E63FDA9B05}"/>
              </a:ext>
            </a:extLst>
          </p:cNvPr>
          <p:cNvSpPr/>
          <p:nvPr/>
        </p:nvSpPr>
        <p:spPr>
          <a:xfrm>
            <a:off x="2870503" y="2267174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71D8BD-BE8C-F75C-F04F-0D17AA987FCE}"/>
              </a:ext>
            </a:extLst>
          </p:cNvPr>
          <p:cNvSpPr/>
          <p:nvPr/>
        </p:nvSpPr>
        <p:spPr>
          <a:xfrm>
            <a:off x="601326" y="815802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51AC7-65F1-B9D7-0C13-8944583E87E0}"/>
              </a:ext>
            </a:extLst>
          </p:cNvPr>
          <p:cNvSpPr/>
          <p:nvPr/>
        </p:nvSpPr>
        <p:spPr>
          <a:xfrm>
            <a:off x="3652014" y="815802"/>
            <a:ext cx="722551" cy="1097280"/>
          </a:xfrm>
          <a:prstGeom prst="rect">
            <a:avLst/>
          </a:prstGeom>
          <a:solidFill>
            <a:srgbClr val="FFFF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CA8B48-C43A-878A-4560-44C1DC01F40C}"/>
              </a:ext>
            </a:extLst>
          </p:cNvPr>
          <p:cNvSpPr/>
          <p:nvPr/>
        </p:nvSpPr>
        <p:spPr>
          <a:xfrm>
            <a:off x="1370087" y="2277931"/>
            <a:ext cx="722551" cy="109728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1D7A75-E60D-3B46-2494-FFCA33E2207A}"/>
              </a:ext>
            </a:extLst>
          </p:cNvPr>
          <p:cNvSpPr/>
          <p:nvPr/>
        </p:nvSpPr>
        <p:spPr>
          <a:xfrm>
            <a:off x="6919329" y="388497"/>
            <a:ext cx="557211" cy="30282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DD5F9-6B80-717B-129B-5B2257340286}"/>
              </a:ext>
            </a:extLst>
          </p:cNvPr>
          <p:cNvSpPr/>
          <p:nvPr/>
        </p:nvSpPr>
        <p:spPr>
          <a:xfrm>
            <a:off x="5655788" y="376518"/>
            <a:ext cx="627618" cy="3028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DCE8B4-2D77-0162-6E02-70B87869A22D}"/>
              </a:ext>
            </a:extLst>
          </p:cNvPr>
          <p:cNvSpPr/>
          <p:nvPr/>
        </p:nvSpPr>
        <p:spPr>
          <a:xfrm>
            <a:off x="6283406" y="376518"/>
            <a:ext cx="627618" cy="3028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EE9994-F1BA-F372-6E67-9450D938835F}"/>
              </a:ext>
            </a:extLst>
          </p:cNvPr>
          <p:cNvSpPr/>
          <p:nvPr/>
        </p:nvSpPr>
        <p:spPr>
          <a:xfrm>
            <a:off x="5655788" y="363071"/>
            <a:ext cx="1826805" cy="30282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50F9D9-E398-8FC1-DC27-E6C733702299}"/>
              </a:ext>
            </a:extLst>
          </p:cNvPr>
          <p:cNvSpPr/>
          <p:nvPr/>
        </p:nvSpPr>
        <p:spPr>
          <a:xfrm>
            <a:off x="4115788" y="1073985"/>
            <a:ext cx="1667439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A03BA-ADD1-2E0D-438D-81E061C608DF}"/>
              </a:ext>
            </a:extLst>
          </p:cNvPr>
          <p:cNvSpPr txBox="1"/>
          <p:nvPr/>
        </p:nvSpPr>
        <p:spPr>
          <a:xfrm>
            <a:off x="587690" y="889319"/>
            <a:ext cx="74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Straw</a:t>
            </a:r>
            <a:endParaRPr lang="da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1663F2-79DC-C960-A595-BE6684571C80}"/>
              </a:ext>
            </a:extLst>
          </p:cNvPr>
          <p:cNvSpPr txBox="1"/>
          <p:nvPr/>
        </p:nvSpPr>
        <p:spPr>
          <a:xfrm>
            <a:off x="1332621" y="889319"/>
            <a:ext cx="730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</a:t>
            </a:r>
          </a:p>
          <a:p>
            <a:pPr algn="ctr"/>
            <a:r>
              <a:rPr lang="en-US" dirty="0"/>
              <a:t>straw</a:t>
            </a:r>
            <a:endParaRPr lang="da-DK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FF40F8-FD33-E41E-332A-EABBB9E3ED3B}"/>
              </a:ext>
            </a:extLst>
          </p:cNvPr>
          <p:cNvSpPr/>
          <p:nvPr/>
        </p:nvSpPr>
        <p:spPr>
          <a:xfrm>
            <a:off x="9354241" y="1258651"/>
            <a:ext cx="1479893" cy="53647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CDD6F1-8B5D-43B7-1477-6B5E1C6950EE}"/>
              </a:ext>
            </a:extLst>
          </p:cNvPr>
          <p:cNvSpPr/>
          <p:nvPr/>
        </p:nvSpPr>
        <p:spPr>
          <a:xfrm>
            <a:off x="9545327" y="1654898"/>
            <a:ext cx="405497" cy="10883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04FDC4-5777-8EFC-CED8-54716364AE7A}"/>
              </a:ext>
            </a:extLst>
          </p:cNvPr>
          <p:cNvSpPr/>
          <p:nvPr/>
        </p:nvSpPr>
        <p:spPr>
          <a:xfrm>
            <a:off x="10210613" y="1660824"/>
            <a:ext cx="405497" cy="10883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5B4E60-DDA2-928B-98B2-D680F04FDBDE}"/>
              </a:ext>
            </a:extLst>
          </p:cNvPr>
          <p:cNvSpPr/>
          <p:nvPr/>
        </p:nvSpPr>
        <p:spPr>
          <a:xfrm>
            <a:off x="9545327" y="3388674"/>
            <a:ext cx="405497" cy="10883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F72644-885B-7358-14BF-C860389332B9}"/>
              </a:ext>
            </a:extLst>
          </p:cNvPr>
          <p:cNvSpPr/>
          <p:nvPr/>
        </p:nvSpPr>
        <p:spPr>
          <a:xfrm>
            <a:off x="10210613" y="3394600"/>
            <a:ext cx="405497" cy="108830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877291-B948-BEE5-5AD7-3A9384BC5E98}"/>
              </a:ext>
            </a:extLst>
          </p:cNvPr>
          <p:cNvSpPr/>
          <p:nvPr/>
        </p:nvSpPr>
        <p:spPr>
          <a:xfrm>
            <a:off x="9545327" y="5055198"/>
            <a:ext cx="405497" cy="108830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66E93EB-3C35-0962-DE5A-5749B30E74FF}"/>
              </a:ext>
            </a:extLst>
          </p:cNvPr>
          <p:cNvSpPr/>
          <p:nvPr/>
        </p:nvSpPr>
        <p:spPr>
          <a:xfrm rot="1455124">
            <a:off x="7242703" y="2413627"/>
            <a:ext cx="2358108" cy="5809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CD5DF4-B7FC-79A9-DA8D-497175194FA7}"/>
              </a:ext>
            </a:extLst>
          </p:cNvPr>
          <p:cNvSpPr txBox="1"/>
          <p:nvPr/>
        </p:nvSpPr>
        <p:spPr>
          <a:xfrm>
            <a:off x="5627764" y="2575150"/>
            <a:ext cx="627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4C8896-D67D-EE65-1647-CDB88DADD3DE}"/>
              </a:ext>
            </a:extLst>
          </p:cNvPr>
          <p:cNvSpPr txBox="1"/>
          <p:nvPr/>
        </p:nvSpPr>
        <p:spPr>
          <a:xfrm>
            <a:off x="6253580" y="2583218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7B8D71-08F5-EA45-5D34-8E0CB763D048}"/>
              </a:ext>
            </a:extLst>
          </p:cNvPr>
          <p:cNvSpPr txBox="1"/>
          <p:nvPr/>
        </p:nvSpPr>
        <p:spPr>
          <a:xfrm>
            <a:off x="6813282" y="2588173"/>
            <a:ext cx="75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</a:t>
            </a:r>
          </a:p>
        </p:txBody>
      </p:sp>
    </p:spTree>
    <p:extLst>
      <p:ext uri="{BB962C8B-B14F-4D97-AF65-F5344CB8AC3E}">
        <p14:creationId xmlns:p14="http://schemas.microsoft.com/office/powerpoint/2010/main" val="360604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5ADC5-60C6-63F7-0F40-491BEA9CB34C}"/>
              </a:ext>
            </a:extLst>
          </p:cNvPr>
          <p:cNvSpPr txBox="1"/>
          <p:nvPr/>
        </p:nvSpPr>
        <p:spPr>
          <a:xfrm>
            <a:off x="2534264" y="303710"/>
            <a:ext cx="1305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Year 1</a:t>
            </a:r>
            <a:endParaRPr lang="da-DK" sz="3200" b="1" dirty="0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9E0D6D0-F69C-9529-BF79-F3EA0BA46DD5}"/>
              </a:ext>
            </a:extLst>
          </p:cNvPr>
          <p:cNvGrpSpPr/>
          <p:nvPr/>
        </p:nvGrpSpPr>
        <p:grpSpPr>
          <a:xfrm>
            <a:off x="853760" y="1261059"/>
            <a:ext cx="4732638" cy="3405005"/>
            <a:chOff x="579272" y="815171"/>
            <a:chExt cx="6299141" cy="498526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2624C43-4FAB-572C-2DDA-1135E6F3EE88}"/>
                </a:ext>
              </a:extLst>
            </p:cNvPr>
            <p:cNvGrpSpPr/>
            <p:nvPr/>
          </p:nvGrpSpPr>
          <p:grpSpPr>
            <a:xfrm>
              <a:off x="590568" y="815172"/>
              <a:ext cx="2777344" cy="2308275"/>
              <a:chOff x="590568" y="815172"/>
              <a:chExt cx="2777344" cy="2308275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F9A253F-FAB0-0FB2-E801-69122DBE1741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241D4B88-89DC-77C0-6F44-068644D26596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E22CB89-FD76-F9D0-6464-0250E6E9F678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60FB339-8AC0-2F44-3C83-721AB5B9A428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6CE272D-9485-1C5A-8E8E-3EAD890BEBB6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E6207F77-23B2-1B53-EC95-06B4CDAF754A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F30CA17-D421-7571-9C04-B026318B3691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5EA21BAF-76C3-7E45-DF92-F45FF0CDB3BD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BF26525-A5C3-A5CB-4FBF-72EE85BB122B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9C4BE45-BA8C-9DBB-DC6C-716FDE7A4D52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E613C155-14BA-04F2-37AF-248507ABA983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4156E57C-1B28-2D0E-4137-50077230D694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70508C6-ACF7-28FD-F4C6-B5ECDE6BAB98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5D7F43D6-06AE-3B22-C184-D5EBFB711F9A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58C2F78E-B6C7-57B5-C7D4-2CDA6ED4FC4F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B89C7D8-6077-B52A-7F72-0977E5DC4582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9472BB85-433C-9AD9-DB59-7065721B2548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66FD4D68-E334-DF47-6186-BC383CF613DA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C2513F3-AD91-C498-62A5-A40E7B909EE6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541D0CA-34E1-433C-0160-FE1899B26AEF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99CC06B9-58E1-A994-DFB9-59E8BB41E86E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48E3CF5-0E63-2062-C8D5-38224A40DE57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4192760-CF97-0DA3-6609-98F428BCD329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8A390881-4138-9314-53E5-003F0978B638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354B053-961F-2ED0-EED2-6529F1809937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9B5BEE4-7D10-7BC4-B012-E71C84007739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7340252-EE25-7277-1F3A-5F13F035E6C1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935A910-EE56-7B29-F0C9-69AA828085F0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AD96CAD-F7B6-063A-87F7-AAD97E5DFACB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4160DCE-E541-C061-30CD-2815DEF7FC59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0E7A52B-BF37-6579-87BF-68527C934932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E6459E-261C-EB2A-A81A-36E51449BDF5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75B6C0C-61C0-4F2A-B0DE-BFF268BF3BE1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CFBEA65-1D2A-D1F5-DF48-F1156FD1371A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F56D050-2493-549C-E9DF-1C5BAF798DFD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9661C27C-34F8-B7FD-B420-0DEDE124C41F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D20D666-1357-7412-6CC5-325206399D6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38C14EE-7536-9471-E5C0-F726FDC66B8F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408E7376-C748-05DB-FC07-2D75B9BFAC9D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3D859CF-AC36-EABE-53C8-913E224E1B7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758808A-5DA0-2981-BB43-881AD46F0670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FB3AE1D-6EBC-C084-1EAC-FAB56654BA55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A143FC0-709B-BF49-761D-934DD3221799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6963765-7221-00C4-0ECA-849EE9456AA2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B7D926A-C779-100D-91A4-0E75EB06195C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9EAF1AB-BB12-00C6-E252-4F8C21613804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4FB2779D-0B0E-AFD6-EE87-76F80761CD49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B7736586-C48D-0C17-4E3B-CBCB564739D2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8D7C57F-2285-CCE2-53C9-210309531CF9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3B8E862-98C9-3C4C-3A6C-FD58E09D7CD8}"/>
                </a:ext>
              </a:extLst>
            </p:cNvPr>
            <p:cNvGrpSpPr/>
            <p:nvPr/>
          </p:nvGrpSpPr>
          <p:grpSpPr>
            <a:xfrm rot="10800000">
              <a:off x="579272" y="3492164"/>
              <a:ext cx="2777344" cy="2308275"/>
              <a:chOff x="590568" y="815172"/>
              <a:chExt cx="2777344" cy="2308275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BF968CBF-DE38-DDB0-459A-8BD27F030E8D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B3377D3-538D-3070-C31A-32A0A1095ACD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94A3A3D3-BA8A-61CF-0040-C21B39DB9DCE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3B503648-F0AB-3F04-A589-E3013602F5A7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0DCF6B0F-83DD-EB4D-2517-8023179BB028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0C63E0F4-F271-3807-2EF9-7C8B197906F4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6641616-1978-1E21-E94C-EB9317D043E8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30C7BD7-B9EE-504F-5900-2F75B17E9F96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EA820C2-9C10-2667-0C4C-7E5DEFAA4710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FA289D3-E9B1-F3E1-95F4-B556A5A21244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0D79CCB3-8A45-51F0-5363-1086B6E59289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09DF43EB-22F3-7619-F5C3-60B5E0400887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3F47FCFF-7421-F035-625A-1E77A6B45B8E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C46E9FD7-3335-9BF5-C603-82B30C7AEF65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3" name="Rectangle 132">
                    <a:extLst>
                      <a:ext uri="{FF2B5EF4-FFF2-40B4-BE49-F238E27FC236}">
                        <a16:creationId xmlns:a16="http://schemas.microsoft.com/office/drawing/2014/main" id="{741C4978-F3BE-E45A-6C94-2195EC847719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4" name="Rectangle 133">
                    <a:extLst>
                      <a:ext uri="{FF2B5EF4-FFF2-40B4-BE49-F238E27FC236}">
                        <a16:creationId xmlns:a16="http://schemas.microsoft.com/office/drawing/2014/main" id="{BFF7BB98-517A-80FB-EE7F-6A316E7358DA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CE202A74-2F7A-EAE6-B86C-ABEF705E1F24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831F17B3-338D-2F2E-5A15-78889FA82EA6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970A0100-D1FD-60FB-2D39-8AD38729FB5C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4A3DA905-23DA-9FE4-1485-53E1C270BA94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89D3CA3B-74DF-3074-A0B5-09CB0503231C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65E5DEC5-18A5-2959-5198-72C179E3B1FE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C11A4154-2163-1447-1893-5E09F757F5FB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07CFE63C-6A3D-B3CB-CC34-2C145F170ADE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45495531-58C8-8CD2-696F-7266551DFF12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932CFE5-5BE2-CFAA-CCE1-C9B8DC48CC2C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3AB5F54-D130-92AB-62DB-2807F872EC4A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6811AF2-8F6B-F919-132C-47B3894CDF3D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68651B7-C269-3002-A569-DE65BE98352E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1DC1455-4802-F579-BC09-3735AB8181D5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ABF97A-AB88-46E4-EC82-C5E5A21DEBBA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54991136-D64C-E8A3-66B9-4495323C7951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E30190F-E77D-8C82-730D-7ED8C2BA078A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C3FAF32-4469-BACD-BE6A-0F106773D4B8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5709F18-DAB3-40ED-5777-4F15667DE2FF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42BC721-12AF-6582-F34E-8D6C1D548B5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6B7CB150-E68C-792A-C67E-3812EAEDC712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87BB2D0-7051-F618-9083-DFE153373E5A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5EB7941-F441-D56B-064B-EA0C54F4DC8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18FC925A-FFEF-DB15-0AE1-A3ED6FB81BAD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1269A24-F61D-F029-8A67-124323214E5C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C579C37-80AA-6501-6093-13D7AE26A65F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52A9CB-919F-DE7E-1C4B-336627978855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ABFB2059-7654-0143-B462-3AE6C614AF2A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67576F66-60DC-E9AE-FB89-3D882875E761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554B9826-272A-DF19-41DC-29517002C9DA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79CEA00E-3D5E-770F-7DF1-780F8424363A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66EC236-BC72-FFFC-C37D-8D7B7523B16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02CE6DE-577A-E42B-E485-23231AC5498F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DEAD84B-7B57-FED3-D120-3BA403C1FE0E}"/>
                </a:ext>
              </a:extLst>
            </p:cNvPr>
            <p:cNvSpPr/>
            <p:nvPr/>
          </p:nvSpPr>
          <p:spPr>
            <a:xfrm>
              <a:off x="601865" y="815171"/>
              <a:ext cx="1370567" cy="230306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191DA6F3-0611-2B51-567E-5C261C2ED156}"/>
                </a:ext>
              </a:extLst>
            </p:cNvPr>
            <p:cNvGrpSpPr/>
            <p:nvPr/>
          </p:nvGrpSpPr>
          <p:grpSpPr>
            <a:xfrm>
              <a:off x="4077301" y="815171"/>
              <a:ext cx="2777344" cy="2308276"/>
              <a:chOff x="4077301" y="815171"/>
              <a:chExt cx="2777344" cy="2308276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CC36416A-04BC-202A-6251-3B4DBC0337E0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1930368C-F861-4247-4B7D-4249DEB57EC4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7443A04-12B2-82D0-9977-D342C20A827D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176C070-E3C8-C600-A521-5AA3F09FE0BD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DE4ED7A-4E4B-976B-9C32-9130FBFC7176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D668F5D-FE71-2BDD-6C32-2BF8B8CFE858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A7827B9-B454-E19D-5501-0498E6FF1A23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11727C59-BB27-11EA-F9A6-908A7441321C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D11E24F-7BE3-C1DD-ACCE-B94136C69C00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D81F96E5-0299-759C-F808-49E430259942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182B076C-6EF8-C986-D2B5-8D79CCFA773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67A3B13-A7D4-8769-C08C-746EC4DFDC5C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F58F74EC-70F8-8111-44F9-B561437136C7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126A487C-D467-623B-9B84-455D518F631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FD400D9-6CD9-4CEF-4D87-903A205CC24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1D5316DC-422E-1CEC-2D0D-3E176088A5C6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DE01ACF6-83F5-032D-E9B0-16B32C56F211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D0D9A0D1-8EFA-DA97-6BE3-35605FF62A92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E6F1B2E1-7BE6-0B8F-0403-17DFAE7E79ED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AAD5F1E2-4630-4C35-2B7F-1CBF5EE7EFD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E7E29B1E-EFA0-2496-0D64-AE7E98AA3078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87E53764-9C83-13EF-8004-F7E659E24CFB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C44BD3F5-6698-3DCF-65FC-43606A36EF13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27FBD05-EDF9-A122-C857-DAD01093578C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C3BF96A-A5AB-F8D1-6CD3-0C945F9DEBC5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A21EE19D-E2B9-A23C-AAE3-407347103592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9428CF7C-03D4-423B-E51E-B7273D0A9F97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9AEC0DE5-DC43-8B4A-35B9-9B8B4E9069C4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B6562620-6FC1-A4C0-A45A-AFB7BC0F0759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1380F03A-B04D-6128-2D05-70D6D8FE6268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FF28561-2427-614D-105B-E56DBB54CE4B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A844504-394C-0F3D-FB38-43DAD0DBD81F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828F771-3665-8176-7813-41AF6D91F595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172542B7-52FD-D83F-274F-C9E382A21138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88E9491-E88F-A900-873E-C39FF49A1DCB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B5E7133A-719A-78CD-C67F-0A9FDDEA60D6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5552D2F8-FAC2-BE52-69A1-F193A04896D5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3FDBB91-BC92-7560-7B56-B30240E7CDF4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EDB73FBB-3CFF-47A3-916F-C40F046EABB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D4A7FA96-3462-8E61-D93E-7CD1B3DD7258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DF7ACE8-32BB-6AC5-0CD0-999AE08C30A9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B26BD1C1-4D0C-EAB7-32DB-CC74B2640306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CA878933-E910-0AB8-C385-29DB82B3A0CE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52659573-B1E8-86CF-4504-325F18A6CE3E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24ED3252-46CF-FA37-33C4-DDD0DBC9CF75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E68C05A4-516B-1EBF-CE81-D570B393BD4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5C74409F-4599-9326-52A6-03DDE87043F9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148F2203-C4AF-7F64-29BF-3F74EDCDFE2F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73A9E206-6F50-9A7C-1309-DFC3594951E0}"/>
                  </a:ext>
                </a:extLst>
              </p:cNvPr>
              <p:cNvSpPr/>
              <p:nvPr/>
            </p:nvSpPr>
            <p:spPr>
              <a:xfrm>
                <a:off x="5484078" y="815171"/>
                <a:ext cx="1370567" cy="2303069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F83DAFB-6343-4A42-2810-74A8D2D5C2AF}"/>
                </a:ext>
              </a:extLst>
            </p:cNvPr>
            <p:cNvSpPr/>
            <p:nvPr/>
          </p:nvSpPr>
          <p:spPr>
            <a:xfrm>
              <a:off x="1971536" y="3492145"/>
              <a:ext cx="1370567" cy="230306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E2A5686-BEBA-3C13-DB75-27FB0BEC91B4}"/>
                </a:ext>
              </a:extLst>
            </p:cNvPr>
            <p:cNvGrpSpPr/>
            <p:nvPr/>
          </p:nvGrpSpPr>
          <p:grpSpPr>
            <a:xfrm rot="10800000">
              <a:off x="4101069" y="3492145"/>
              <a:ext cx="2777344" cy="2308276"/>
              <a:chOff x="4077301" y="815171"/>
              <a:chExt cx="2777344" cy="2308276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760B76D-ABA9-967F-2834-059DBC140573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73A47AB-4E29-90F6-376F-90BAC5A4552F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7298F7F-6841-985B-D61D-015F45A26869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9D6E8CA-6967-BCFD-588A-701D4C8F8BCE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6814F28-3628-8AC7-9026-7D536C02A6CE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8CE1A22-C92A-B4F2-0FA4-6C89449608F8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A79176C-4AFC-71AD-C4FC-5D8C56D5162D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58737C0-A2F7-F54A-ACA1-2B720BE36932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2F7B961-FD16-298F-582E-9D4ED3F5601E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CD1F33DD-A158-9EC5-0A21-CFEF8E0E53F5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39BAA79-B5FE-69C2-0ECF-965DB557A25D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829DD371-97C3-65CD-364E-814CA80F2DA4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82CE5F37-4A5D-0FAA-7FA7-8DBB9DAA18C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3FA4EBAC-511A-64FC-BCA9-32423A655B41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C625E2DC-7592-EB34-21DD-6C892F61E252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E9ED869F-8909-9018-0B87-A87F4AF564B8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AB26173-2B36-216F-D609-640BD5AD3A45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D3F90CF6-8DAE-67B6-CC3F-F5840AE68F20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27D3C143-1C95-801B-3E1C-2CB3120206E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2988C47C-237E-087A-2194-7FF9C1DB832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944295CD-6F00-E4DC-0751-A3E8F0FC70B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746A92F8-4FB1-E507-BB64-6D7491EBC274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9F96AE44-1CF8-EC0D-5E37-F1FD84632AB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5EBA83C8-FA43-B4B6-D0F4-A49E245762A2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1DCD6C90-4FF0-F014-60A4-AF447EBD5226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967DB08F-591F-1F76-172A-48223F42255F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78AF03EF-1478-E4C3-D8D5-BF572EDE3D39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AA4A3B6-A379-3364-EB41-0D45191DF3DB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D201A6A-CD7C-6AE1-FD6E-58F0DB6D666E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6FAA84F1-DC64-390F-1A49-8CA1D028453A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AE89B3E4-5630-F705-EB0C-70C4522DF174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CE8700B6-B86C-57F3-A371-CD6061662F92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D06D644D-129A-2ECA-83EE-D018F60DDFEB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4A6831C-E1D2-74A3-173C-78DE70F2C3B0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66DEC5E4-68E9-F455-23C8-EE16A8B48239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4C101BE-F126-74CA-A9CF-C4A0CC967F5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1E794201-EC60-B941-706A-49EF8CEC93A1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79D12143-F8B8-E07A-C6BE-E9C4A444C95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BADD5293-DC4A-F866-94EB-B4C94C766FF0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6069FAFC-7C8F-9F42-26EE-040FD8D33D0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84E5FEC6-78FB-E3B1-C2FA-5BBD04B4A15F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7B096A57-828E-5F04-47BF-C5DF57103F64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6C288DC4-D2C5-D88A-ACB6-76A440DB745A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77FD5EC4-041D-0DDF-7727-872CAFD4C249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3064FDA-8702-20E2-4E41-B3FCF99A72A9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7E4788C3-3D9C-ABC6-4600-8A13BF0F0EA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DC6E198D-D423-B74D-6DDE-4796E7E0EC15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D8227EB0-C229-9402-AA9C-29EBE3E3A3A2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5D01F0BC-3CBE-4A60-1A45-E2AD5E3931F7}"/>
                  </a:ext>
                </a:extLst>
              </p:cNvPr>
              <p:cNvSpPr/>
              <p:nvPr/>
            </p:nvSpPr>
            <p:spPr>
              <a:xfrm>
                <a:off x="5484078" y="815171"/>
                <a:ext cx="1370567" cy="2303069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7C2D595-D3BF-F5EF-D84B-42C7C6866B63}"/>
              </a:ext>
            </a:extLst>
          </p:cNvPr>
          <p:cNvGrpSpPr/>
          <p:nvPr/>
        </p:nvGrpSpPr>
        <p:grpSpPr>
          <a:xfrm>
            <a:off x="6588627" y="1261059"/>
            <a:ext cx="4732638" cy="3405005"/>
            <a:chOff x="579272" y="815171"/>
            <a:chExt cx="6299141" cy="4985268"/>
          </a:xfrm>
        </p:grpSpPr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21FDB67-38CB-8F4D-B8CC-098701EBC04B}"/>
                </a:ext>
              </a:extLst>
            </p:cNvPr>
            <p:cNvGrpSpPr/>
            <p:nvPr/>
          </p:nvGrpSpPr>
          <p:grpSpPr>
            <a:xfrm>
              <a:off x="590568" y="815172"/>
              <a:ext cx="2777344" cy="2308275"/>
              <a:chOff x="590568" y="815172"/>
              <a:chExt cx="2777344" cy="2308275"/>
            </a:xfrm>
          </p:grpSpPr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D43B8CDC-8FCC-3C1C-1C11-93798972B686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420" name="Rectangle 419">
                  <a:extLst>
                    <a:ext uri="{FF2B5EF4-FFF2-40B4-BE49-F238E27FC236}">
                      <a16:creationId xmlns:a16="http://schemas.microsoft.com/office/drawing/2014/main" id="{6C7EEA61-11DA-9397-9F3E-DAA67D9E2D24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1" name="Rectangle 420">
                  <a:extLst>
                    <a:ext uri="{FF2B5EF4-FFF2-40B4-BE49-F238E27FC236}">
                      <a16:creationId xmlns:a16="http://schemas.microsoft.com/office/drawing/2014/main" id="{BD97471C-A239-FBF8-8473-63A6F9270310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2" name="Rectangle 421">
                  <a:extLst>
                    <a:ext uri="{FF2B5EF4-FFF2-40B4-BE49-F238E27FC236}">
                      <a16:creationId xmlns:a16="http://schemas.microsoft.com/office/drawing/2014/main" id="{330056D4-FD36-3454-765A-6F7C46210752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3" name="Rectangle 422">
                  <a:extLst>
                    <a:ext uri="{FF2B5EF4-FFF2-40B4-BE49-F238E27FC236}">
                      <a16:creationId xmlns:a16="http://schemas.microsoft.com/office/drawing/2014/main" id="{9D7C9595-BCCE-C298-168C-1190004DBA42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4" name="Rectangle 423">
                  <a:extLst>
                    <a:ext uri="{FF2B5EF4-FFF2-40B4-BE49-F238E27FC236}">
                      <a16:creationId xmlns:a16="http://schemas.microsoft.com/office/drawing/2014/main" id="{1889CBE1-72B8-09A4-5F1D-D19FBE4847BF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745C628D-1F12-84C6-1444-E6007B44CAF9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4718E355-3F95-06E9-EDA0-6E5BAF08DC08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83CFDE42-C55B-AE85-E861-7AB3C1C523AC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4AE57FFB-EA6B-614C-E43D-58B3482AABD4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429" name="Group 428">
                  <a:extLst>
                    <a:ext uri="{FF2B5EF4-FFF2-40B4-BE49-F238E27FC236}">
                      <a16:creationId xmlns:a16="http://schemas.microsoft.com/office/drawing/2014/main" id="{EDB9484F-0901-2B16-C212-9D7A17F7BC20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63C42D2E-B8CF-AC54-7FC1-1CF6234012CF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0B819C63-C91D-5027-6200-3536FFC86B6A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4AF30EE9-9FBE-0A68-5CBA-895F9CB97975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41" name="Rectangle 440">
                    <a:extLst>
                      <a:ext uri="{FF2B5EF4-FFF2-40B4-BE49-F238E27FC236}">
                        <a16:creationId xmlns:a16="http://schemas.microsoft.com/office/drawing/2014/main" id="{A788E9AC-31C3-03EF-1CA7-ED53A9741B24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42" name="Rectangle 441">
                    <a:extLst>
                      <a:ext uri="{FF2B5EF4-FFF2-40B4-BE49-F238E27FC236}">
                        <a16:creationId xmlns:a16="http://schemas.microsoft.com/office/drawing/2014/main" id="{2464B7F7-634A-5777-470D-754A5DF82BED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8C31C6F3-DD7D-EF9F-F68D-E6798C9CCECE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430" name="Group 429">
                  <a:extLst>
                    <a:ext uri="{FF2B5EF4-FFF2-40B4-BE49-F238E27FC236}">
                      <a16:creationId xmlns:a16="http://schemas.microsoft.com/office/drawing/2014/main" id="{B09E92AD-1912-9B44-965D-98081CB9232E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432" name="Rectangle 431">
                    <a:extLst>
                      <a:ext uri="{FF2B5EF4-FFF2-40B4-BE49-F238E27FC236}">
                        <a16:creationId xmlns:a16="http://schemas.microsoft.com/office/drawing/2014/main" id="{2E693029-9D2F-D019-379B-6064443F74C6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3" name="Rectangle 432">
                    <a:extLst>
                      <a:ext uri="{FF2B5EF4-FFF2-40B4-BE49-F238E27FC236}">
                        <a16:creationId xmlns:a16="http://schemas.microsoft.com/office/drawing/2014/main" id="{78DFA0B3-C3BF-66BA-149F-B7411E5E3E22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4" name="Rectangle 433">
                    <a:extLst>
                      <a:ext uri="{FF2B5EF4-FFF2-40B4-BE49-F238E27FC236}">
                        <a16:creationId xmlns:a16="http://schemas.microsoft.com/office/drawing/2014/main" id="{C349EF02-0934-D631-67C8-D3E9F20B527C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5" name="Rectangle 434">
                    <a:extLst>
                      <a:ext uri="{FF2B5EF4-FFF2-40B4-BE49-F238E27FC236}">
                        <a16:creationId xmlns:a16="http://schemas.microsoft.com/office/drawing/2014/main" id="{A02FDEE8-0D03-1862-1074-2FD0CD417E6A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6" name="Rectangle 435">
                    <a:extLst>
                      <a:ext uri="{FF2B5EF4-FFF2-40B4-BE49-F238E27FC236}">
                        <a16:creationId xmlns:a16="http://schemas.microsoft.com/office/drawing/2014/main" id="{329F5637-6DA3-1F93-AAB6-4F060C8AC6AB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7E562726-55EA-22BC-A5A5-0F4DD67F2E01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C7BE4400-3ECB-F966-C856-B00E00F0689D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8BC00848-26AF-8488-D418-C904D8B93E1B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97" name="Rectangle 396">
                <a:extLst>
                  <a:ext uri="{FF2B5EF4-FFF2-40B4-BE49-F238E27FC236}">
                    <a16:creationId xmlns:a16="http://schemas.microsoft.com/office/drawing/2014/main" id="{B9663BB8-B903-73E7-3207-991C8E58C1CE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2F042F2E-2CED-CAC9-2A09-A1230CA95D2E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7B5BF2C3-E4A1-CE66-5E49-E5E312D4940E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AE32A68F-D5EA-77E2-06E1-37CE176BDCFF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2978349F-EDF5-61B2-2310-9C20047A907B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58CF078E-E972-3011-B709-E2ABD1EB1965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92DA5099-01C0-99E6-1B7B-25FF9C45CF82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A7A4831F-FC7B-27F6-EC21-DDBBFDD0B00C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136BA467-FA03-7B2E-6E39-AC99D985F5A1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655B4D6E-8800-7FF5-9889-3613C76C3A2E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37A37E12-EFAD-6E7C-42D0-18474440194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9D838F10-A1CA-CB00-2A0A-19E5760F0B36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C717097F-743B-85A6-2589-8DB82F3893C7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8" name="Rectangle 417">
                  <a:extLst>
                    <a:ext uri="{FF2B5EF4-FFF2-40B4-BE49-F238E27FC236}">
                      <a16:creationId xmlns:a16="http://schemas.microsoft.com/office/drawing/2014/main" id="{B4552434-7D42-0D2C-B631-00AD8ACDB86E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5E9E1A00-84F7-D51F-7E9F-D8B701CD294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7A1E7EAE-54F2-BE9A-6747-5EC0863923F7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F131E3D2-FA8E-ECE0-599C-625FB8A2A4DC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09" name="Rectangle 408">
                  <a:extLst>
                    <a:ext uri="{FF2B5EF4-FFF2-40B4-BE49-F238E27FC236}">
                      <a16:creationId xmlns:a16="http://schemas.microsoft.com/office/drawing/2014/main" id="{9CB9025A-49B1-F3B6-0B43-5403AA3AF878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93248649-E641-EC95-ED32-A647E48FB7AE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E1B3744D-5173-319C-D9A5-CC608BC35A50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2" name="Rectangle 411">
                  <a:extLst>
                    <a:ext uri="{FF2B5EF4-FFF2-40B4-BE49-F238E27FC236}">
                      <a16:creationId xmlns:a16="http://schemas.microsoft.com/office/drawing/2014/main" id="{4717C350-0B97-81E6-5897-FD591C775423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5F2695D7-CAAA-CA9E-7469-5431F2F55F23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47621351-9B89-5CB0-0F1E-FCA323473E1E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7BEEB7F6-0DD3-C375-C616-751767C3E11F}"/>
                </a:ext>
              </a:extLst>
            </p:cNvPr>
            <p:cNvGrpSpPr/>
            <p:nvPr/>
          </p:nvGrpSpPr>
          <p:grpSpPr>
            <a:xfrm rot="10800000">
              <a:off x="579272" y="3492164"/>
              <a:ext cx="2777344" cy="2308275"/>
              <a:chOff x="590568" y="815172"/>
              <a:chExt cx="2777344" cy="2308275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0A055D14-7C23-4616-150E-A50264615F09}"/>
                  </a:ext>
                </a:extLst>
              </p:cNvPr>
              <p:cNvGrpSpPr/>
              <p:nvPr/>
            </p:nvGrpSpPr>
            <p:grpSpPr>
              <a:xfrm>
                <a:off x="590568" y="815802"/>
                <a:ext cx="1394320" cy="2307645"/>
                <a:chOff x="590568" y="815802"/>
                <a:chExt cx="1394320" cy="2307645"/>
              </a:xfrm>
            </p:grpSpPr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F5BA503-D948-F3BA-8B66-35AA28A522C8}"/>
                    </a:ext>
                  </a:extLst>
                </p:cNvPr>
                <p:cNvSpPr/>
                <p:nvPr/>
              </p:nvSpPr>
              <p:spPr>
                <a:xfrm>
                  <a:off x="60186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D308F8BA-57DA-6576-679C-005AD11BDA4A}"/>
                    </a:ext>
                  </a:extLst>
                </p:cNvPr>
                <p:cNvSpPr/>
                <p:nvPr/>
              </p:nvSpPr>
              <p:spPr>
                <a:xfrm>
                  <a:off x="106554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D80977FD-E946-D839-6506-908F41F47F49}"/>
                    </a:ext>
                  </a:extLst>
                </p:cNvPr>
                <p:cNvSpPr/>
                <p:nvPr/>
              </p:nvSpPr>
              <p:spPr>
                <a:xfrm>
                  <a:off x="1532505" y="815802"/>
                  <a:ext cx="441087" cy="23076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4F6446EA-2F20-0918-0511-F044373CA076}"/>
                    </a:ext>
                  </a:extLst>
                </p:cNvPr>
                <p:cNvSpPr/>
                <p:nvPr/>
              </p:nvSpPr>
              <p:spPr>
                <a:xfrm>
                  <a:off x="677094" y="1172584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B12519E7-6362-5901-B68B-BF39DE521E2E}"/>
                    </a:ext>
                  </a:extLst>
                </p:cNvPr>
                <p:cNvSpPr/>
                <p:nvPr/>
              </p:nvSpPr>
              <p:spPr>
                <a:xfrm>
                  <a:off x="861768" y="1174372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FC1F9DFF-1DEC-B97E-33D7-0D742BFE5212}"/>
                    </a:ext>
                  </a:extLst>
                </p:cNvPr>
                <p:cNvSpPr/>
                <p:nvPr/>
              </p:nvSpPr>
              <p:spPr>
                <a:xfrm>
                  <a:off x="678610" y="1756950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562AAE65-56E2-1901-8820-4580B293A549}"/>
                    </a:ext>
                  </a:extLst>
                </p:cNvPr>
                <p:cNvSpPr/>
                <p:nvPr/>
              </p:nvSpPr>
              <p:spPr>
                <a:xfrm>
                  <a:off x="863284" y="1758738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1B4CBDCD-9E1E-5804-47D2-925EE3A624B9}"/>
                    </a:ext>
                  </a:extLst>
                </p:cNvPr>
                <p:cNvSpPr/>
                <p:nvPr/>
              </p:nvSpPr>
              <p:spPr>
                <a:xfrm>
                  <a:off x="677094" y="2332689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9" name="Rectangle 378">
                  <a:extLst>
                    <a:ext uri="{FF2B5EF4-FFF2-40B4-BE49-F238E27FC236}">
                      <a16:creationId xmlns:a16="http://schemas.microsoft.com/office/drawing/2014/main" id="{00E62F8A-E7AF-F99A-24C4-E217347B8E4F}"/>
                    </a:ext>
                  </a:extLst>
                </p:cNvPr>
                <p:cNvSpPr/>
                <p:nvPr/>
              </p:nvSpPr>
              <p:spPr>
                <a:xfrm>
                  <a:off x="861768" y="2334477"/>
                  <a:ext cx="96988" cy="34424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955C86BC-CBF2-DA65-AC2C-44FFDA022A80}"/>
                    </a:ext>
                  </a:extLst>
                </p:cNvPr>
                <p:cNvGrpSpPr/>
                <p:nvPr/>
              </p:nvGrpSpPr>
              <p:grpSpPr>
                <a:xfrm>
                  <a:off x="113975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389" name="Rectangle 388">
                    <a:extLst>
                      <a:ext uri="{FF2B5EF4-FFF2-40B4-BE49-F238E27FC236}">
                        <a16:creationId xmlns:a16="http://schemas.microsoft.com/office/drawing/2014/main" id="{B9E41F18-A352-F59C-4B53-3888E48FC88C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0" name="Rectangle 389">
                    <a:extLst>
                      <a:ext uri="{FF2B5EF4-FFF2-40B4-BE49-F238E27FC236}">
                        <a16:creationId xmlns:a16="http://schemas.microsoft.com/office/drawing/2014/main" id="{FE14911B-9A32-9C6D-037F-34337E12A429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3B5B02EB-F1A8-2B64-8571-5BC14B5C52F3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2" name="Rectangle 391">
                    <a:extLst>
                      <a:ext uri="{FF2B5EF4-FFF2-40B4-BE49-F238E27FC236}">
                        <a16:creationId xmlns:a16="http://schemas.microsoft.com/office/drawing/2014/main" id="{476A7A2F-B610-5511-2BBB-27B3D82CBBF7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3" name="Rectangle 392">
                    <a:extLst>
                      <a:ext uri="{FF2B5EF4-FFF2-40B4-BE49-F238E27FC236}">
                        <a16:creationId xmlns:a16="http://schemas.microsoft.com/office/drawing/2014/main" id="{736AAD73-7E4E-3216-5344-349A3F01B538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94" name="Rectangle 393">
                    <a:extLst>
                      <a:ext uri="{FF2B5EF4-FFF2-40B4-BE49-F238E27FC236}">
                        <a16:creationId xmlns:a16="http://schemas.microsoft.com/office/drawing/2014/main" id="{C74293EE-E5EB-C1F4-61BD-97AC4696477B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16B06BA4-BC1C-D038-C15D-2A5DA3D0229E}"/>
                    </a:ext>
                  </a:extLst>
                </p:cNvPr>
                <p:cNvGrpSpPr/>
                <p:nvPr/>
              </p:nvGrpSpPr>
              <p:grpSpPr>
                <a:xfrm>
                  <a:off x="1604480" y="1176003"/>
                  <a:ext cx="283178" cy="1506137"/>
                  <a:chOff x="829494" y="1324984"/>
                  <a:chExt cx="283178" cy="1506137"/>
                </a:xfrm>
                <a:solidFill>
                  <a:schemeClr val="bg2"/>
                </a:solidFill>
              </p:grpSpPr>
              <p:sp>
                <p:nvSpPr>
                  <p:cNvPr id="383" name="Rectangle 382">
                    <a:extLst>
                      <a:ext uri="{FF2B5EF4-FFF2-40B4-BE49-F238E27FC236}">
                        <a16:creationId xmlns:a16="http://schemas.microsoft.com/office/drawing/2014/main" id="{62AA0A6F-0F56-6BED-5FFB-440B1D804BE9}"/>
                      </a:ext>
                    </a:extLst>
                  </p:cNvPr>
                  <p:cNvSpPr/>
                  <p:nvPr/>
                </p:nvSpPr>
                <p:spPr>
                  <a:xfrm>
                    <a:off x="829494" y="1324984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AA6CB8BE-259D-2694-1E33-4EF813CC99BF}"/>
                      </a:ext>
                    </a:extLst>
                  </p:cNvPr>
                  <p:cNvSpPr/>
                  <p:nvPr/>
                </p:nvSpPr>
                <p:spPr>
                  <a:xfrm>
                    <a:off x="1014168" y="1326772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59BAC98F-EC80-6935-F575-83958E092457}"/>
                      </a:ext>
                    </a:extLst>
                  </p:cNvPr>
                  <p:cNvSpPr/>
                  <p:nvPr/>
                </p:nvSpPr>
                <p:spPr>
                  <a:xfrm>
                    <a:off x="831010" y="1909350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6" name="Rectangle 385">
                    <a:extLst>
                      <a:ext uri="{FF2B5EF4-FFF2-40B4-BE49-F238E27FC236}">
                        <a16:creationId xmlns:a16="http://schemas.microsoft.com/office/drawing/2014/main" id="{D5A0C70B-E20F-6CBF-2AA8-6588E6CD83FE}"/>
                      </a:ext>
                    </a:extLst>
                  </p:cNvPr>
                  <p:cNvSpPr/>
                  <p:nvPr/>
                </p:nvSpPr>
                <p:spPr>
                  <a:xfrm>
                    <a:off x="1015684" y="1911138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7" name="Rectangle 386">
                    <a:extLst>
                      <a:ext uri="{FF2B5EF4-FFF2-40B4-BE49-F238E27FC236}">
                        <a16:creationId xmlns:a16="http://schemas.microsoft.com/office/drawing/2014/main" id="{59F4DF78-CCE5-F235-AB40-4E25282A5F1A}"/>
                      </a:ext>
                    </a:extLst>
                  </p:cNvPr>
                  <p:cNvSpPr/>
                  <p:nvPr/>
                </p:nvSpPr>
                <p:spPr>
                  <a:xfrm>
                    <a:off x="829494" y="2485089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76C19051-8587-03F1-F9B6-28E1435DD069}"/>
                      </a:ext>
                    </a:extLst>
                  </p:cNvPr>
                  <p:cNvSpPr/>
                  <p:nvPr/>
                </p:nvSpPr>
                <p:spPr>
                  <a:xfrm>
                    <a:off x="1014168" y="2486877"/>
                    <a:ext cx="96988" cy="344244"/>
                  </a:xfrm>
                  <a:prstGeom prst="rect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/>
                  </a:p>
                </p:txBody>
              </p:sp>
            </p:grp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92D10DEB-2F68-246C-1806-C6D8ED8992C5}"/>
                    </a:ext>
                  </a:extLst>
                </p:cNvPr>
                <p:cNvSpPr/>
                <p:nvPr/>
              </p:nvSpPr>
              <p:spPr>
                <a:xfrm>
                  <a:off x="590568" y="815802"/>
                  <a:ext cx="1394320" cy="230764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C4056AFA-9E42-F42C-FAE7-FC57A1A92C53}"/>
                  </a:ext>
                </a:extLst>
              </p:cNvPr>
              <p:cNvSpPr/>
              <p:nvPr/>
            </p:nvSpPr>
            <p:spPr>
              <a:xfrm>
                <a:off x="198488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BFCD5F24-0BBC-3FEB-4AA5-A2FF63082A5F}"/>
                  </a:ext>
                </a:extLst>
              </p:cNvPr>
              <p:cNvSpPr/>
              <p:nvPr/>
            </p:nvSpPr>
            <p:spPr>
              <a:xfrm>
                <a:off x="244856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423E98BE-6F4B-548D-6C6F-BF748E1C089D}"/>
                  </a:ext>
                </a:extLst>
              </p:cNvPr>
              <p:cNvSpPr/>
              <p:nvPr/>
            </p:nvSpPr>
            <p:spPr>
              <a:xfrm>
                <a:off x="2915529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95179EA5-3C65-B831-93E6-F4715C9E98CA}"/>
                  </a:ext>
                </a:extLst>
              </p:cNvPr>
              <p:cNvSpPr/>
              <p:nvPr/>
            </p:nvSpPr>
            <p:spPr>
              <a:xfrm>
                <a:off x="2060118" y="1171954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E2C296E3-0E34-06B4-EFD1-6D9697F82BA5}"/>
                  </a:ext>
                </a:extLst>
              </p:cNvPr>
              <p:cNvSpPr/>
              <p:nvPr/>
            </p:nvSpPr>
            <p:spPr>
              <a:xfrm>
                <a:off x="2244792" y="1173742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9EE3F142-F008-D5D0-ED2C-D7673FC45D7C}"/>
                  </a:ext>
                </a:extLst>
              </p:cNvPr>
              <p:cNvSpPr/>
              <p:nvPr/>
            </p:nvSpPr>
            <p:spPr>
              <a:xfrm>
                <a:off x="2061634" y="1756320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81D46EB5-DA3F-3C71-28E5-FD520BE2E659}"/>
                  </a:ext>
                </a:extLst>
              </p:cNvPr>
              <p:cNvSpPr/>
              <p:nvPr/>
            </p:nvSpPr>
            <p:spPr>
              <a:xfrm>
                <a:off x="2246308" y="1758108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AA150B35-CD10-B33B-404C-49DC014E87E5}"/>
                  </a:ext>
                </a:extLst>
              </p:cNvPr>
              <p:cNvSpPr/>
              <p:nvPr/>
            </p:nvSpPr>
            <p:spPr>
              <a:xfrm>
                <a:off x="2060118" y="2332059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50428F28-304D-F90E-21CB-FA9A5920F381}"/>
                  </a:ext>
                </a:extLst>
              </p:cNvPr>
              <p:cNvSpPr/>
              <p:nvPr/>
            </p:nvSpPr>
            <p:spPr>
              <a:xfrm>
                <a:off x="2244792" y="2333847"/>
                <a:ext cx="96988" cy="344244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28DBBB0B-8A2E-27A3-D113-3762BC74A102}"/>
                  </a:ext>
                </a:extLst>
              </p:cNvPr>
              <p:cNvGrpSpPr/>
              <p:nvPr/>
            </p:nvGrpSpPr>
            <p:grpSpPr>
              <a:xfrm>
                <a:off x="252277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2466115E-D8ED-CD95-191C-B2CA8597E1F7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6EAD1DEC-FDD8-4961-432C-7ECD774D0558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CC20EBF6-652F-C262-7FB3-9E770476094D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5CD3C723-BC04-221E-5449-C85857990193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9" name="Rectangle 368">
                  <a:extLst>
                    <a:ext uri="{FF2B5EF4-FFF2-40B4-BE49-F238E27FC236}">
                      <a16:creationId xmlns:a16="http://schemas.microsoft.com/office/drawing/2014/main" id="{48FAA266-E733-4DF2-9ABF-3178494ED7C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D24CB55E-85D4-80C9-CCF8-E47C93EF505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0E9EF37-EB36-57A7-E560-082E946D6FFA}"/>
                  </a:ext>
                </a:extLst>
              </p:cNvPr>
              <p:cNvGrpSpPr/>
              <p:nvPr/>
            </p:nvGrpSpPr>
            <p:grpSpPr>
              <a:xfrm>
                <a:off x="2987504" y="1175373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4EA5692C-CD0D-65EC-FBE4-522796C86A9E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50DEA74D-6B43-406F-97E5-915D8B5A446B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5BF754F4-D843-AB3A-E7B5-F774EBD94427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2" name="Rectangle 361">
                  <a:extLst>
                    <a:ext uri="{FF2B5EF4-FFF2-40B4-BE49-F238E27FC236}">
                      <a16:creationId xmlns:a16="http://schemas.microsoft.com/office/drawing/2014/main" id="{6009AD02-3917-73FE-B9B8-0E22782C3398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291AE14D-8530-6CAC-2AB4-31CA1528FCB7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183A9046-3A3F-3405-24B8-4A0211A2AAA9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8992AA06-3B53-C561-64E9-2EC40C8CDD1C}"/>
                  </a:ext>
                </a:extLst>
              </p:cNvPr>
              <p:cNvSpPr/>
              <p:nvPr/>
            </p:nvSpPr>
            <p:spPr>
              <a:xfrm>
                <a:off x="1973592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41220C6-A22C-7182-2975-7ADF1BA5E954}"/>
                </a:ext>
              </a:extLst>
            </p:cNvPr>
            <p:cNvSpPr/>
            <p:nvPr/>
          </p:nvSpPr>
          <p:spPr>
            <a:xfrm>
              <a:off x="601865" y="815171"/>
              <a:ext cx="1370567" cy="230306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BEBC6F13-C6DE-0B46-056E-4598A4762262}"/>
                </a:ext>
              </a:extLst>
            </p:cNvPr>
            <p:cNvGrpSpPr/>
            <p:nvPr/>
          </p:nvGrpSpPr>
          <p:grpSpPr>
            <a:xfrm>
              <a:off x="4077301" y="815171"/>
              <a:ext cx="2777344" cy="2308276"/>
              <a:chOff x="4077301" y="815171"/>
              <a:chExt cx="2777344" cy="2308276"/>
            </a:xfrm>
          </p:grpSpPr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1A134EE5-50BB-9430-98FC-4A195635E4A8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3B2F7B32-7E5E-B868-A716-0AFFBE36670C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7CB15572-092C-B4EF-80B8-F8180350B523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CF92D79F-7D75-2547-56DC-46D70170329C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85FD612D-684E-B69D-8503-64FDD7B134EE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C0016B70-E1B9-AE0A-BDF1-DD2E0701467A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16DDCD1-5704-C48C-280F-35C6C4804229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810CC48-831B-FDB4-B63D-0EF13A740F40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5029C9A-9D5A-CFCB-9D65-7878CC4DCCB2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DDBB9A79-8787-93D9-9B80-831E5F7AD268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66DE4F13-791B-F089-9B48-6C3E5D3F04ED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FC7DD054-A18A-7803-1B04-C2AFCD9BD8DD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5949BBCA-04F4-7E27-F99A-6C94B008B416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E00817E0-3969-F0A8-F0B6-1FDC43DACF1D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135CC71B-23CF-4A7E-5F87-A378D8A5DB60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45" name="Rectangle 344">
                  <a:extLst>
                    <a:ext uri="{FF2B5EF4-FFF2-40B4-BE49-F238E27FC236}">
                      <a16:creationId xmlns:a16="http://schemas.microsoft.com/office/drawing/2014/main" id="{F4AB7CC4-568F-17CE-5876-287F4B502C42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EA4AC334-54D1-B0E7-E1A5-3632FD03A734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2CD6D869-F1EF-45F7-9004-D44611D508DE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B06C91D0-9E4A-F0F6-9F28-D9582EC89AEF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C13A893C-4853-5BFD-1AE6-3679F568C3C6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429A35D5-3D6B-BAB0-BFB2-1672247240FD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B9C1B505-59C2-4AC9-7448-948B6D6FF888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CA9D5CEF-F74A-8BE1-5F73-4938B3643392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C5694239-5A87-56C3-AE77-136D6A1C3BEA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5A2469AA-E34B-D7E8-DFD6-A3B7DF69725E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7A5CDD52-9682-60EA-F865-58E9273A1D90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6DE482EA-5FCE-7F44-A519-FD08297F94D0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8F1939A0-AB27-8F4A-10F2-B20948746EFD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66D2BEBB-BBFA-DDED-1CA3-45360B8A1E30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6B50C7FB-E8EE-54BA-A47D-833557BC9930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74D935D-227F-8237-87D6-BA4D9A6F7DB5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86CBF49-83F2-D28E-0008-C1EFF0D1FCCA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4237ACB3-5338-FC4D-C5AC-5FC641F91D3B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BD0A4682-C682-7F23-5E37-04746C73F203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5CDCE2AF-E95F-D412-FE6E-E8D1287FD7BF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01991A80-96D9-3416-4FC7-8B4FD0A047C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8DBBAC07-A860-8EBF-52F9-432884C1CBFA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39ACF073-4BAB-56B7-290A-09ECD7767F55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8D9E7B20-5866-13D3-EB1D-F0079D019B33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1AD54622-4731-9E93-E771-B8804D728611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2587624D-F3A7-65B3-1D63-D936003838F9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6A6640A1-7BEA-43AB-3A71-D6FF44043AC6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443D9365-57B8-2601-65EA-6398EA40D470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BA05AD13-3888-9434-A483-9DD84BDFD92E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3FA49D77-485D-C270-518E-B692274D1BEC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4E8E6A0E-617F-3221-E056-1B8DB87BEF5D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8521CBF-9B40-1C60-ABB8-A9A40ED3F3F5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4DBC8CF8-5648-9014-7DC9-C9CA2102A8FD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07D679F-0C23-2A28-F24B-A2BD7F0074D2}"/>
                  </a:ext>
                </a:extLst>
              </p:cNvPr>
              <p:cNvSpPr/>
              <p:nvPr/>
            </p:nvSpPr>
            <p:spPr>
              <a:xfrm>
                <a:off x="5484078" y="815171"/>
                <a:ext cx="1370567" cy="2303069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780C7E4B-3B65-D4D1-F523-CB42A33BA54B}"/>
                </a:ext>
              </a:extLst>
            </p:cNvPr>
            <p:cNvSpPr/>
            <p:nvPr/>
          </p:nvSpPr>
          <p:spPr>
            <a:xfrm>
              <a:off x="1971536" y="3492145"/>
              <a:ext cx="1370567" cy="2303069"/>
            </a:xfrm>
            <a:prstGeom prst="rect">
              <a:avLst/>
            </a:prstGeom>
            <a:solidFill>
              <a:srgbClr val="FFFF00">
                <a:alpha val="1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26B8FC4A-E18F-434E-1B8C-FD2B781FC06B}"/>
                </a:ext>
              </a:extLst>
            </p:cNvPr>
            <p:cNvGrpSpPr/>
            <p:nvPr/>
          </p:nvGrpSpPr>
          <p:grpSpPr>
            <a:xfrm rot="10800000">
              <a:off x="4101069" y="3492145"/>
              <a:ext cx="2777344" cy="2308276"/>
              <a:chOff x="4077301" y="815171"/>
              <a:chExt cx="2777344" cy="2308276"/>
            </a:xfrm>
          </p:grpSpPr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9EB138A-97EF-BEEE-EB94-90667CC698DC}"/>
                  </a:ext>
                </a:extLst>
              </p:cNvPr>
              <p:cNvSpPr/>
              <p:nvPr/>
            </p:nvSpPr>
            <p:spPr>
              <a:xfrm rot="10800000">
                <a:off x="640226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1EE885D-0209-BC60-D57C-38962D3EBC65}"/>
                  </a:ext>
                </a:extLst>
              </p:cNvPr>
              <p:cNvSpPr/>
              <p:nvPr/>
            </p:nvSpPr>
            <p:spPr>
              <a:xfrm rot="10800000">
                <a:off x="593858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AE90C6FA-6E58-E9D0-F998-AC048156D9EE}"/>
                  </a:ext>
                </a:extLst>
              </p:cNvPr>
              <p:cNvSpPr/>
              <p:nvPr/>
            </p:nvSpPr>
            <p:spPr>
              <a:xfrm rot="10800000">
                <a:off x="5471621" y="81517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87FBC6A1-FAB9-C965-ABD5-A1AF5A776447}"/>
                  </a:ext>
                </a:extLst>
              </p:cNvPr>
              <p:cNvSpPr/>
              <p:nvPr/>
            </p:nvSpPr>
            <p:spPr>
              <a:xfrm rot="10800000">
                <a:off x="6671131" y="242179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4CA23500-8E0F-3F83-2C6C-114B14C78751}"/>
                  </a:ext>
                </a:extLst>
              </p:cNvPr>
              <p:cNvSpPr/>
              <p:nvPr/>
            </p:nvSpPr>
            <p:spPr>
              <a:xfrm rot="10800000">
                <a:off x="6486457" y="242000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B8E2B10C-73D9-3823-0CC9-96D7A5973858}"/>
                  </a:ext>
                </a:extLst>
              </p:cNvPr>
              <p:cNvSpPr/>
              <p:nvPr/>
            </p:nvSpPr>
            <p:spPr>
              <a:xfrm rot="10800000">
                <a:off x="6669615" y="183742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CC776B4-7388-33BF-2E29-E497743B379F}"/>
                  </a:ext>
                </a:extLst>
              </p:cNvPr>
              <p:cNvSpPr/>
              <p:nvPr/>
            </p:nvSpPr>
            <p:spPr>
              <a:xfrm rot="10800000">
                <a:off x="6484941" y="183563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8111D33-B5F2-AAB6-8DDC-A8CB3346FF1E}"/>
                  </a:ext>
                </a:extLst>
              </p:cNvPr>
              <p:cNvSpPr/>
              <p:nvPr/>
            </p:nvSpPr>
            <p:spPr>
              <a:xfrm rot="10800000">
                <a:off x="6671131" y="126168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99B64AEB-8C25-7C49-E35C-586DB32264BA}"/>
                  </a:ext>
                </a:extLst>
              </p:cNvPr>
              <p:cNvSpPr/>
              <p:nvPr/>
            </p:nvSpPr>
            <p:spPr>
              <a:xfrm rot="10800000">
                <a:off x="6486457" y="125989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0C98F3F5-F2B7-630E-58B5-30FB3F0A2F0D}"/>
                  </a:ext>
                </a:extLst>
              </p:cNvPr>
              <p:cNvGrpSpPr/>
              <p:nvPr/>
            </p:nvGrpSpPr>
            <p:grpSpPr>
              <a:xfrm rot="10800000">
                <a:off x="6022285" y="125647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1C2850A1-C738-B300-6244-8E871B04BCDB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FAF3F480-5C0B-0257-B092-510F8DE70BF3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3" name="Rectangle 292">
                  <a:extLst>
                    <a:ext uri="{FF2B5EF4-FFF2-40B4-BE49-F238E27FC236}">
                      <a16:creationId xmlns:a16="http://schemas.microsoft.com/office/drawing/2014/main" id="{DDB79176-239B-4728-6087-AEC702442352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FA71A8C4-C308-7AB6-0F22-FC47E671DA3B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A24208F7-DDBD-67D1-B9AB-D5FAC504D5CF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B44A820-C593-E2FB-5806-663565F9955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7AB413C3-370E-DF5E-C2AB-AD35807052F6}"/>
                  </a:ext>
                </a:extLst>
              </p:cNvPr>
              <p:cNvGrpSpPr/>
              <p:nvPr/>
            </p:nvGrpSpPr>
            <p:grpSpPr>
              <a:xfrm rot="10800000">
                <a:off x="5557555" y="1256479"/>
                <a:ext cx="283178" cy="1506137"/>
                <a:chOff x="829494" y="1324984"/>
                <a:chExt cx="283178" cy="1506137"/>
              </a:xfrm>
              <a:solidFill>
                <a:schemeClr val="accent1"/>
              </a:solidFill>
            </p:grpSpPr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DD112884-F608-5931-F2B7-6956097F8F96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82E76BE5-A882-7359-77A9-462CC7FAA849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BFCBFF98-D3F6-2AFC-3FAC-7A0FEDDA6767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DAC5DE7F-1C4D-FE4E-13DC-577B77BC4542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BBB2093C-2139-2605-3D5E-68FE0D603856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24002EE9-4D9B-FA27-4254-2EB44E48E312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CCB56B8E-590F-6B5A-CE3C-6B55B88C676C}"/>
                  </a:ext>
                </a:extLst>
              </p:cNvPr>
              <p:cNvSpPr/>
              <p:nvPr/>
            </p:nvSpPr>
            <p:spPr>
              <a:xfrm rot="10800000">
                <a:off x="5460325" y="81517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23BA8C32-70EA-752C-134D-3E8FB0D24706}"/>
                  </a:ext>
                </a:extLst>
              </p:cNvPr>
              <p:cNvSpPr/>
              <p:nvPr/>
            </p:nvSpPr>
            <p:spPr>
              <a:xfrm rot="10800000">
                <a:off x="501923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FAFB3641-A2E5-5517-73D3-D35B074742DB}"/>
                  </a:ext>
                </a:extLst>
              </p:cNvPr>
              <p:cNvSpPr/>
              <p:nvPr/>
            </p:nvSpPr>
            <p:spPr>
              <a:xfrm rot="10800000">
                <a:off x="455555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3A287D54-DA5D-567E-F35E-1A6EF373EFB5}"/>
                  </a:ext>
                </a:extLst>
              </p:cNvPr>
              <p:cNvSpPr/>
              <p:nvPr/>
            </p:nvSpPr>
            <p:spPr>
              <a:xfrm rot="10800000">
                <a:off x="4088597" y="815802"/>
                <a:ext cx="441087" cy="2307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86CF6AD3-98A3-AA6A-995D-69CE9E718DC1}"/>
                  </a:ext>
                </a:extLst>
              </p:cNvPr>
              <p:cNvSpPr/>
              <p:nvPr/>
            </p:nvSpPr>
            <p:spPr>
              <a:xfrm rot="10800000">
                <a:off x="5288107" y="2422421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B25E7BDE-0B61-5AEF-7646-807B405F80C2}"/>
                  </a:ext>
                </a:extLst>
              </p:cNvPr>
              <p:cNvSpPr/>
              <p:nvPr/>
            </p:nvSpPr>
            <p:spPr>
              <a:xfrm rot="10800000">
                <a:off x="5103433" y="2420633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4BAFE6E-C191-3B0D-646D-8F5B291E9446}"/>
                  </a:ext>
                </a:extLst>
              </p:cNvPr>
              <p:cNvSpPr/>
              <p:nvPr/>
            </p:nvSpPr>
            <p:spPr>
              <a:xfrm rot="10800000">
                <a:off x="5286591" y="1838055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D2B00D13-1BC7-88FA-4970-16977DF00B09}"/>
                  </a:ext>
                </a:extLst>
              </p:cNvPr>
              <p:cNvSpPr/>
              <p:nvPr/>
            </p:nvSpPr>
            <p:spPr>
              <a:xfrm rot="10800000">
                <a:off x="5101917" y="1836267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86147580-32BC-B6EF-8CEB-65A5F9C404B0}"/>
                  </a:ext>
                </a:extLst>
              </p:cNvPr>
              <p:cNvSpPr/>
              <p:nvPr/>
            </p:nvSpPr>
            <p:spPr>
              <a:xfrm rot="10800000">
                <a:off x="5288107" y="1262316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E800C51E-6659-EC76-F089-D45823F78B12}"/>
                  </a:ext>
                </a:extLst>
              </p:cNvPr>
              <p:cNvSpPr/>
              <p:nvPr/>
            </p:nvSpPr>
            <p:spPr>
              <a:xfrm rot="10800000">
                <a:off x="5103433" y="1260528"/>
                <a:ext cx="96988" cy="3442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2DBB3F96-9D2D-1FA4-8D0F-7675E9ABF040}"/>
                  </a:ext>
                </a:extLst>
              </p:cNvPr>
              <p:cNvGrpSpPr/>
              <p:nvPr/>
            </p:nvGrpSpPr>
            <p:grpSpPr>
              <a:xfrm rot="10800000">
                <a:off x="4639261" y="1257109"/>
                <a:ext cx="283178" cy="1506137"/>
                <a:chOff x="829494" y="1324984"/>
                <a:chExt cx="283178" cy="1506137"/>
              </a:xfrm>
              <a:solidFill>
                <a:schemeClr val="accent4"/>
              </a:solidFill>
            </p:grpSpPr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E70907D1-9F6C-7CED-DD27-3EC10707CA0B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E91B0134-8907-3BE1-A4ED-8C0672CA2D66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DF5A52A3-F1A6-ED34-4B03-D2DF7676D7A4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AEF200D8-3DF5-EFA6-3E7F-E168AD8BEE80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C7BF71DD-FD20-DC6A-E830-E6A0B07F3AA5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E671D80E-9E65-8363-A746-69DFF9BE6D0B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F51674E6-AD6B-6825-F4A6-AEC2D7BB56AC}"/>
                  </a:ext>
                </a:extLst>
              </p:cNvPr>
              <p:cNvGrpSpPr/>
              <p:nvPr/>
            </p:nvGrpSpPr>
            <p:grpSpPr>
              <a:xfrm rot="10800000">
                <a:off x="4174531" y="1257109"/>
                <a:ext cx="283178" cy="1506137"/>
                <a:chOff x="829494" y="1324984"/>
                <a:chExt cx="283178" cy="1506137"/>
              </a:xfrm>
              <a:solidFill>
                <a:schemeClr val="bg2"/>
              </a:solidFill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26859934-D5FC-F573-4A4A-05EAA12FDF0C}"/>
                    </a:ext>
                  </a:extLst>
                </p:cNvPr>
                <p:cNvSpPr/>
                <p:nvPr/>
              </p:nvSpPr>
              <p:spPr>
                <a:xfrm>
                  <a:off x="829494" y="1324984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BEB4E950-AE9C-87D8-892A-340A0CD32184}"/>
                    </a:ext>
                  </a:extLst>
                </p:cNvPr>
                <p:cNvSpPr/>
                <p:nvPr/>
              </p:nvSpPr>
              <p:spPr>
                <a:xfrm>
                  <a:off x="1014168" y="1326772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9A9F9CD0-5627-4EBE-4529-C042FCA7A178}"/>
                    </a:ext>
                  </a:extLst>
                </p:cNvPr>
                <p:cNvSpPr/>
                <p:nvPr/>
              </p:nvSpPr>
              <p:spPr>
                <a:xfrm>
                  <a:off x="831010" y="1909350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0E04641C-C2C7-EABC-B7B4-5D325A227CC5}"/>
                    </a:ext>
                  </a:extLst>
                </p:cNvPr>
                <p:cNvSpPr/>
                <p:nvPr/>
              </p:nvSpPr>
              <p:spPr>
                <a:xfrm>
                  <a:off x="1015684" y="1911138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5A7A6915-CE75-6460-11FD-BA46DB5ECDA4}"/>
                    </a:ext>
                  </a:extLst>
                </p:cNvPr>
                <p:cNvSpPr/>
                <p:nvPr/>
              </p:nvSpPr>
              <p:spPr>
                <a:xfrm>
                  <a:off x="829494" y="2485089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160C4058-C6E7-84E6-4668-9306BC2A2244}"/>
                    </a:ext>
                  </a:extLst>
                </p:cNvPr>
                <p:cNvSpPr/>
                <p:nvPr/>
              </p:nvSpPr>
              <p:spPr>
                <a:xfrm>
                  <a:off x="1014168" y="2486877"/>
                  <a:ext cx="96988" cy="344244"/>
                </a:xfrm>
                <a:prstGeom prst="rect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a-DK"/>
                </a:p>
              </p:txBody>
            </p:sp>
          </p:grp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273CA8ED-04E9-3E22-8860-8FE9B9C820A0}"/>
                  </a:ext>
                </a:extLst>
              </p:cNvPr>
              <p:cNvSpPr/>
              <p:nvPr/>
            </p:nvSpPr>
            <p:spPr>
              <a:xfrm rot="10800000">
                <a:off x="4077301" y="815802"/>
                <a:ext cx="1394320" cy="2307645"/>
              </a:xfrm>
              <a:prstGeom prst="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07EDDDF2-12CF-AAD1-3923-A577C615822D}"/>
                  </a:ext>
                </a:extLst>
              </p:cNvPr>
              <p:cNvSpPr/>
              <p:nvPr/>
            </p:nvSpPr>
            <p:spPr>
              <a:xfrm>
                <a:off x="5484078" y="815171"/>
                <a:ext cx="1370567" cy="2303069"/>
              </a:xfrm>
              <a:prstGeom prst="rect">
                <a:avLst/>
              </a:prstGeom>
              <a:solidFill>
                <a:srgbClr val="FFFF00">
                  <a:alpha val="10196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a-DK"/>
              </a:p>
            </p:txBody>
          </p:sp>
        </p:grp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A78A2C2D-C056-5C6C-E308-2A5C22929D71}"/>
              </a:ext>
            </a:extLst>
          </p:cNvPr>
          <p:cNvSpPr txBox="1"/>
          <p:nvPr/>
        </p:nvSpPr>
        <p:spPr>
          <a:xfrm>
            <a:off x="8291670" y="285470"/>
            <a:ext cx="1305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Year 2</a:t>
            </a:r>
            <a:endParaRPr lang="da-DK" sz="3200" b="1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7B2DE528-D510-5759-0951-DC1738F46E37}"/>
              </a:ext>
            </a:extLst>
          </p:cNvPr>
          <p:cNvSpPr txBox="1"/>
          <p:nvPr/>
        </p:nvSpPr>
        <p:spPr>
          <a:xfrm>
            <a:off x="1000782" y="5363834"/>
            <a:ext cx="1054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Same plot placements and treatments from year to year</a:t>
            </a:r>
            <a:endParaRPr lang="da-DK" sz="3200" b="1" dirty="0"/>
          </a:p>
        </p:txBody>
      </p:sp>
    </p:spTree>
    <p:extLst>
      <p:ext uri="{BB962C8B-B14F-4D97-AF65-F5344CB8AC3E}">
        <p14:creationId xmlns:p14="http://schemas.microsoft.com/office/powerpoint/2010/main" val="2500305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4117-EA3B-DFBA-801B-D6A4E8E5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7955-DE33-59D5-005F-F425957B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4CE1E-DCBB-5A80-0317-FFD8E841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03" y="681037"/>
            <a:ext cx="8886026" cy="70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50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9D036FC8-2F35-CF1D-6341-162F8D726834}"/>
              </a:ext>
            </a:extLst>
          </p:cNvPr>
          <p:cNvSpPr txBox="1"/>
          <p:nvPr/>
        </p:nvSpPr>
        <p:spPr>
          <a:xfrm>
            <a:off x="1222310" y="867746"/>
            <a:ext cx="992777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61795" indent="-1661795">
              <a:tabLst>
                <a:tab pos="1890395" algn="l"/>
              </a:tabLst>
            </a:pPr>
            <a:r>
              <a:rPr lang="da-DK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Responses</a:t>
            </a: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da-DK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da-DK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Fall vegetation</a:t>
            </a: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Percent 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cover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(3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obs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/ plot)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lvl="5" indent="-3429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Catch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lvl="5" indent="-3429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Soil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lvl="5" indent="-3429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Volunteer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lvl="5" indent="-3429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Weeds</a:t>
            </a:r>
            <a:endParaRPr lang="da-D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Biomass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(2 obs/plot)</a:t>
            </a:r>
          </a:p>
          <a:p>
            <a:pPr marL="2628900" lvl="5" indent="-3429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Catch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28900" lvl="5" indent="-3429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Weeds</a:t>
            </a:r>
            <a:endParaRPr lang="da-D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84363" lvl="4" indent="-228600">
              <a:buFont typeface="+mj-lt"/>
              <a:buAutoNum type="arabicPeriod" startAt="2"/>
            </a:pP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da-DK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spring </a:t>
            </a:r>
            <a:r>
              <a:rPr lang="da-DK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weeds</a:t>
            </a:r>
            <a:endParaRPr lang="da-DK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55825" lvl="5" indent="-2286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Numbers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of </a:t>
            </a: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weeds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per m2 of </a:t>
            </a: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four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groups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3025" lvl="6" indent="-2286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Dicot</a:t>
            </a:r>
            <a:r>
              <a:rPr lang="da-DK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weeds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3025" lvl="6" indent="-228600">
              <a:buFont typeface="Times New Roman" panose="02020603050405020304" pitchFamily="18" charset="0"/>
              <a:buChar char="–"/>
            </a:pP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Monocot </a:t>
            </a:r>
            <a:r>
              <a:rPr lang="da-DK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weeds</a:t>
            </a:r>
            <a:endParaRPr lang="da-DK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3025" lvl="6" indent="-228600">
              <a:buFont typeface="Times New Roman" panose="02020603050405020304" pitchFamily="18" charset="0"/>
              <a:buChar char="–"/>
            </a:pP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Thistle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613025" lvl="6" indent="-228600">
              <a:buFont typeface="Times New Roman" panose="02020603050405020304" pitchFamily="18" charset="0"/>
              <a:buChar char="–"/>
            </a:pPr>
            <a:r>
              <a:rPr lang="da-DK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Hors</a:t>
            </a:r>
            <a:r>
              <a:rPr lang="da-DK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etail</a:t>
            </a:r>
            <a:endParaRPr lang="da-DK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61795" indent="-1661795">
              <a:tabLst>
                <a:tab pos="1890395" algn="l"/>
              </a:tabLst>
            </a:pP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da-DK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da-DK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da-DK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crop</a:t>
            </a:r>
            <a:r>
              <a:rPr lang="da-DK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a-DK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yields</a:t>
            </a:r>
            <a:endParaRPr lang="da-DK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171700" lvl="4" indent="-342900">
              <a:buFont typeface="Times New Roman" panose="02020603050405020304" pitchFamily="18" charset="0"/>
              <a:buChar char="–"/>
            </a:pPr>
            <a:r>
              <a:rPr lang="da-DK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523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ACC35-C9FF-C8CF-E414-CF1C291F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questions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0ACD-79C2-FE7E-9CBF-23EEA31C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Complicated nesting, not sure how to best do it in R</a:t>
            </a:r>
          </a:p>
          <a:p>
            <a:pPr lvl="1"/>
            <a:r>
              <a:rPr lang="en-US" dirty="0"/>
              <a:t>Maybe I should use JMP or have Bo do SAS</a:t>
            </a:r>
          </a:p>
          <a:p>
            <a:endParaRPr lang="en-US" dirty="0"/>
          </a:p>
          <a:p>
            <a:r>
              <a:rPr lang="en-US" dirty="0"/>
              <a:t>Response variables</a:t>
            </a:r>
          </a:p>
          <a:p>
            <a:pPr lvl="1"/>
            <a:r>
              <a:rPr lang="en-US" dirty="0"/>
              <a:t>Percentage cover</a:t>
            </a:r>
          </a:p>
          <a:p>
            <a:pPr lvl="2"/>
            <a:r>
              <a:rPr lang="en-US" dirty="0"/>
              <a:t>If just comparing % cover of one category between treatments, do I need to take into account the values are bounded by 0 and 100?</a:t>
            </a:r>
          </a:p>
          <a:p>
            <a:pPr lvl="2"/>
            <a:r>
              <a:rPr lang="en-US" dirty="0"/>
              <a:t>Multivariate analysis (each category of cover is a response variable?)</a:t>
            </a:r>
          </a:p>
          <a:p>
            <a:pPr lvl="1"/>
            <a:r>
              <a:rPr lang="en-US" dirty="0"/>
              <a:t>Count data…haven’t researched anything on that yet…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06917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331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Precipitation</vt:lpstr>
      <vt:lpstr>PowerPoint Presentation</vt:lpstr>
      <vt:lpstr>Some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Anne Nichols</cp:lastModifiedBy>
  <cp:revision>3</cp:revision>
  <dcterms:created xsi:type="dcterms:W3CDTF">2024-05-06T13:07:23Z</dcterms:created>
  <dcterms:modified xsi:type="dcterms:W3CDTF">2024-05-07T13:29:46Z</dcterms:modified>
</cp:coreProperties>
</file>