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9D0D-8CA6-8360-CB92-8C1464335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4412D-CCE1-41A2-0782-4D824C26F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3460-C12E-A740-3EB4-39427248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5BB5-95D0-D81B-962A-6C76E40D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7E79-C75C-684F-EC22-7FCFD28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741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BB36-161B-64EE-EF91-1DD07EEC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0A96B-42A5-F5BF-F2B1-03AB1AECA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61EE2-536D-1B51-7911-8A1C3B85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E40A-7C26-8FAE-0E51-3927CEE2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0CDB-39A6-EB7F-DA60-3F2FBC1F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91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2B014-3CFE-C969-BE50-80329C863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07FD7-31EA-4C2B-54F1-4D8F4373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54E6-18B8-FE50-11C3-27691664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DEF8-E3DD-8C87-75AA-9E3B09CF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F996-CA23-F6A9-2E24-FE3BE3E5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67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A0B2-7A0E-E1AD-379A-C63EC564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A3BD-B8DA-2D4C-88EF-058C495E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797BA-404D-9D16-876D-1913EE58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B7E3-667B-8B42-555B-0261D688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5935-D63D-E233-CBC2-CC5FCE30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488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9D34-B064-07F4-4773-13CE3D66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7340B-7D2D-7991-4DAB-1C10B7BE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D9B4-2ABC-7373-C596-21D35F0D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0172-170C-DAEC-8ACB-C7369CCE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2EE8-5288-3024-2EF8-506FBF69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105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8BA8-2887-DDB9-7E4F-F256AD9E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3FD6-DCDF-498F-232E-C19F82DD5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60999-3026-F93E-B3AD-0A71069F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4425C-19F0-DC6B-F673-4F5AA8C4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373A-B512-3FF5-0B0D-92AD14DA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77021-1137-8C78-B602-8389FB50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30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D51B-3F6A-7657-2150-E2CD4511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1174-3E28-F200-9833-8BA28F92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60838-0D24-9BEE-3CE1-8102C8EF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7CBAA-2501-0A6A-F0B7-83CBB64F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8EE43-51E3-EDF8-A075-2DB1B3C06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75358-8BE8-F6DF-6DA4-19FB2B7E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C3A74-AEE1-B537-B1E0-F632C39B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20243-C0C7-EAE5-59FD-2D5F6F38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627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1539-6ABB-0C81-7619-B71648AE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192BB-E402-8B7A-3126-76215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78E40-8E93-A1AD-7D33-9014EA31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34804-16BB-2DE6-D609-335B70C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18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AB198-A9E4-C289-963A-2AAD6179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49C2B-3D5B-AA15-2C77-190FA516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0B70-CC3C-7D56-2AA7-542B4F43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455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EA6A-1B20-97AD-9D0E-6A9C390E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DFA4-2FBA-18E1-A750-EC296E89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E6CE9-920E-0EFF-42AB-1C0B0A85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1F93-D36A-8B3B-AB43-78910A0D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47171-6249-0CE7-75B1-096F16E7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CA61B-D085-78B9-93F9-DFA0CC3A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56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9FF1-74E4-97A4-A327-6B78CDE5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FAC10-CE74-FDC6-A85E-CC4CEF5C8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0EEB-0230-339A-8282-75B24F4B3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0AAC-3268-A00C-CF3A-40BDEAE6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BC770-4AF1-72F5-2A83-3875F079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EB77-0E52-9B59-6956-46ED5CEB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933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2A369-3DDF-830A-7D8B-1D403F60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103E6-DFE6-B139-88B0-B76FC771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4FBC-180E-AA4D-E859-69B12B754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15533-E245-4F39-8D57-93DDE871B1ED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6671-7930-1F5F-3FC0-FB79BCE0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FE0E-E5E9-427C-AA1A-B42C781B6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95ECA-CCF6-4479-9BE5-D79707BDB3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214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548B-488B-37F0-997F-6BFAAB4D9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61578-74AE-4301-109C-A9F3AB845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89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E3CA6A-D557-49AE-25AE-513A29B3F2A7}"/>
              </a:ext>
            </a:extLst>
          </p:cNvPr>
          <p:cNvSpPr txBox="1"/>
          <p:nvPr/>
        </p:nvSpPr>
        <p:spPr>
          <a:xfrm>
            <a:off x="1604838" y="469612"/>
            <a:ext cx="2822504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Straw removed</a:t>
            </a:r>
            <a:endParaRPr lang="da-DK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A15F9-6C61-9FF6-F848-A6ACADB9A429}"/>
              </a:ext>
            </a:extLst>
          </p:cNvPr>
          <p:cNvSpPr txBox="1"/>
          <p:nvPr/>
        </p:nvSpPr>
        <p:spPr>
          <a:xfrm>
            <a:off x="4947869" y="447037"/>
            <a:ext cx="2742417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Straw retained</a:t>
            </a:r>
            <a:endParaRPr lang="da-DK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1493A-0E64-A18D-5D6D-D02BEF41F7DB}"/>
              </a:ext>
            </a:extLst>
          </p:cNvPr>
          <p:cNvSpPr txBox="1"/>
          <p:nvPr/>
        </p:nvSpPr>
        <p:spPr>
          <a:xfrm>
            <a:off x="1604838" y="1516091"/>
            <a:ext cx="1285929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No-till</a:t>
            </a:r>
            <a:endParaRPr lang="da-DK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D2ED6-39B8-F746-66EC-3005DC4E353E}"/>
              </a:ext>
            </a:extLst>
          </p:cNvPr>
          <p:cNvSpPr txBox="1"/>
          <p:nvPr/>
        </p:nvSpPr>
        <p:spPr>
          <a:xfrm>
            <a:off x="3596198" y="1516091"/>
            <a:ext cx="2300630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Reduced till</a:t>
            </a:r>
            <a:endParaRPr lang="da-DK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73517-B18B-4BE8-EEA1-92A4EA6C5017}"/>
              </a:ext>
            </a:extLst>
          </p:cNvPr>
          <p:cNvSpPr txBox="1"/>
          <p:nvPr/>
        </p:nvSpPr>
        <p:spPr>
          <a:xfrm>
            <a:off x="6319078" y="1516090"/>
            <a:ext cx="3080074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Conventional till</a:t>
            </a:r>
            <a:endParaRPr lang="da-DK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D6059-03AE-0834-B64D-A987BC557665}"/>
              </a:ext>
            </a:extLst>
          </p:cNvPr>
          <p:cNvSpPr txBox="1"/>
          <p:nvPr/>
        </p:nvSpPr>
        <p:spPr>
          <a:xfrm>
            <a:off x="1401223" y="2514021"/>
            <a:ext cx="1757148" cy="58477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 cover</a:t>
            </a:r>
            <a:endParaRPr lang="da-DK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109FFA-6C77-7CBC-3070-F75F81E1E50C}"/>
              </a:ext>
            </a:extLst>
          </p:cNvPr>
          <p:cNvSpPr txBox="1"/>
          <p:nvPr/>
        </p:nvSpPr>
        <p:spPr>
          <a:xfrm>
            <a:off x="3955434" y="2544532"/>
            <a:ext cx="140698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Radish</a:t>
            </a:r>
            <a:endParaRPr lang="da-DK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51A4C-29C6-AED8-CDEF-24C68F8CA515}"/>
              </a:ext>
            </a:extLst>
          </p:cNvPr>
          <p:cNvSpPr txBox="1"/>
          <p:nvPr/>
        </p:nvSpPr>
        <p:spPr>
          <a:xfrm>
            <a:off x="8206774" y="2526191"/>
            <a:ext cx="3122906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Grass/clover mix</a:t>
            </a:r>
            <a:endParaRPr lang="da-DK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977CF-9CE8-582C-66B5-FC9C7B6056C5}"/>
              </a:ext>
            </a:extLst>
          </p:cNvPr>
          <p:cNvSpPr txBox="1"/>
          <p:nvPr/>
        </p:nvSpPr>
        <p:spPr>
          <a:xfrm>
            <a:off x="1604838" y="4951880"/>
            <a:ext cx="1169103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Year1</a:t>
            </a:r>
            <a:endParaRPr lang="da-DK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3AE32-E71B-5D1C-12A6-1329EAC6EAA0}"/>
              </a:ext>
            </a:extLst>
          </p:cNvPr>
          <p:cNvSpPr txBox="1"/>
          <p:nvPr/>
        </p:nvSpPr>
        <p:spPr>
          <a:xfrm>
            <a:off x="3106307" y="4951879"/>
            <a:ext cx="1169103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Year2</a:t>
            </a:r>
            <a:endParaRPr lang="da-DK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8D993-914E-DF78-D6FC-6E0C13C46777}"/>
              </a:ext>
            </a:extLst>
          </p:cNvPr>
          <p:cNvSpPr txBox="1"/>
          <p:nvPr/>
        </p:nvSpPr>
        <p:spPr>
          <a:xfrm>
            <a:off x="1604838" y="5949809"/>
            <a:ext cx="1401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Block1</a:t>
            </a:r>
            <a:endParaRPr lang="da-DK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0AC95-E695-6B43-EBC0-B2A8600BA09F}"/>
              </a:ext>
            </a:extLst>
          </p:cNvPr>
          <p:cNvSpPr txBox="1"/>
          <p:nvPr/>
        </p:nvSpPr>
        <p:spPr>
          <a:xfrm>
            <a:off x="3378107" y="5949808"/>
            <a:ext cx="1401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Block2</a:t>
            </a:r>
            <a:endParaRPr lang="da-DK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4FA3C-BC7A-CE99-5586-6092A55909D6}"/>
              </a:ext>
            </a:extLst>
          </p:cNvPr>
          <p:cNvSpPr txBox="1"/>
          <p:nvPr/>
        </p:nvSpPr>
        <p:spPr>
          <a:xfrm>
            <a:off x="5136940" y="5949808"/>
            <a:ext cx="1401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Block3</a:t>
            </a:r>
            <a:endParaRPr lang="da-DK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89D85E-4E72-D246-9CE4-67603551057B}"/>
              </a:ext>
            </a:extLst>
          </p:cNvPr>
          <p:cNvSpPr txBox="1"/>
          <p:nvPr/>
        </p:nvSpPr>
        <p:spPr>
          <a:xfrm>
            <a:off x="6910209" y="5949807"/>
            <a:ext cx="1401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Block4</a:t>
            </a:r>
            <a:endParaRPr lang="da-DK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B031B6-8F20-3DAE-8C0F-CB6929ED3BDC}"/>
              </a:ext>
            </a:extLst>
          </p:cNvPr>
          <p:cNvSpPr txBox="1"/>
          <p:nvPr/>
        </p:nvSpPr>
        <p:spPr>
          <a:xfrm>
            <a:off x="3960714" y="3106732"/>
            <a:ext cx="366715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Mid-summer </a:t>
            </a:r>
            <a:r>
              <a:rPr lang="en-US" sz="3200" dirty="0" err="1"/>
              <a:t>estab</a:t>
            </a:r>
            <a:endParaRPr lang="da-DK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3850BF-69BA-5EDA-A4A1-1A09C0582B7C}"/>
              </a:ext>
            </a:extLst>
          </p:cNvPr>
          <p:cNvSpPr txBox="1"/>
          <p:nvPr/>
        </p:nvSpPr>
        <p:spPr>
          <a:xfrm>
            <a:off x="3960714" y="3684748"/>
            <a:ext cx="370223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Late summer </a:t>
            </a:r>
            <a:r>
              <a:rPr lang="en-US" sz="3200" dirty="0" err="1"/>
              <a:t>estab</a:t>
            </a:r>
            <a:endParaRPr lang="da-DK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B852C-4540-5ECF-6F6E-599589CAEBE7}"/>
              </a:ext>
            </a:extLst>
          </p:cNvPr>
          <p:cNvSpPr txBox="1"/>
          <p:nvPr/>
        </p:nvSpPr>
        <p:spPr>
          <a:xfrm>
            <a:off x="8206774" y="3098796"/>
            <a:ext cx="238475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Spring </a:t>
            </a:r>
            <a:r>
              <a:rPr lang="en-US" sz="3200" dirty="0" err="1"/>
              <a:t>estab</a:t>
            </a:r>
            <a:endParaRPr lang="da-DK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0A9982-AF51-3C22-B45B-CB8584153B18}"/>
              </a:ext>
            </a:extLst>
          </p:cNvPr>
          <p:cNvSpPr txBox="1"/>
          <p:nvPr/>
        </p:nvSpPr>
        <p:spPr>
          <a:xfrm>
            <a:off x="8190040" y="3661561"/>
            <a:ext cx="3534109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Mid-summer </a:t>
            </a:r>
            <a:r>
              <a:rPr lang="en-US" sz="3200" dirty="0" err="1"/>
              <a:t>estab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37913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A03A2E-6AAE-CFD2-2E7E-B40138DDF9B1}"/>
              </a:ext>
            </a:extLst>
          </p:cNvPr>
          <p:cNvCxnSpPr/>
          <p:nvPr/>
        </p:nvCxnSpPr>
        <p:spPr>
          <a:xfrm>
            <a:off x="4084422" y="3111136"/>
            <a:ext cx="0" cy="816429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2ABC5F-67F1-6E69-BC3B-C407B66364F9}"/>
              </a:ext>
            </a:extLst>
          </p:cNvPr>
          <p:cNvCxnSpPr/>
          <p:nvPr/>
        </p:nvCxnSpPr>
        <p:spPr>
          <a:xfrm>
            <a:off x="674914" y="4049486"/>
            <a:ext cx="10646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C5B3EF-F465-2D51-AFBB-00B2C9D5EEC7}"/>
              </a:ext>
            </a:extLst>
          </p:cNvPr>
          <p:cNvCxnSpPr/>
          <p:nvPr/>
        </p:nvCxnSpPr>
        <p:spPr>
          <a:xfrm>
            <a:off x="1931852" y="1496519"/>
            <a:ext cx="0" cy="256230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C1522F-EBCB-6D14-CBDC-7BFDB6FE7B25}"/>
              </a:ext>
            </a:extLst>
          </p:cNvPr>
          <p:cNvSpPr txBox="1"/>
          <p:nvPr/>
        </p:nvSpPr>
        <p:spPr>
          <a:xfrm>
            <a:off x="1341121" y="558135"/>
            <a:ext cx="117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Spring barley planted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CD00A-80B7-9094-F231-61FC19108140}"/>
              </a:ext>
            </a:extLst>
          </p:cNvPr>
          <p:cNvSpPr txBox="1"/>
          <p:nvPr/>
        </p:nvSpPr>
        <p:spPr>
          <a:xfrm rot="19322812">
            <a:off x="940284" y="41852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Apr ‘18</a:t>
            </a:r>
            <a:endParaRPr lang="da-DK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13A95A-76DD-E1CC-CC4E-F60509FE6740}"/>
              </a:ext>
            </a:extLst>
          </p:cNvPr>
          <p:cNvCxnSpPr/>
          <p:nvPr/>
        </p:nvCxnSpPr>
        <p:spPr>
          <a:xfrm>
            <a:off x="2218283" y="3233057"/>
            <a:ext cx="0" cy="81642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CD9DB9-B128-F9E6-105F-C4ADC6F376B5}"/>
              </a:ext>
            </a:extLst>
          </p:cNvPr>
          <p:cNvSpPr txBox="1"/>
          <p:nvPr/>
        </p:nvSpPr>
        <p:spPr>
          <a:xfrm>
            <a:off x="1857831" y="2555767"/>
            <a:ext cx="11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Early mix planted</a:t>
            </a:r>
            <a:endParaRPr lang="da-DK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CC9EB-B0E0-4000-F226-F659C3302559}"/>
              </a:ext>
            </a:extLst>
          </p:cNvPr>
          <p:cNvSpPr txBox="1"/>
          <p:nvPr/>
        </p:nvSpPr>
        <p:spPr>
          <a:xfrm rot="19322812">
            <a:off x="1307507" y="420121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 Apr ‘18</a:t>
            </a:r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ECE1-6021-D023-5393-EE910D5C15D9}"/>
              </a:ext>
            </a:extLst>
          </p:cNvPr>
          <p:cNvSpPr txBox="1"/>
          <p:nvPr/>
        </p:nvSpPr>
        <p:spPr>
          <a:xfrm>
            <a:off x="3495041" y="2547168"/>
            <a:ext cx="13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‘Mid’ radish planted</a:t>
            </a:r>
            <a:endParaRPr lang="da-DK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77329D-B6C0-050F-7BA4-11F83DDA9700}"/>
              </a:ext>
            </a:extLst>
          </p:cNvPr>
          <p:cNvCxnSpPr/>
          <p:nvPr/>
        </p:nvCxnSpPr>
        <p:spPr>
          <a:xfrm>
            <a:off x="4018551" y="3233056"/>
            <a:ext cx="0" cy="81642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79887A-8046-5A1B-5A6A-7CD75A71C854}"/>
              </a:ext>
            </a:extLst>
          </p:cNvPr>
          <p:cNvSpPr txBox="1"/>
          <p:nvPr/>
        </p:nvSpPr>
        <p:spPr>
          <a:xfrm rot="19322812">
            <a:off x="3021182" y="420121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July ‘18</a:t>
            </a:r>
            <a:endParaRPr lang="da-D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B0F52-A359-FB2F-ACBD-C82BDF25CD26}"/>
              </a:ext>
            </a:extLst>
          </p:cNvPr>
          <p:cNvSpPr txBox="1"/>
          <p:nvPr/>
        </p:nvSpPr>
        <p:spPr>
          <a:xfrm>
            <a:off x="6252287" y="2285335"/>
            <a:ext cx="117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Late radish planted</a:t>
            </a: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A4D72-7A4D-973F-923A-5A575AA8FAA3}"/>
              </a:ext>
            </a:extLst>
          </p:cNvPr>
          <p:cNvSpPr txBox="1"/>
          <p:nvPr/>
        </p:nvSpPr>
        <p:spPr>
          <a:xfrm rot="19322812">
            <a:off x="4513258" y="416057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Aug ‘18</a:t>
            </a:r>
            <a:endParaRPr lang="da-DK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CB14DD-98A0-92AD-4B87-C5E0E70A11DC}"/>
              </a:ext>
            </a:extLst>
          </p:cNvPr>
          <p:cNvCxnSpPr/>
          <p:nvPr/>
        </p:nvCxnSpPr>
        <p:spPr>
          <a:xfrm>
            <a:off x="5451105" y="1511573"/>
            <a:ext cx="0" cy="256230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76C396-CDD0-52B3-70AF-0EBED0D9B656}"/>
              </a:ext>
            </a:extLst>
          </p:cNvPr>
          <p:cNvSpPr txBox="1"/>
          <p:nvPr/>
        </p:nvSpPr>
        <p:spPr>
          <a:xfrm>
            <a:off x="4860374" y="573189"/>
            <a:ext cx="117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Spring barley harvested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890E4-9CCB-94CF-6C86-7F4963F430F3}"/>
              </a:ext>
            </a:extLst>
          </p:cNvPr>
          <p:cNvSpPr txBox="1"/>
          <p:nvPr/>
        </p:nvSpPr>
        <p:spPr>
          <a:xfrm rot="19322812">
            <a:off x="4874196" y="422153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Aug ‘18</a:t>
            </a:r>
            <a:endParaRPr lang="da-DK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E8AD1-0A63-3A49-DAFC-AA932A3505F7}"/>
              </a:ext>
            </a:extLst>
          </p:cNvPr>
          <p:cNvCxnSpPr/>
          <p:nvPr/>
        </p:nvCxnSpPr>
        <p:spPr>
          <a:xfrm>
            <a:off x="5796545" y="2444271"/>
            <a:ext cx="0" cy="159098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D6307F-49D4-A829-C0FB-E11A5AF2E40D}"/>
              </a:ext>
            </a:extLst>
          </p:cNvPr>
          <p:cNvSpPr txBox="1"/>
          <p:nvPr/>
        </p:nvSpPr>
        <p:spPr>
          <a:xfrm>
            <a:off x="5192258" y="1721268"/>
            <a:ext cx="11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Straw removed</a:t>
            </a:r>
            <a:endParaRPr lang="da-DK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1F8FB-5EAC-8303-FB89-4BEE8D05D2A4}"/>
              </a:ext>
            </a:extLst>
          </p:cNvPr>
          <p:cNvSpPr txBox="1"/>
          <p:nvPr/>
        </p:nvSpPr>
        <p:spPr>
          <a:xfrm rot="19322812">
            <a:off x="5854403" y="424185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Aug ‘18</a:t>
            </a:r>
            <a:endParaRPr lang="da-D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03A9D-DF70-2332-990F-8B66DB3102A4}"/>
              </a:ext>
            </a:extLst>
          </p:cNvPr>
          <p:cNvSpPr txBox="1"/>
          <p:nvPr/>
        </p:nvSpPr>
        <p:spPr>
          <a:xfrm>
            <a:off x="3535782" y="1912054"/>
            <a:ext cx="11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‘Mid’ mix planted</a:t>
            </a:r>
            <a:endParaRPr lang="da-DK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7465EB-A66A-4EC9-7E05-1D5D2C020322}"/>
              </a:ext>
            </a:extLst>
          </p:cNvPr>
          <p:cNvCxnSpPr/>
          <p:nvPr/>
        </p:nvCxnSpPr>
        <p:spPr>
          <a:xfrm>
            <a:off x="6822711" y="3233056"/>
            <a:ext cx="0" cy="81642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8BD7C5-7D03-1A39-903C-622658AAFACE}"/>
              </a:ext>
            </a:extLst>
          </p:cNvPr>
          <p:cNvSpPr txBox="1"/>
          <p:nvPr/>
        </p:nvSpPr>
        <p:spPr>
          <a:xfrm rot="19322812">
            <a:off x="8296697" y="4178949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Nov ‘18</a:t>
            </a:r>
            <a:endParaRPr lang="da-D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A70E9-946A-3FB0-F181-477E157D8698}"/>
              </a:ext>
            </a:extLst>
          </p:cNvPr>
          <p:cNvSpPr txBox="1"/>
          <p:nvPr/>
        </p:nvSpPr>
        <p:spPr>
          <a:xfrm>
            <a:off x="8659844" y="2309726"/>
            <a:ext cx="117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Pictures taken for % cover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38B5C1-5DB6-61A6-AFDC-22DC12EC30C4}"/>
              </a:ext>
            </a:extLst>
          </p:cNvPr>
          <p:cNvCxnSpPr/>
          <p:nvPr/>
        </p:nvCxnSpPr>
        <p:spPr>
          <a:xfrm>
            <a:off x="9230268" y="3257447"/>
            <a:ext cx="0" cy="81642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EE116E-7F88-4E1B-22E6-CDD013337DAF}"/>
              </a:ext>
            </a:extLst>
          </p:cNvPr>
          <p:cNvSpPr txBox="1"/>
          <p:nvPr/>
        </p:nvSpPr>
        <p:spPr>
          <a:xfrm rot="19322812">
            <a:off x="8935890" y="422153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Nov ‘18</a:t>
            </a:r>
            <a:endParaRPr lang="da-D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BB6F33-B498-A4CD-7E8A-B2A6AF5AEBFD}"/>
              </a:ext>
            </a:extLst>
          </p:cNvPr>
          <p:cNvSpPr txBox="1"/>
          <p:nvPr/>
        </p:nvSpPr>
        <p:spPr>
          <a:xfrm>
            <a:off x="9349066" y="1526539"/>
            <a:ext cx="117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Biomass samples taken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17242B-4866-AE8B-FB59-880C1E1BCAF1}"/>
              </a:ext>
            </a:extLst>
          </p:cNvPr>
          <p:cNvCxnSpPr/>
          <p:nvPr/>
        </p:nvCxnSpPr>
        <p:spPr>
          <a:xfrm>
            <a:off x="9919490" y="2473060"/>
            <a:ext cx="0" cy="15909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EEB464-1299-36BD-75E4-5199F60769A1}"/>
              </a:ext>
            </a:extLst>
          </p:cNvPr>
          <p:cNvCxnSpPr>
            <a:cxnSpLocks/>
          </p:cNvCxnSpPr>
          <p:nvPr/>
        </p:nvCxnSpPr>
        <p:spPr>
          <a:xfrm>
            <a:off x="6370818" y="1381760"/>
            <a:ext cx="0" cy="26921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50AE6D-FDBC-0B41-3B50-212358587724}"/>
              </a:ext>
            </a:extLst>
          </p:cNvPr>
          <p:cNvSpPr txBox="1"/>
          <p:nvPr/>
        </p:nvSpPr>
        <p:spPr>
          <a:xfrm>
            <a:off x="5871565" y="997516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Tillage?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99F0CB-D0FF-E0C6-9B5A-0201AAFD82E5}"/>
              </a:ext>
            </a:extLst>
          </p:cNvPr>
          <p:cNvCxnSpPr>
            <a:cxnSpLocks/>
          </p:cNvCxnSpPr>
          <p:nvPr/>
        </p:nvCxnSpPr>
        <p:spPr>
          <a:xfrm>
            <a:off x="1006338" y="1374042"/>
            <a:ext cx="0" cy="26921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65735E-0D37-6BED-95E7-EDB305928B8B}"/>
              </a:ext>
            </a:extLst>
          </p:cNvPr>
          <p:cNvSpPr txBox="1"/>
          <p:nvPr/>
        </p:nvSpPr>
        <p:spPr>
          <a:xfrm>
            <a:off x="507085" y="989798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Tillage?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202882-E2E6-76F2-9AD2-68DD87A6F754}"/>
              </a:ext>
            </a:extLst>
          </p:cNvPr>
          <p:cNvSpPr txBox="1"/>
          <p:nvPr/>
        </p:nvSpPr>
        <p:spPr>
          <a:xfrm>
            <a:off x="904284" y="5669137"/>
            <a:ext cx="569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all treatments, cover crops are broadcast onto soil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53970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1CBAC5-0632-BC1B-2EC8-5C565B87CDB7}"/>
              </a:ext>
            </a:extLst>
          </p:cNvPr>
          <p:cNvCxnSpPr/>
          <p:nvPr/>
        </p:nvCxnSpPr>
        <p:spPr>
          <a:xfrm>
            <a:off x="3591831" y="3146696"/>
            <a:ext cx="0" cy="816429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2ABC5F-67F1-6E69-BC3B-C407B66364F9}"/>
              </a:ext>
            </a:extLst>
          </p:cNvPr>
          <p:cNvCxnSpPr/>
          <p:nvPr/>
        </p:nvCxnSpPr>
        <p:spPr>
          <a:xfrm>
            <a:off x="674914" y="4049486"/>
            <a:ext cx="10646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C5B3EF-F465-2D51-AFBB-00B2C9D5EEC7}"/>
              </a:ext>
            </a:extLst>
          </p:cNvPr>
          <p:cNvCxnSpPr/>
          <p:nvPr/>
        </p:nvCxnSpPr>
        <p:spPr>
          <a:xfrm>
            <a:off x="1312092" y="1496519"/>
            <a:ext cx="0" cy="256230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C1522F-EBCB-6D14-CBDC-7BFDB6FE7B25}"/>
              </a:ext>
            </a:extLst>
          </p:cNvPr>
          <p:cNvSpPr txBox="1"/>
          <p:nvPr/>
        </p:nvSpPr>
        <p:spPr>
          <a:xfrm>
            <a:off x="708797" y="739876"/>
            <a:ext cx="11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Oats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planted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CD00A-80B7-9094-F231-61FC19108140}"/>
              </a:ext>
            </a:extLst>
          </p:cNvPr>
          <p:cNvSpPr txBox="1"/>
          <p:nvPr/>
        </p:nvSpPr>
        <p:spPr>
          <a:xfrm rot="19322812">
            <a:off x="430791" y="4144613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Apr ‘19</a:t>
            </a:r>
            <a:endParaRPr lang="da-DK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13A95A-76DD-E1CC-CC4E-F60509FE6740}"/>
              </a:ext>
            </a:extLst>
          </p:cNvPr>
          <p:cNvCxnSpPr/>
          <p:nvPr/>
        </p:nvCxnSpPr>
        <p:spPr>
          <a:xfrm>
            <a:off x="1679803" y="3415854"/>
            <a:ext cx="0" cy="61339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CD9DB9-B128-F9E6-105F-C4ADC6F376B5}"/>
              </a:ext>
            </a:extLst>
          </p:cNvPr>
          <p:cNvSpPr txBox="1"/>
          <p:nvPr/>
        </p:nvSpPr>
        <p:spPr>
          <a:xfrm>
            <a:off x="1299031" y="2728487"/>
            <a:ext cx="11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Early mix planted</a:t>
            </a:r>
            <a:endParaRPr lang="da-DK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CC9EB-B0E0-4000-F226-F659C3302559}"/>
              </a:ext>
            </a:extLst>
          </p:cNvPr>
          <p:cNvSpPr txBox="1"/>
          <p:nvPr/>
        </p:nvSpPr>
        <p:spPr>
          <a:xfrm rot="19322812">
            <a:off x="849807" y="4144613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Apr ‘19</a:t>
            </a:r>
            <a:endParaRPr lang="da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ECE1-6021-D023-5393-EE910D5C15D9}"/>
              </a:ext>
            </a:extLst>
          </p:cNvPr>
          <p:cNvSpPr txBox="1"/>
          <p:nvPr/>
        </p:nvSpPr>
        <p:spPr>
          <a:xfrm>
            <a:off x="3007361" y="2547168"/>
            <a:ext cx="132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‘Mid’ radish planted</a:t>
            </a:r>
            <a:endParaRPr lang="da-DK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77329D-B6C0-050F-7BA4-11F83DDA9700}"/>
              </a:ext>
            </a:extLst>
          </p:cNvPr>
          <p:cNvCxnSpPr/>
          <p:nvPr/>
        </p:nvCxnSpPr>
        <p:spPr>
          <a:xfrm>
            <a:off x="3530871" y="3233056"/>
            <a:ext cx="0" cy="81642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79887A-8046-5A1B-5A6A-7CD75A71C854}"/>
              </a:ext>
            </a:extLst>
          </p:cNvPr>
          <p:cNvSpPr txBox="1"/>
          <p:nvPr/>
        </p:nvSpPr>
        <p:spPr>
          <a:xfrm rot="19322812">
            <a:off x="2533502" y="420121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July ‘19</a:t>
            </a:r>
            <a:endParaRPr lang="da-D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B0F52-A359-FB2F-ACBD-C82BDF25CD26}"/>
              </a:ext>
            </a:extLst>
          </p:cNvPr>
          <p:cNvSpPr txBox="1"/>
          <p:nvPr/>
        </p:nvSpPr>
        <p:spPr>
          <a:xfrm>
            <a:off x="6053886" y="1421959"/>
            <a:ext cx="117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Late radish planted</a:t>
            </a:r>
            <a:endParaRPr lang="da-D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A4D72-7A4D-973F-923A-5A575AA8FAA3}"/>
              </a:ext>
            </a:extLst>
          </p:cNvPr>
          <p:cNvSpPr txBox="1"/>
          <p:nvPr/>
        </p:nvSpPr>
        <p:spPr>
          <a:xfrm rot="19322812">
            <a:off x="3668134" y="424622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 Aug ‘19</a:t>
            </a:r>
            <a:endParaRPr lang="da-DK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CB14DD-98A0-92AD-4B87-C5E0E70A11DC}"/>
              </a:ext>
            </a:extLst>
          </p:cNvPr>
          <p:cNvCxnSpPr/>
          <p:nvPr/>
        </p:nvCxnSpPr>
        <p:spPr>
          <a:xfrm>
            <a:off x="4617985" y="1511573"/>
            <a:ext cx="0" cy="256230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76C396-CDD0-52B3-70AF-0EBED0D9B656}"/>
              </a:ext>
            </a:extLst>
          </p:cNvPr>
          <p:cNvSpPr txBox="1"/>
          <p:nvPr/>
        </p:nvSpPr>
        <p:spPr>
          <a:xfrm>
            <a:off x="4027254" y="573189"/>
            <a:ext cx="11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Oats harvested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890E4-9CCB-94CF-6C86-7F4963F430F3}"/>
              </a:ext>
            </a:extLst>
          </p:cNvPr>
          <p:cNvSpPr txBox="1"/>
          <p:nvPr/>
        </p:nvSpPr>
        <p:spPr>
          <a:xfrm rot="19322812">
            <a:off x="4934772" y="4144613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Sep‘19</a:t>
            </a:r>
            <a:endParaRPr lang="da-DK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E8AD1-0A63-3A49-DAFC-AA932A3505F7}"/>
              </a:ext>
            </a:extLst>
          </p:cNvPr>
          <p:cNvCxnSpPr/>
          <p:nvPr/>
        </p:nvCxnSpPr>
        <p:spPr>
          <a:xfrm>
            <a:off x="5806705" y="1719481"/>
            <a:ext cx="0" cy="2329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D6307F-49D4-A829-C0FB-E11A5AF2E40D}"/>
              </a:ext>
            </a:extLst>
          </p:cNvPr>
          <p:cNvSpPr txBox="1"/>
          <p:nvPr/>
        </p:nvSpPr>
        <p:spPr>
          <a:xfrm>
            <a:off x="5202418" y="1060868"/>
            <a:ext cx="11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Straw removed</a:t>
            </a:r>
            <a:endParaRPr lang="da-DK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1F8FB-5EAC-8303-FB89-4BEE8D05D2A4}"/>
              </a:ext>
            </a:extLst>
          </p:cNvPr>
          <p:cNvSpPr txBox="1"/>
          <p:nvPr/>
        </p:nvSpPr>
        <p:spPr>
          <a:xfrm rot="19322812">
            <a:off x="5786618" y="416170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Sep ‘19</a:t>
            </a:r>
            <a:endParaRPr lang="da-D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03A9D-DF70-2332-990F-8B66DB3102A4}"/>
              </a:ext>
            </a:extLst>
          </p:cNvPr>
          <p:cNvSpPr txBox="1"/>
          <p:nvPr/>
        </p:nvSpPr>
        <p:spPr>
          <a:xfrm>
            <a:off x="2976226" y="1928425"/>
            <a:ext cx="11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‘Mid’ mix planted</a:t>
            </a:r>
            <a:endParaRPr lang="da-DK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7465EB-A66A-4EC9-7E05-1D5D2C020322}"/>
              </a:ext>
            </a:extLst>
          </p:cNvPr>
          <p:cNvCxnSpPr/>
          <p:nvPr/>
        </p:nvCxnSpPr>
        <p:spPr>
          <a:xfrm>
            <a:off x="6670311" y="2459696"/>
            <a:ext cx="0" cy="1590989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8BD7C5-7D03-1A39-903C-622658AAFACE}"/>
              </a:ext>
            </a:extLst>
          </p:cNvPr>
          <p:cNvSpPr txBox="1"/>
          <p:nvPr/>
        </p:nvSpPr>
        <p:spPr>
          <a:xfrm rot="19322812">
            <a:off x="6793017" y="4178949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Nov ‘19</a:t>
            </a:r>
            <a:endParaRPr lang="da-D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A70E9-946A-3FB0-F181-477E157D8698}"/>
              </a:ext>
            </a:extLst>
          </p:cNvPr>
          <p:cNvSpPr txBox="1"/>
          <p:nvPr/>
        </p:nvSpPr>
        <p:spPr>
          <a:xfrm>
            <a:off x="7105364" y="2309726"/>
            <a:ext cx="117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Pictures taken for % cover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38B5C1-5DB6-61A6-AFDC-22DC12EC30C4}"/>
              </a:ext>
            </a:extLst>
          </p:cNvPr>
          <p:cNvCxnSpPr/>
          <p:nvPr/>
        </p:nvCxnSpPr>
        <p:spPr>
          <a:xfrm>
            <a:off x="7675788" y="3257447"/>
            <a:ext cx="0" cy="81642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EE116E-7F88-4E1B-22E6-CDD013337DAF}"/>
              </a:ext>
            </a:extLst>
          </p:cNvPr>
          <p:cNvSpPr txBox="1"/>
          <p:nvPr/>
        </p:nvSpPr>
        <p:spPr>
          <a:xfrm rot="19322812">
            <a:off x="7381410" y="4221535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Nov ‘19</a:t>
            </a:r>
            <a:endParaRPr lang="da-D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BB6F33-B498-A4CD-7E8A-B2A6AF5AEBFD}"/>
              </a:ext>
            </a:extLst>
          </p:cNvPr>
          <p:cNvSpPr txBox="1"/>
          <p:nvPr/>
        </p:nvSpPr>
        <p:spPr>
          <a:xfrm>
            <a:off x="7794586" y="1526539"/>
            <a:ext cx="117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Biomass samples taken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17242B-4866-AE8B-FB59-880C1E1BCAF1}"/>
              </a:ext>
            </a:extLst>
          </p:cNvPr>
          <p:cNvCxnSpPr/>
          <p:nvPr/>
        </p:nvCxnSpPr>
        <p:spPr>
          <a:xfrm>
            <a:off x="8365010" y="2473060"/>
            <a:ext cx="0" cy="15909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BDB3C5-C2EA-F5DD-3A50-D32D25979D14}"/>
              </a:ext>
            </a:extLst>
          </p:cNvPr>
          <p:cNvSpPr txBox="1"/>
          <p:nvPr/>
        </p:nvSpPr>
        <p:spPr>
          <a:xfrm>
            <a:off x="1688510" y="1141453"/>
            <a:ext cx="1178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Presence/absence weed data collected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D68F1A-9A67-2170-BA88-9FBA895E9628}"/>
              </a:ext>
            </a:extLst>
          </p:cNvPr>
          <p:cNvCxnSpPr>
            <a:cxnSpLocks/>
          </p:cNvCxnSpPr>
          <p:nvPr/>
        </p:nvCxnSpPr>
        <p:spPr>
          <a:xfrm>
            <a:off x="2497911" y="2618781"/>
            <a:ext cx="0" cy="14164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28E079-3694-E2B5-9DE7-420852C842DC}"/>
              </a:ext>
            </a:extLst>
          </p:cNvPr>
          <p:cNvSpPr txBox="1"/>
          <p:nvPr/>
        </p:nvSpPr>
        <p:spPr>
          <a:xfrm rot="19322812">
            <a:off x="1467119" y="4241856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May ‘19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82E5A-44F0-BDA0-280A-B1DEE6B92028}"/>
              </a:ext>
            </a:extLst>
          </p:cNvPr>
          <p:cNvSpPr txBox="1"/>
          <p:nvPr/>
        </p:nvSpPr>
        <p:spPr>
          <a:xfrm rot="19322812">
            <a:off x="10034682" y="426797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 May ‘20</a:t>
            </a:r>
            <a:endParaRPr lang="da-DK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C18CAE-1E72-9324-869E-EBC16A8EA6A3}"/>
              </a:ext>
            </a:extLst>
          </p:cNvPr>
          <p:cNvCxnSpPr/>
          <p:nvPr/>
        </p:nvCxnSpPr>
        <p:spPr>
          <a:xfrm>
            <a:off x="11037090" y="2438260"/>
            <a:ext cx="0" cy="15909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9A8B88-59F1-B362-1795-0D0841D0C228}"/>
              </a:ext>
            </a:extLst>
          </p:cNvPr>
          <p:cNvSpPr txBox="1"/>
          <p:nvPr/>
        </p:nvSpPr>
        <p:spPr>
          <a:xfrm>
            <a:off x="10447810" y="842310"/>
            <a:ext cx="1178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Presence/absence weed data collected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6482E5-3871-0014-FAE0-8003F1A0962D}"/>
              </a:ext>
            </a:extLst>
          </p:cNvPr>
          <p:cNvSpPr txBox="1"/>
          <p:nvPr/>
        </p:nvSpPr>
        <p:spPr>
          <a:xfrm>
            <a:off x="9332341" y="1947003"/>
            <a:ext cx="117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Faba beans planted?</a:t>
            </a:r>
            <a:endParaRPr lang="da-DK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72C267-D1D3-22C1-52E8-61D10FF35545}"/>
              </a:ext>
            </a:extLst>
          </p:cNvPr>
          <p:cNvCxnSpPr/>
          <p:nvPr/>
        </p:nvCxnSpPr>
        <p:spPr>
          <a:xfrm>
            <a:off x="9921621" y="2950237"/>
            <a:ext cx="0" cy="10866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137146-4A0F-D9E9-E876-DAC96E2D81C9}"/>
              </a:ext>
            </a:extLst>
          </p:cNvPr>
          <p:cNvSpPr txBox="1"/>
          <p:nvPr/>
        </p:nvSpPr>
        <p:spPr>
          <a:xfrm rot="19322812">
            <a:off x="9294685" y="4030243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?? ‘20</a:t>
            </a:r>
            <a:endParaRPr lang="da-DK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CF406-4612-EBAF-3EC8-69D30A35BB4A}"/>
              </a:ext>
            </a:extLst>
          </p:cNvPr>
          <p:cNvCxnSpPr/>
          <p:nvPr/>
        </p:nvCxnSpPr>
        <p:spPr>
          <a:xfrm>
            <a:off x="795810" y="2154742"/>
            <a:ext cx="0" cy="15909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2E5559-D07C-9693-654A-31BAB7EE132D}"/>
              </a:ext>
            </a:extLst>
          </p:cNvPr>
          <p:cNvSpPr txBox="1"/>
          <p:nvPr/>
        </p:nvSpPr>
        <p:spPr>
          <a:xfrm>
            <a:off x="119517" y="1765968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Tillage?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5FBBB0-8B8E-8756-91C3-FB66F280B049}"/>
              </a:ext>
            </a:extLst>
          </p:cNvPr>
          <p:cNvSpPr txBox="1"/>
          <p:nvPr/>
        </p:nvSpPr>
        <p:spPr>
          <a:xfrm>
            <a:off x="5648070" y="425936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Tillage?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8F182E-8D9B-E265-39C5-95DC0CFF207D}"/>
              </a:ext>
            </a:extLst>
          </p:cNvPr>
          <p:cNvCxnSpPr/>
          <p:nvPr/>
        </p:nvCxnSpPr>
        <p:spPr>
          <a:xfrm>
            <a:off x="6220360" y="855458"/>
            <a:ext cx="0" cy="310039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3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202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Anne Nichols</cp:lastModifiedBy>
  <cp:revision>2</cp:revision>
  <dcterms:created xsi:type="dcterms:W3CDTF">2024-04-17T11:35:45Z</dcterms:created>
  <dcterms:modified xsi:type="dcterms:W3CDTF">2024-04-17T13:13:01Z</dcterms:modified>
</cp:coreProperties>
</file>