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8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D43-DFD1-067F-BB7C-C70F99AE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4EBF-9AF6-1849-1905-D82B59857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CBCF-2FF0-30F3-07CE-003738DC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87AF-8098-612E-C83C-1D91E3D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CB91-4853-4636-193D-E6CF5B5D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0E43-C6D7-67DF-C0F9-7B7A0CEA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CEE6-F927-CAAD-ABB6-141B6C5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6D56-D0CC-E24C-FC8F-1F844A78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C3A3-F595-1E47-F6F1-73F575A1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908A-C17B-CD7D-C091-B752B0C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D8EFE-DA7C-2D94-8D8B-4D7828B0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4DA5-BD92-AB20-B809-7491A0FD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5624-2821-EE92-547A-8F93090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9631-2D0E-F13E-DFF5-FFCD148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4B7D-D6C9-CCE0-6DE4-4269E04C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2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47F4-9B05-A056-8FE4-8517430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31E1-12E6-2A55-005C-6CDCD3BD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AE67-DC46-BC14-4C9A-297851E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0C47-2AC3-4B34-5561-33DF1FD8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3517-EE9B-75F2-1E19-ABF9986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CF5-088B-901B-08B2-0976A69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4525-AD97-8A2E-5C4B-8DED82BC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0C83-516C-439C-9A53-3CB686D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2547-52EE-033A-D524-F26DE2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EA30-CDD1-376A-9FEE-55B2C0B1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8869-488D-0812-8370-0DD0F98A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48AA-C3F8-45F6-62B8-9BC173C0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336F-63FD-FBBF-591F-C28548F5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2160-4D8A-8035-7CFE-865685C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C7843-F19B-4BFD-8049-55CF369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0AB9-9441-39D3-A946-CD626B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378-AB27-BD3E-C3D4-F9686377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A991-6204-B956-3AF8-A7F5535A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EB6E6-EB83-3497-EDD5-0B8D4EA2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AAD44-0CB9-0B18-E0CB-F96647DEF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FF103-70A5-5A38-C590-31983D37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8961D-BD7A-BE3E-1119-4BD8AB9D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C9996-874C-50C2-C20F-7CE6E36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4013-49BB-2D27-F8D8-B026A336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1C65-7564-8E26-FB62-3A54D962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B1E3-7E42-FCAE-3159-B668964A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CB26-E6DA-2DCC-2B19-AA402CF5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98A02-457D-2980-D3AE-0C85AE03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4629-A888-63EA-34CA-3A98EE60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FFED6-61A2-C247-956D-3C510B4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3C00-9320-3F1F-AE86-4BE3B4D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E9BE-87CD-31CB-6400-24E0AD55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9090-2265-FB45-59FB-CD1E52C3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7225-5F88-49FA-616D-CB1CC0D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A078-8700-D13A-254C-E1A1FE0C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9E34-DF48-DAD1-F16B-400F89AE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D468-8151-CB2F-6025-408566E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C0D-7042-F348-D091-343DEFD2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67A4F-280C-3503-DC10-6D4EA889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D299-F8B1-DB02-1EE2-0119EAA0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1A28-4F34-42B2-4BBC-CE79DC1A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44DE-0198-3F38-FB58-36462F4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2672-9FCD-8B92-3995-1CAF953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FFB76-C049-595B-CB8A-98CED05B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604C-CE01-E5CE-5BA0-E7EAE9FC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C197-697A-E630-A794-C8D477A5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7649-7092-4ED4-950B-15982029C150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0BCD-5EFB-BE6E-066B-BD962F50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F449-C935-FDEB-0FBF-6388E983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officetimeline.com/office-timeline/14-days-trial" TargetMode="Externa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image" Target="../media/image3.png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253.xml"/><Relationship Id="rId21" Type="http://schemas.openxmlformats.org/officeDocument/2006/relationships/tags" Target="../tags/tag157.xml"/><Relationship Id="rId42" Type="http://schemas.openxmlformats.org/officeDocument/2006/relationships/tags" Target="../tags/tag178.xml"/><Relationship Id="rId63" Type="http://schemas.openxmlformats.org/officeDocument/2006/relationships/tags" Target="../tags/tag199.xml"/><Relationship Id="rId84" Type="http://schemas.openxmlformats.org/officeDocument/2006/relationships/tags" Target="../tags/tag220.xml"/><Relationship Id="rId138" Type="http://schemas.openxmlformats.org/officeDocument/2006/relationships/tags" Target="../tags/tag274.xml"/><Relationship Id="rId107" Type="http://schemas.openxmlformats.org/officeDocument/2006/relationships/tags" Target="../tags/tag243.xml"/><Relationship Id="rId11" Type="http://schemas.openxmlformats.org/officeDocument/2006/relationships/tags" Target="../tags/tag147.xml"/><Relationship Id="rId32" Type="http://schemas.openxmlformats.org/officeDocument/2006/relationships/tags" Target="../tags/tag168.xml"/><Relationship Id="rId37" Type="http://schemas.openxmlformats.org/officeDocument/2006/relationships/tags" Target="../tags/tag173.xml"/><Relationship Id="rId53" Type="http://schemas.openxmlformats.org/officeDocument/2006/relationships/tags" Target="../tags/tag189.xml"/><Relationship Id="rId58" Type="http://schemas.openxmlformats.org/officeDocument/2006/relationships/tags" Target="../tags/tag194.xml"/><Relationship Id="rId74" Type="http://schemas.openxmlformats.org/officeDocument/2006/relationships/tags" Target="../tags/tag210.xml"/><Relationship Id="rId79" Type="http://schemas.openxmlformats.org/officeDocument/2006/relationships/tags" Target="../tags/tag215.xml"/><Relationship Id="rId102" Type="http://schemas.openxmlformats.org/officeDocument/2006/relationships/tags" Target="../tags/tag238.xml"/><Relationship Id="rId123" Type="http://schemas.openxmlformats.org/officeDocument/2006/relationships/tags" Target="../tags/tag259.xml"/><Relationship Id="rId128" Type="http://schemas.openxmlformats.org/officeDocument/2006/relationships/tags" Target="../tags/tag264.xml"/><Relationship Id="rId5" Type="http://schemas.openxmlformats.org/officeDocument/2006/relationships/tags" Target="../tags/tag141.xml"/><Relationship Id="rId90" Type="http://schemas.openxmlformats.org/officeDocument/2006/relationships/tags" Target="../tags/tag226.xml"/><Relationship Id="rId95" Type="http://schemas.openxmlformats.org/officeDocument/2006/relationships/tags" Target="../tags/tag231.xml"/><Relationship Id="rId22" Type="http://schemas.openxmlformats.org/officeDocument/2006/relationships/tags" Target="../tags/tag158.xml"/><Relationship Id="rId27" Type="http://schemas.openxmlformats.org/officeDocument/2006/relationships/tags" Target="../tags/tag163.xml"/><Relationship Id="rId43" Type="http://schemas.openxmlformats.org/officeDocument/2006/relationships/tags" Target="../tags/tag179.xml"/><Relationship Id="rId48" Type="http://schemas.openxmlformats.org/officeDocument/2006/relationships/tags" Target="../tags/tag184.xml"/><Relationship Id="rId64" Type="http://schemas.openxmlformats.org/officeDocument/2006/relationships/tags" Target="../tags/tag200.xml"/><Relationship Id="rId69" Type="http://schemas.openxmlformats.org/officeDocument/2006/relationships/tags" Target="../tags/tag205.xml"/><Relationship Id="rId113" Type="http://schemas.openxmlformats.org/officeDocument/2006/relationships/tags" Target="../tags/tag249.xml"/><Relationship Id="rId118" Type="http://schemas.openxmlformats.org/officeDocument/2006/relationships/tags" Target="../tags/tag254.xml"/><Relationship Id="rId134" Type="http://schemas.openxmlformats.org/officeDocument/2006/relationships/tags" Target="../tags/tag270.xml"/><Relationship Id="rId139" Type="http://schemas.openxmlformats.org/officeDocument/2006/relationships/tags" Target="../tags/tag275.xml"/><Relationship Id="rId80" Type="http://schemas.openxmlformats.org/officeDocument/2006/relationships/tags" Target="../tags/tag216.xml"/><Relationship Id="rId85" Type="http://schemas.openxmlformats.org/officeDocument/2006/relationships/tags" Target="../tags/tag221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33" Type="http://schemas.openxmlformats.org/officeDocument/2006/relationships/tags" Target="../tags/tag169.xml"/><Relationship Id="rId38" Type="http://schemas.openxmlformats.org/officeDocument/2006/relationships/tags" Target="../tags/tag174.xml"/><Relationship Id="rId59" Type="http://schemas.openxmlformats.org/officeDocument/2006/relationships/tags" Target="../tags/tag195.xml"/><Relationship Id="rId103" Type="http://schemas.openxmlformats.org/officeDocument/2006/relationships/tags" Target="../tags/tag239.xml"/><Relationship Id="rId108" Type="http://schemas.openxmlformats.org/officeDocument/2006/relationships/tags" Target="../tags/tag244.xml"/><Relationship Id="rId124" Type="http://schemas.openxmlformats.org/officeDocument/2006/relationships/tags" Target="../tags/tag260.xml"/><Relationship Id="rId129" Type="http://schemas.openxmlformats.org/officeDocument/2006/relationships/tags" Target="../tags/tag265.xml"/><Relationship Id="rId54" Type="http://schemas.openxmlformats.org/officeDocument/2006/relationships/tags" Target="../tags/tag190.xml"/><Relationship Id="rId70" Type="http://schemas.openxmlformats.org/officeDocument/2006/relationships/tags" Target="../tags/tag206.xml"/><Relationship Id="rId75" Type="http://schemas.openxmlformats.org/officeDocument/2006/relationships/tags" Target="../tags/tag211.xml"/><Relationship Id="rId91" Type="http://schemas.openxmlformats.org/officeDocument/2006/relationships/tags" Target="../tags/tag227.xml"/><Relationship Id="rId96" Type="http://schemas.openxmlformats.org/officeDocument/2006/relationships/tags" Target="../tags/tag232.xml"/><Relationship Id="rId140" Type="http://schemas.openxmlformats.org/officeDocument/2006/relationships/tags" Target="../tags/tag276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23" Type="http://schemas.openxmlformats.org/officeDocument/2006/relationships/tags" Target="../tags/tag159.xml"/><Relationship Id="rId28" Type="http://schemas.openxmlformats.org/officeDocument/2006/relationships/tags" Target="../tags/tag164.xml"/><Relationship Id="rId49" Type="http://schemas.openxmlformats.org/officeDocument/2006/relationships/tags" Target="../tags/tag185.xml"/><Relationship Id="rId114" Type="http://schemas.openxmlformats.org/officeDocument/2006/relationships/tags" Target="../tags/tag250.xml"/><Relationship Id="rId119" Type="http://schemas.openxmlformats.org/officeDocument/2006/relationships/tags" Target="../tags/tag255.xml"/><Relationship Id="rId44" Type="http://schemas.openxmlformats.org/officeDocument/2006/relationships/tags" Target="../tags/tag180.xml"/><Relationship Id="rId60" Type="http://schemas.openxmlformats.org/officeDocument/2006/relationships/tags" Target="../tags/tag196.xml"/><Relationship Id="rId65" Type="http://schemas.openxmlformats.org/officeDocument/2006/relationships/tags" Target="../tags/tag201.xml"/><Relationship Id="rId81" Type="http://schemas.openxmlformats.org/officeDocument/2006/relationships/tags" Target="../tags/tag217.xml"/><Relationship Id="rId86" Type="http://schemas.openxmlformats.org/officeDocument/2006/relationships/tags" Target="../tags/tag222.xml"/><Relationship Id="rId130" Type="http://schemas.openxmlformats.org/officeDocument/2006/relationships/tags" Target="../tags/tag266.xml"/><Relationship Id="rId135" Type="http://schemas.openxmlformats.org/officeDocument/2006/relationships/tags" Target="../tags/tag271.xml"/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39" Type="http://schemas.openxmlformats.org/officeDocument/2006/relationships/tags" Target="../tags/tag175.xml"/><Relationship Id="rId109" Type="http://schemas.openxmlformats.org/officeDocument/2006/relationships/tags" Target="../tags/tag245.xml"/><Relationship Id="rId34" Type="http://schemas.openxmlformats.org/officeDocument/2006/relationships/tags" Target="../tags/tag170.xml"/><Relationship Id="rId50" Type="http://schemas.openxmlformats.org/officeDocument/2006/relationships/tags" Target="../tags/tag186.xml"/><Relationship Id="rId55" Type="http://schemas.openxmlformats.org/officeDocument/2006/relationships/tags" Target="../tags/tag191.xml"/><Relationship Id="rId76" Type="http://schemas.openxmlformats.org/officeDocument/2006/relationships/tags" Target="../tags/tag212.xml"/><Relationship Id="rId97" Type="http://schemas.openxmlformats.org/officeDocument/2006/relationships/tags" Target="../tags/tag233.xml"/><Relationship Id="rId104" Type="http://schemas.openxmlformats.org/officeDocument/2006/relationships/tags" Target="../tags/tag240.xml"/><Relationship Id="rId120" Type="http://schemas.openxmlformats.org/officeDocument/2006/relationships/tags" Target="../tags/tag256.xml"/><Relationship Id="rId125" Type="http://schemas.openxmlformats.org/officeDocument/2006/relationships/tags" Target="../tags/tag261.xml"/><Relationship Id="rId141" Type="http://schemas.openxmlformats.org/officeDocument/2006/relationships/tags" Target="../tags/tag277.xml"/><Relationship Id="rId7" Type="http://schemas.openxmlformats.org/officeDocument/2006/relationships/tags" Target="../tags/tag143.xml"/><Relationship Id="rId71" Type="http://schemas.openxmlformats.org/officeDocument/2006/relationships/tags" Target="../tags/tag207.xml"/><Relationship Id="rId92" Type="http://schemas.openxmlformats.org/officeDocument/2006/relationships/tags" Target="../tags/tag228.xml"/><Relationship Id="rId2" Type="http://schemas.openxmlformats.org/officeDocument/2006/relationships/tags" Target="../tags/tag138.xml"/><Relationship Id="rId29" Type="http://schemas.openxmlformats.org/officeDocument/2006/relationships/tags" Target="../tags/tag165.xml"/><Relationship Id="rId24" Type="http://schemas.openxmlformats.org/officeDocument/2006/relationships/tags" Target="../tags/tag160.xml"/><Relationship Id="rId40" Type="http://schemas.openxmlformats.org/officeDocument/2006/relationships/tags" Target="../tags/tag176.xml"/><Relationship Id="rId45" Type="http://schemas.openxmlformats.org/officeDocument/2006/relationships/tags" Target="../tags/tag181.xml"/><Relationship Id="rId66" Type="http://schemas.openxmlformats.org/officeDocument/2006/relationships/tags" Target="../tags/tag202.xml"/><Relationship Id="rId87" Type="http://schemas.openxmlformats.org/officeDocument/2006/relationships/tags" Target="../tags/tag223.xml"/><Relationship Id="rId110" Type="http://schemas.openxmlformats.org/officeDocument/2006/relationships/tags" Target="../tags/tag246.xml"/><Relationship Id="rId115" Type="http://schemas.openxmlformats.org/officeDocument/2006/relationships/tags" Target="../tags/tag251.xml"/><Relationship Id="rId131" Type="http://schemas.openxmlformats.org/officeDocument/2006/relationships/tags" Target="../tags/tag267.xml"/><Relationship Id="rId136" Type="http://schemas.openxmlformats.org/officeDocument/2006/relationships/tags" Target="../tags/tag272.xml"/><Relationship Id="rId61" Type="http://schemas.openxmlformats.org/officeDocument/2006/relationships/tags" Target="../tags/tag197.xml"/><Relationship Id="rId82" Type="http://schemas.openxmlformats.org/officeDocument/2006/relationships/tags" Target="../tags/tag218.xml"/><Relationship Id="rId19" Type="http://schemas.openxmlformats.org/officeDocument/2006/relationships/tags" Target="../tags/tag155.xml"/><Relationship Id="rId14" Type="http://schemas.openxmlformats.org/officeDocument/2006/relationships/tags" Target="../tags/tag150.xml"/><Relationship Id="rId30" Type="http://schemas.openxmlformats.org/officeDocument/2006/relationships/tags" Target="../tags/tag166.xml"/><Relationship Id="rId35" Type="http://schemas.openxmlformats.org/officeDocument/2006/relationships/tags" Target="../tags/tag171.xml"/><Relationship Id="rId56" Type="http://schemas.openxmlformats.org/officeDocument/2006/relationships/tags" Target="../tags/tag192.xml"/><Relationship Id="rId77" Type="http://schemas.openxmlformats.org/officeDocument/2006/relationships/tags" Target="../tags/tag213.xml"/><Relationship Id="rId100" Type="http://schemas.openxmlformats.org/officeDocument/2006/relationships/tags" Target="../tags/tag236.xml"/><Relationship Id="rId105" Type="http://schemas.openxmlformats.org/officeDocument/2006/relationships/tags" Target="../tags/tag241.xml"/><Relationship Id="rId126" Type="http://schemas.openxmlformats.org/officeDocument/2006/relationships/tags" Target="../tags/tag262.xml"/><Relationship Id="rId8" Type="http://schemas.openxmlformats.org/officeDocument/2006/relationships/tags" Target="../tags/tag144.xml"/><Relationship Id="rId51" Type="http://schemas.openxmlformats.org/officeDocument/2006/relationships/tags" Target="../tags/tag187.xml"/><Relationship Id="rId72" Type="http://schemas.openxmlformats.org/officeDocument/2006/relationships/tags" Target="../tags/tag208.xml"/><Relationship Id="rId93" Type="http://schemas.openxmlformats.org/officeDocument/2006/relationships/tags" Target="../tags/tag229.xml"/><Relationship Id="rId98" Type="http://schemas.openxmlformats.org/officeDocument/2006/relationships/tags" Target="../tags/tag234.xml"/><Relationship Id="rId121" Type="http://schemas.openxmlformats.org/officeDocument/2006/relationships/tags" Target="../tags/tag257.xml"/><Relationship Id="rId142" Type="http://schemas.openxmlformats.org/officeDocument/2006/relationships/tags" Target="../tags/tag278.xml"/><Relationship Id="rId3" Type="http://schemas.openxmlformats.org/officeDocument/2006/relationships/tags" Target="../tags/tag139.xml"/><Relationship Id="rId25" Type="http://schemas.openxmlformats.org/officeDocument/2006/relationships/tags" Target="../tags/tag161.xml"/><Relationship Id="rId46" Type="http://schemas.openxmlformats.org/officeDocument/2006/relationships/tags" Target="../tags/tag182.xml"/><Relationship Id="rId67" Type="http://schemas.openxmlformats.org/officeDocument/2006/relationships/tags" Target="../tags/tag203.xml"/><Relationship Id="rId116" Type="http://schemas.openxmlformats.org/officeDocument/2006/relationships/tags" Target="../tags/tag252.xml"/><Relationship Id="rId137" Type="http://schemas.openxmlformats.org/officeDocument/2006/relationships/tags" Target="../tags/tag273.xml"/><Relationship Id="rId20" Type="http://schemas.openxmlformats.org/officeDocument/2006/relationships/tags" Target="../tags/tag156.xml"/><Relationship Id="rId41" Type="http://schemas.openxmlformats.org/officeDocument/2006/relationships/tags" Target="../tags/tag177.xml"/><Relationship Id="rId62" Type="http://schemas.openxmlformats.org/officeDocument/2006/relationships/tags" Target="../tags/tag198.xml"/><Relationship Id="rId83" Type="http://schemas.openxmlformats.org/officeDocument/2006/relationships/tags" Target="../tags/tag219.xml"/><Relationship Id="rId88" Type="http://schemas.openxmlformats.org/officeDocument/2006/relationships/tags" Target="../tags/tag224.xml"/><Relationship Id="rId111" Type="http://schemas.openxmlformats.org/officeDocument/2006/relationships/tags" Target="../tags/tag247.xml"/><Relationship Id="rId132" Type="http://schemas.openxmlformats.org/officeDocument/2006/relationships/tags" Target="../tags/tag268.xml"/><Relationship Id="rId15" Type="http://schemas.openxmlformats.org/officeDocument/2006/relationships/tags" Target="../tags/tag151.xml"/><Relationship Id="rId36" Type="http://schemas.openxmlformats.org/officeDocument/2006/relationships/tags" Target="../tags/tag172.xml"/><Relationship Id="rId57" Type="http://schemas.openxmlformats.org/officeDocument/2006/relationships/tags" Target="../tags/tag193.xml"/><Relationship Id="rId106" Type="http://schemas.openxmlformats.org/officeDocument/2006/relationships/tags" Target="../tags/tag242.xml"/><Relationship Id="rId127" Type="http://schemas.openxmlformats.org/officeDocument/2006/relationships/tags" Target="../tags/tag263.xml"/><Relationship Id="rId10" Type="http://schemas.openxmlformats.org/officeDocument/2006/relationships/tags" Target="../tags/tag146.xml"/><Relationship Id="rId31" Type="http://schemas.openxmlformats.org/officeDocument/2006/relationships/tags" Target="../tags/tag167.xml"/><Relationship Id="rId52" Type="http://schemas.openxmlformats.org/officeDocument/2006/relationships/tags" Target="../tags/tag188.xml"/><Relationship Id="rId73" Type="http://schemas.openxmlformats.org/officeDocument/2006/relationships/tags" Target="../tags/tag209.xml"/><Relationship Id="rId78" Type="http://schemas.openxmlformats.org/officeDocument/2006/relationships/tags" Target="../tags/tag214.xml"/><Relationship Id="rId94" Type="http://schemas.openxmlformats.org/officeDocument/2006/relationships/tags" Target="../tags/tag230.xml"/><Relationship Id="rId99" Type="http://schemas.openxmlformats.org/officeDocument/2006/relationships/tags" Target="../tags/tag235.xml"/><Relationship Id="rId101" Type="http://schemas.openxmlformats.org/officeDocument/2006/relationships/tags" Target="../tags/tag237.xml"/><Relationship Id="rId122" Type="http://schemas.openxmlformats.org/officeDocument/2006/relationships/tags" Target="../tags/tag258.xml"/><Relationship Id="rId143" Type="http://schemas.openxmlformats.org/officeDocument/2006/relationships/slideLayout" Target="../slideLayouts/slideLayout7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26" Type="http://schemas.openxmlformats.org/officeDocument/2006/relationships/tags" Target="../tags/tag162.xml"/><Relationship Id="rId47" Type="http://schemas.openxmlformats.org/officeDocument/2006/relationships/tags" Target="../tags/tag183.xml"/><Relationship Id="rId68" Type="http://schemas.openxmlformats.org/officeDocument/2006/relationships/tags" Target="../tags/tag204.xml"/><Relationship Id="rId89" Type="http://schemas.openxmlformats.org/officeDocument/2006/relationships/tags" Target="../tags/tag225.xml"/><Relationship Id="rId112" Type="http://schemas.openxmlformats.org/officeDocument/2006/relationships/tags" Target="../tags/tag248.xml"/><Relationship Id="rId133" Type="http://schemas.openxmlformats.org/officeDocument/2006/relationships/tags" Target="../tags/tag269.xml"/><Relationship Id="rId16" Type="http://schemas.openxmlformats.org/officeDocument/2006/relationships/tags" Target="../tags/tag1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7F2D38-0611-4881-8FC3-28B9DE53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1217295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4BBF45-E112-42E9-855C-40B1C6D7E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297" y="6131659"/>
            <a:ext cx="1692915" cy="2476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3493B1-CA18-492C-8FC1-4DF5F29E67C9}"/>
              </a:ext>
            </a:extLst>
          </p:cNvPr>
          <p:cNvCxnSpPr>
            <a:cxnSpLocks/>
          </p:cNvCxnSpPr>
          <p:nvPr/>
        </p:nvCxnSpPr>
        <p:spPr>
          <a:xfrm>
            <a:off x="605990" y="1127812"/>
            <a:ext cx="10983132" cy="0"/>
          </a:xfrm>
          <a:prstGeom prst="line">
            <a:avLst/>
          </a:prstGeom>
          <a:ln w="25400">
            <a:solidFill>
              <a:srgbClr val="7373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9C7893D4-B1C5-4FEA-997D-E84689AF11F4}"/>
              </a:ext>
            </a:extLst>
          </p:cNvPr>
          <p:cNvSpPr txBox="1">
            <a:spLocks/>
          </p:cNvSpPr>
          <p:nvPr/>
        </p:nvSpPr>
        <p:spPr>
          <a:xfrm>
            <a:off x="541608" y="1296100"/>
            <a:ext cx="4689552" cy="1236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Office Timeline add-in for PowerPoint will help you edit it with just a few clicks.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your 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14-day trial of Office Timeline here: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u="sng" dirty="0">
                <a:solidFill>
                  <a:srgbClr val="C43E1C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https://www.officetimeline.com/office-timeline/14-days-trial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Re-open this template, and create your impressive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PowerPoint visual in 3 easy steps: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CA27E-B9E5-4D53-8E6C-E5ED5C19F38D}"/>
              </a:ext>
            </a:extLst>
          </p:cNvPr>
          <p:cNvSpPr/>
          <p:nvPr/>
        </p:nvSpPr>
        <p:spPr>
          <a:xfrm>
            <a:off x="541608" y="444366"/>
            <a:ext cx="10983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How to update this template in seconds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CB4A45-0BF5-4F47-B60E-7F1A59D500B1}"/>
              </a:ext>
            </a:extLst>
          </p:cNvPr>
          <p:cNvGrpSpPr/>
          <p:nvPr/>
        </p:nvGrpSpPr>
        <p:grpSpPr>
          <a:xfrm>
            <a:off x="637515" y="3267834"/>
            <a:ext cx="4593644" cy="1831216"/>
            <a:chOff x="637515" y="3267834"/>
            <a:chExt cx="4593644" cy="1831216"/>
          </a:xfrm>
        </p:grpSpPr>
        <p:grpSp>
          <p:nvGrpSpPr>
            <p:cNvPr id="8" name="Group 7" descr="Small circle with number 1 inside  indicating step 1">
              <a:extLst>
                <a:ext uri="{FF2B5EF4-FFF2-40B4-BE49-F238E27FC236}">
                  <a16:creationId xmlns:a16="http://schemas.microsoft.com/office/drawing/2014/main" id="{0666101F-A056-496B-8241-B717914ECD59}"/>
                </a:ext>
              </a:extLst>
            </p:cNvPr>
            <p:cNvGrpSpPr/>
            <p:nvPr/>
          </p:nvGrpSpPr>
          <p:grpSpPr bwMode="blackWhite">
            <a:xfrm>
              <a:off x="637515" y="3269909"/>
              <a:ext cx="366361" cy="320323"/>
              <a:chOff x="7059389" y="785291"/>
              <a:chExt cx="366361" cy="320323"/>
            </a:xfrm>
          </p:grpSpPr>
          <p:sp>
            <p:nvSpPr>
              <p:cNvPr id="18" name="Oval 17" descr="Small circle">
                <a:extLst>
                  <a:ext uri="{FF2B5EF4-FFF2-40B4-BE49-F238E27FC236}">
                    <a16:creationId xmlns:a16="http://schemas.microsoft.com/office/drawing/2014/main" id="{8FFEEBAA-8770-4C93-82E6-59DDB2A95A7C}"/>
                  </a:ext>
                </a:extLst>
              </p:cNvPr>
              <p:cNvSpPr/>
              <p:nvPr/>
            </p:nvSpPr>
            <p:spPr bwMode="blackWhite">
              <a:xfrm>
                <a:off x="7082408" y="785291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 descr="Number 1">
                <a:extLst>
                  <a:ext uri="{FF2B5EF4-FFF2-40B4-BE49-F238E27FC236}">
                    <a16:creationId xmlns:a16="http://schemas.microsoft.com/office/drawing/2014/main" id="{3EBCBE3A-6580-40EB-AA2F-0E279DAA4B35}"/>
                  </a:ext>
                </a:extLst>
              </p:cNvPr>
              <p:cNvSpPr txBox="1">
                <a:spLocks noChangeAspect="1"/>
              </p:cNvSpPr>
              <p:nvPr/>
            </p:nvSpPr>
            <p:spPr bwMode="blackWhite">
              <a:xfrm>
                <a:off x="7059389" y="806953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1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5B9326-A6F6-4A79-8936-27DBE7C60358}"/>
                </a:ext>
              </a:extLst>
            </p:cNvPr>
            <p:cNvGrpSpPr/>
            <p:nvPr userDrawn="1"/>
          </p:nvGrpSpPr>
          <p:grpSpPr>
            <a:xfrm>
              <a:off x="637515" y="3962297"/>
              <a:ext cx="366361" cy="320323"/>
              <a:chOff x="637515" y="3893421"/>
              <a:chExt cx="366361" cy="320323"/>
            </a:xfrm>
          </p:grpSpPr>
          <p:sp>
            <p:nvSpPr>
              <p:cNvPr id="16" name="Oval 15" descr="Small circle">
                <a:extLst>
                  <a:ext uri="{FF2B5EF4-FFF2-40B4-BE49-F238E27FC236}">
                    <a16:creationId xmlns:a16="http://schemas.microsoft.com/office/drawing/2014/main" id="{614155FF-509D-464B-8377-D251AF5D735E}"/>
                  </a:ext>
                </a:extLst>
              </p:cNvPr>
              <p:cNvSpPr/>
              <p:nvPr userDrawn="1"/>
            </p:nvSpPr>
            <p:spPr bwMode="blackWhite">
              <a:xfrm>
                <a:off x="660534" y="3893421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 descr="Number 1">
                <a:extLst>
                  <a:ext uri="{FF2B5EF4-FFF2-40B4-BE49-F238E27FC236}">
                    <a16:creationId xmlns:a16="http://schemas.microsoft.com/office/drawing/2014/main" id="{EF8A35E1-B17C-4E6A-85FD-82FB92AB5F48}"/>
                  </a:ext>
                </a:extLst>
              </p:cNvPr>
              <p:cNvSpPr txBox="1">
                <a:spLocks noChangeAspect="1"/>
              </p:cNvSpPr>
              <p:nvPr userDrawn="1"/>
            </p:nvSpPr>
            <p:spPr bwMode="blackWhite">
              <a:xfrm>
                <a:off x="637515" y="3915083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BB5F54-2190-45B8-84C0-741045814981}"/>
                </a:ext>
              </a:extLst>
            </p:cNvPr>
            <p:cNvGrpSpPr/>
            <p:nvPr userDrawn="1"/>
          </p:nvGrpSpPr>
          <p:grpSpPr>
            <a:xfrm>
              <a:off x="637515" y="4654685"/>
              <a:ext cx="366361" cy="320323"/>
              <a:chOff x="637515" y="4654685"/>
              <a:chExt cx="366361" cy="320323"/>
            </a:xfrm>
          </p:grpSpPr>
          <p:sp>
            <p:nvSpPr>
              <p:cNvPr id="14" name="Oval 13" descr="Small circle">
                <a:extLst>
                  <a:ext uri="{FF2B5EF4-FFF2-40B4-BE49-F238E27FC236}">
                    <a16:creationId xmlns:a16="http://schemas.microsoft.com/office/drawing/2014/main" id="{6C665178-1B9B-4CB6-B521-137B8F1280CD}"/>
                  </a:ext>
                </a:extLst>
              </p:cNvPr>
              <p:cNvSpPr/>
              <p:nvPr userDrawn="1"/>
            </p:nvSpPr>
            <p:spPr bwMode="blackWhite">
              <a:xfrm>
                <a:off x="660534" y="4654685"/>
                <a:ext cx="320323" cy="320323"/>
              </a:xfrm>
              <a:prstGeom prst="ellipse">
                <a:avLst/>
              </a:prstGeom>
              <a:solidFill>
                <a:srgbClr val="7373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 descr="Number 1">
                <a:extLst>
                  <a:ext uri="{FF2B5EF4-FFF2-40B4-BE49-F238E27FC236}">
                    <a16:creationId xmlns:a16="http://schemas.microsoft.com/office/drawing/2014/main" id="{5698F8D9-22D4-400F-A12F-22B4FF4F992A}"/>
                  </a:ext>
                </a:extLst>
              </p:cNvPr>
              <p:cNvSpPr txBox="1">
                <a:spLocks noChangeAspect="1"/>
              </p:cNvSpPr>
              <p:nvPr userDrawn="1"/>
            </p:nvSpPr>
            <p:spPr bwMode="blackWhite">
              <a:xfrm>
                <a:off x="637515" y="4676347"/>
                <a:ext cx="3663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</a:t>
                </a:r>
              </a:p>
            </p:txBody>
          </p:sp>
        </p:grpSp>
        <p:sp>
          <p:nvSpPr>
            <p:cNvPr id="11" name="Content Placeholder 17">
              <a:extLst>
                <a:ext uri="{FF2B5EF4-FFF2-40B4-BE49-F238E27FC236}">
                  <a16:creationId xmlns:a16="http://schemas.microsoft.com/office/drawing/2014/main" id="{F8E300B2-EF53-4BAA-A47F-6D4F2E01A71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6513" y="3267834"/>
              <a:ext cx="4069351" cy="35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12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Click the Edit Data button on the Office Timeline tab.</a:t>
              </a:r>
              <a:endParaRPr 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Content Placeholder 17">
              <a:extLst>
                <a:ext uri="{FF2B5EF4-FFF2-40B4-BE49-F238E27FC236}">
                  <a16:creationId xmlns:a16="http://schemas.microsoft.com/office/drawing/2014/main" id="{CDA20BD9-86E6-4922-B46C-BFBE6A9F5EC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5299" y="3890130"/>
              <a:ext cx="3972687" cy="50137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2000"/>
                </a:spcAft>
                <a:buNone/>
                <a:defRPr/>
              </a:pPr>
              <a:r>
                <a:rPr lang="en-US" sz="12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 the Data and Timeline views to edit swimlanes, milestones and tasks.</a:t>
              </a:r>
            </a:p>
          </p:txBody>
        </p:sp>
        <p:sp>
          <p:nvSpPr>
            <p:cNvPr id="13" name="Content Placeholder 17">
              <a:extLst>
                <a:ext uri="{FF2B5EF4-FFF2-40B4-BE49-F238E27FC236}">
                  <a16:creationId xmlns:a16="http://schemas.microsoft.com/office/drawing/2014/main" id="{92FFF896-9BAA-450D-B7DF-A699981489B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56513" y="4659365"/>
              <a:ext cx="4174646" cy="439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ts val="1800"/>
                </a:lnSpc>
                <a:spcBef>
                  <a:spcPts val="100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lang="en-US"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spcAft>
                  <a:spcPts val="600"/>
                </a:spcAft>
                <a:buNone/>
                <a:defRPr/>
              </a:pPr>
              <a:r>
                <a:rPr lang="en-US" sz="1200" b="0" dirty="0"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Click Save to instantly update the template.</a:t>
              </a:r>
              <a:endParaRPr 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16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90368"/>
            <a:ext cx="112903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_d3997f6ff4184bdda11aca86b2111229_BackgroundRectangle">
            <a:extLst>
              <a:ext uri="{FF2B5EF4-FFF2-40B4-BE49-F238E27FC236}">
                <a16:creationId xmlns:a16="http://schemas.microsoft.com/office/drawing/2014/main" id="{7E56A92E-D0C2-4224-C23D-FBDA8DE5BB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58642"/>
            <a:ext cx="112903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_bbf5f6820ead49b69e55138e52f94034_BackgroundRectangle">
            <a:extLst>
              <a:ext uri="{FF2B5EF4-FFF2-40B4-BE49-F238E27FC236}">
                <a16:creationId xmlns:a16="http://schemas.microsoft.com/office/drawing/2014/main" id="{1A038605-5B8B-0834-5C9C-C408EAC05C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05743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SL_0aef6f2d345e4955abc2806d073b57a1_BackgroundRectangle">
            <a:extLst>
              <a:ext uri="{FF2B5EF4-FFF2-40B4-BE49-F238E27FC236}">
                <a16:creationId xmlns:a16="http://schemas.microsoft.com/office/drawing/2014/main" id="{182880BD-B232-346B-B49F-E7B7A7A292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35957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25" name="OTLSHAPE_M_0e17adf9b117404eaec7aabc1d77d266_Connector1">
            <a:extLst>
              <a:ext uri="{FF2B5EF4-FFF2-40B4-BE49-F238E27FC236}">
                <a16:creationId xmlns:a16="http://schemas.microsoft.com/office/drawing/2014/main" id="{C82EA536-842D-05D7-FA87-B6C1E5E51CC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23471" y="1487212"/>
            <a:ext cx="0" cy="433028"/>
          </a:xfrm>
          <a:prstGeom prst="line">
            <a:avLst/>
          </a:prstGeom>
          <a:ln w="9525" cap="flat" cmpd="sng" algn="ctr">
            <a:solidFill>
              <a:srgbClr val="540D6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586d196a35874728a62a6e86b490e50d_Connector1">
            <a:extLst>
              <a:ext uri="{FF2B5EF4-FFF2-40B4-BE49-F238E27FC236}">
                <a16:creationId xmlns:a16="http://schemas.microsoft.com/office/drawing/2014/main" id="{DAA4BED2-B6BE-07A0-69D1-9F7769E7812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177061" y="1487212"/>
            <a:ext cx="0" cy="433028"/>
          </a:xfrm>
          <a:prstGeom prst="line">
            <a:avLst/>
          </a:prstGeom>
          <a:ln w="9525" cap="flat" cmpd="sng" algn="ctr">
            <a:solidFill>
              <a:srgbClr val="540D6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M_b4fbacedbf0940898626c0ebd1dc0e67_Connector1">
            <a:extLst>
              <a:ext uri="{FF2B5EF4-FFF2-40B4-BE49-F238E27FC236}">
                <a16:creationId xmlns:a16="http://schemas.microsoft.com/office/drawing/2014/main" id="{B8F7C186-7B88-1F45-B0C0-AF02D51277F0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657613" y="1487212"/>
            <a:ext cx="0" cy="433028"/>
          </a:xfrm>
          <a:prstGeom prst="line">
            <a:avLst/>
          </a:prstGeom>
          <a:ln w="9525" cap="flat" cmpd="sng" algn="ctr">
            <a:solidFill>
              <a:srgbClr val="540D6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55700" y="1920240"/>
            <a:ext cx="10198100" cy="182880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2690368"/>
            <a:ext cx="965200" cy="60477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TLSHAPE_SL_d3997f6ff4184bdda11aca86b2111229_HeaderRectangle">
            <a:extLst>
              <a:ext uri="{FF2B5EF4-FFF2-40B4-BE49-F238E27FC236}">
                <a16:creationId xmlns:a16="http://schemas.microsoft.com/office/drawing/2014/main" id="{0910D1F3-A9D5-74B1-4B82-61ECB7ED8D9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3358642"/>
            <a:ext cx="965200" cy="635296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_bbf5f6820ead49b69e55138e52f94034_HeaderRectangle">
            <a:extLst>
              <a:ext uri="{FF2B5EF4-FFF2-40B4-BE49-F238E27FC236}">
                <a16:creationId xmlns:a16="http://schemas.microsoft.com/office/drawing/2014/main" id="{673F34C6-1F17-FBD1-5C89-25247F57750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500" y="4057438"/>
            <a:ext cx="965200" cy="615019"/>
          </a:xfrm>
          <a:prstGeom prst="rect">
            <a:avLst/>
          </a:prstGeom>
          <a:solidFill>
            <a:srgbClr val="7EBC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_0aef6f2d345e4955abc2806d073b57a1_HeaderRectangle">
            <a:extLst>
              <a:ext uri="{FF2B5EF4-FFF2-40B4-BE49-F238E27FC236}">
                <a16:creationId xmlns:a16="http://schemas.microsoft.com/office/drawing/2014/main" id="{7B5791FC-BDBE-157C-4345-5AC16A11324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500" y="4735957"/>
            <a:ext cx="965200" cy="615019"/>
          </a:xfrm>
          <a:prstGeom prst="rect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TLSHAPE_TB_00000000000000000000000000000000_MiddleScaleContainer">
            <a:extLst>
              <a:ext uri="{FF2B5EF4-FFF2-40B4-BE49-F238E27FC236}">
                <a16:creationId xmlns:a16="http://schemas.microsoft.com/office/drawing/2014/main" id="{C54FA14B-41BE-21EF-26FC-B5DAFE4B05F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155700" y="2112264"/>
            <a:ext cx="10198100" cy="182880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OTLSHAPE_TB_00000000000000000000000000000000_BottomScaleContainer">
            <a:extLst>
              <a:ext uri="{FF2B5EF4-FFF2-40B4-BE49-F238E27FC236}">
                <a16:creationId xmlns:a16="http://schemas.microsoft.com/office/drawing/2014/main" id="{B99757E4-3116-03B5-B68A-347B076B533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55700" y="2304288"/>
            <a:ext cx="101981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2288126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G_00000000000000000000000000000000_ShapeBelow1">
            <a:extLst>
              <a:ext uri="{FF2B5EF4-FFF2-40B4-BE49-F238E27FC236}">
                <a16:creationId xmlns:a16="http://schemas.microsoft.com/office/drawing/2014/main" id="{05F958F8-F4BB-3ADB-3A60-712BE11E3CFD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420552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2">
            <a:extLst>
              <a:ext uri="{FF2B5EF4-FFF2-40B4-BE49-F238E27FC236}">
                <a16:creationId xmlns:a16="http://schemas.microsoft.com/office/drawing/2014/main" id="{99CD62E7-5B25-EA2D-6D24-C5A09E4966EF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4552978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OTLSHAPE_G_00000000000000000000000000000000_ShapeBelow3">
            <a:extLst>
              <a:ext uri="{FF2B5EF4-FFF2-40B4-BE49-F238E27FC236}">
                <a16:creationId xmlns:a16="http://schemas.microsoft.com/office/drawing/2014/main" id="{F7839A7B-CBDE-C31C-4812-9ACFECAD5F58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5685404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OTLSHAPE_G_00000000000000000000000000000000_ShapeBelow4">
            <a:extLst>
              <a:ext uri="{FF2B5EF4-FFF2-40B4-BE49-F238E27FC236}">
                <a16:creationId xmlns:a16="http://schemas.microsoft.com/office/drawing/2014/main" id="{E8F2FE57-9957-319F-F348-93F245A5789B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6817830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G_00000000000000000000000000000000_ShapeBelow5">
            <a:extLst>
              <a:ext uri="{FF2B5EF4-FFF2-40B4-BE49-F238E27FC236}">
                <a16:creationId xmlns:a16="http://schemas.microsoft.com/office/drawing/2014/main" id="{EEA56C5E-0351-852E-90AE-18E213C42101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7950257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G_00000000000000000000000000000000_ShapeBelow6">
            <a:extLst>
              <a:ext uri="{FF2B5EF4-FFF2-40B4-BE49-F238E27FC236}">
                <a16:creationId xmlns:a16="http://schemas.microsoft.com/office/drawing/2014/main" id="{612064E3-47DE-85D9-5A1E-BE89B247A40A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9082683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G_00000000000000000000000000000000_ShapeBelow7">
            <a:extLst>
              <a:ext uri="{FF2B5EF4-FFF2-40B4-BE49-F238E27FC236}">
                <a16:creationId xmlns:a16="http://schemas.microsoft.com/office/drawing/2014/main" id="{828FC69C-C19C-0603-AEFA-915CB2CEF78E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10215108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SLT_f674edc600214f49be66f3e02386bce9_Shape">
            <a:extLst>
              <a:ext uri="{FF2B5EF4-FFF2-40B4-BE49-F238E27FC236}">
                <a16:creationId xmlns:a16="http://schemas.microsoft.com/office/drawing/2014/main" id="{727D829C-28B9-8F34-3ACF-EDD93A95FC91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1290513" y="2728468"/>
            <a:ext cx="1600200" cy="170519"/>
          </a:xfrm>
          <a:prstGeom prst="homePlat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2881302" y="3723301"/>
            <a:ext cx="2057400" cy="170519"/>
          </a:xfrm>
          <a:prstGeom prst="homePlate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T_cdafa5f64e92499d8947d014b971ca1a_Shape">
            <a:extLst>
              <a:ext uri="{FF2B5EF4-FFF2-40B4-BE49-F238E27FC236}">
                <a16:creationId xmlns:a16="http://schemas.microsoft.com/office/drawing/2014/main" id="{5006159C-C68E-5A81-0BE9-5EAB152467E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094615" y="4422098"/>
            <a:ext cx="4965700" cy="170519"/>
          </a:xfrm>
          <a:prstGeom prst="homePlate">
            <a:avLst/>
          </a:prstGeom>
          <a:solidFill>
            <a:srgbClr val="7EBC8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T_1350f8ed7d494b9db266ea5783ee8dbe_Shape">
            <a:extLst>
              <a:ext uri="{FF2B5EF4-FFF2-40B4-BE49-F238E27FC236}">
                <a16:creationId xmlns:a16="http://schemas.microsoft.com/office/drawing/2014/main" id="{0615CFA5-329E-E5B9-A5B5-EE942169B97E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8219882" y="5100616"/>
            <a:ext cx="2870200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M_0f5bb43fc7944a4d8dcdc76d5645009b_Shape">
            <a:extLst>
              <a:ext uri="{FF2B5EF4-FFF2-40B4-BE49-F238E27FC236}">
                <a16:creationId xmlns:a16="http://schemas.microsoft.com/office/drawing/2014/main" id="{2F9D1FE2-9386-1B66-6A5B-0F6298246327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872447" y="2982764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M_9cc45a17ab064552b291cfaa62ba1233_Shape">
            <a:extLst>
              <a:ext uri="{FF2B5EF4-FFF2-40B4-BE49-F238E27FC236}">
                <a16:creationId xmlns:a16="http://schemas.microsoft.com/office/drawing/2014/main" id="{1987F154-77D3-6E1B-E37E-B0BAE533E6C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740020" y="2982764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M_1f15f648deeb4a119bf96889a2bb4d2a_Shape">
            <a:extLst>
              <a:ext uri="{FF2B5EF4-FFF2-40B4-BE49-F238E27FC236}">
                <a16:creationId xmlns:a16="http://schemas.microsoft.com/office/drawing/2014/main" id="{1548CCD7-AEE2-ED91-D4B7-7B4F7D130C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580632" y="2982764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SLM_1263b8e8db83459e849d8876e9156e26_Shape">
            <a:extLst>
              <a:ext uri="{FF2B5EF4-FFF2-40B4-BE49-F238E27FC236}">
                <a16:creationId xmlns:a16="http://schemas.microsoft.com/office/drawing/2014/main" id="{64A5ABF4-D672-F5DC-E98B-602695B5E5F3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5085760" y="3681561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63500" y="2899727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</a:rPr>
              <a:t>Phase 1</a:t>
            </a:r>
          </a:p>
        </p:txBody>
      </p:sp>
      <p:sp>
        <p:nvSpPr>
          <p:cNvPr id="108" name="OTLSHAPE_SL_d3997f6ff4184bdda11aca86b2111229_Header">
            <a:extLst>
              <a:ext uri="{FF2B5EF4-FFF2-40B4-BE49-F238E27FC236}">
                <a16:creationId xmlns:a16="http://schemas.microsoft.com/office/drawing/2014/main" id="{F32BBACB-647C-07B9-67AE-1B42284DC92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63500" y="3583263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Phase 2</a:t>
            </a:r>
          </a:p>
        </p:txBody>
      </p:sp>
      <p:sp>
        <p:nvSpPr>
          <p:cNvPr id="111" name="OTLSHAPE_SL_bbf5f6820ead49b69e55138e52f94034_Header">
            <a:extLst>
              <a:ext uri="{FF2B5EF4-FFF2-40B4-BE49-F238E27FC236}">
                <a16:creationId xmlns:a16="http://schemas.microsoft.com/office/drawing/2014/main" id="{F85A7B1E-D885-1979-13D8-E7A7BDC61533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3500" y="427192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Phase 3</a:t>
            </a:r>
          </a:p>
        </p:txBody>
      </p:sp>
      <p:sp>
        <p:nvSpPr>
          <p:cNvPr id="114" name="OTLSHAPE_SL_0aef6f2d345e4955abc2806d073b57a1_Header">
            <a:extLst>
              <a:ext uri="{FF2B5EF4-FFF2-40B4-BE49-F238E27FC236}">
                <a16:creationId xmlns:a16="http://schemas.microsoft.com/office/drawing/2014/main" id="{793B58A0-9FE3-E041-F26D-13BA3C4CC237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63500" y="4950439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</a:rPr>
              <a:t>Phase 4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354013" y="1918652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1CF760C-1104-3368-03BE-05C02D92C4C0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780640" y="1918652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85847167-94D3-E72A-553C-B489F456974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234230" y="1918652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D6ACB517-1F67-7F4D-2769-79FD82DF9391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714782" y="1918652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135" name="OTLSHAPE_SLT_f674edc600214f49be66f3e02386bce9_JoinedDate">
            <a:extLst>
              <a:ext uri="{FF2B5EF4-FFF2-40B4-BE49-F238E27FC236}">
                <a16:creationId xmlns:a16="http://schemas.microsoft.com/office/drawing/2014/main" id="{F38A7EAA-4681-D411-8372-8B9EF5F8C26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932083" y="2751709"/>
            <a:ext cx="571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Jan 1 - Feb 28</a:t>
            </a:r>
          </a:p>
        </p:txBody>
      </p:sp>
      <p:sp>
        <p:nvSpPr>
          <p:cNvPr id="136" name="OTLSHAPE_SLT_f674edc600214f49be66f3e02386bce9_Title">
            <a:extLst>
              <a:ext uri="{FF2B5EF4-FFF2-40B4-BE49-F238E27FC236}">
                <a16:creationId xmlns:a16="http://schemas.microsoft.com/office/drawing/2014/main" id="{7FDFB645-5106-2013-28A0-CDDB26B48479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909537" y="272846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0" dirty="0">
                <a:solidFill>
                  <a:schemeClr val="lt1"/>
                </a:solidFill>
              </a:rPr>
              <a:t>Task 1</a:t>
            </a:r>
          </a:p>
        </p:txBody>
      </p:sp>
      <p:sp>
        <p:nvSpPr>
          <p:cNvPr id="138" name="OTLSHAPE_SLM_0f5bb43fc7944a4d8dcdc76d5645009b_Title">
            <a:extLst>
              <a:ext uri="{FF2B5EF4-FFF2-40B4-BE49-F238E27FC236}">
                <a16:creationId xmlns:a16="http://schemas.microsoft.com/office/drawing/2014/main" id="{922B6EEA-E8E4-A212-4175-9D8CFC63BD0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51847" y="296248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</a:rPr>
              <a:t>Milestone 3</a:t>
            </a:r>
          </a:p>
        </p:txBody>
      </p:sp>
      <p:sp>
        <p:nvSpPr>
          <p:cNvPr id="139" name="OTLSHAPE_SLM_0f5bb43fc7944a4d8dcdc76d5645009b_Date">
            <a:extLst>
              <a:ext uri="{FF2B5EF4-FFF2-40B4-BE49-F238E27FC236}">
                <a16:creationId xmlns:a16="http://schemas.microsoft.com/office/drawing/2014/main" id="{51D0BC8A-8AAC-C4A8-72C9-DB94F45E843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4151847" y="3133005"/>
            <a:ext cx="279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Apr 10</a:t>
            </a:r>
          </a:p>
        </p:txBody>
      </p:sp>
      <p:sp>
        <p:nvSpPr>
          <p:cNvPr id="141" name="OTLSHAPE_SLM_9cc45a17ab064552b291cfaa62ba1233_Title">
            <a:extLst>
              <a:ext uri="{FF2B5EF4-FFF2-40B4-BE49-F238E27FC236}">
                <a16:creationId xmlns:a16="http://schemas.microsoft.com/office/drawing/2014/main" id="{9A7A783A-F169-3719-2CB3-7AD06BD82F23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3019420" y="296248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</a:rPr>
              <a:t>Milestone 2</a:t>
            </a:r>
          </a:p>
        </p:txBody>
      </p:sp>
      <p:sp>
        <p:nvSpPr>
          <p:cNvPr id="142" name="OTLSHAPE_SLM_9cc45a17ab064552b291cfaa62ba1233_Date">
            <a:extLst>
              <a:ext uri="{FF2B5EF4-FFF2-40B4-BE49-F238E27FC236}">
                <a16:creationId xmlns:a16="http://schemas.microsoft.com/office/drawing/2014/main" id="{94EC9EAF-2DEB-5162-B94B-9904F815161E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019420" y="3133005"/>
            <a:ext cx="279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Feb 27</a:t>
            </a:r>
          </a:p>
        </p:txBody>
      </p:sp>
      <p:sp>
        <p:nvSpPr>
          <p:cNvPr id="144" name="OTLSHAPE_SLM_1f15f648deeb4a119bf96889a2bb4d2a_Title">
            <a:extLst>
              <a:ext uri="{FF2B5EF4-FFF2-40B4-BE49-F238E27FC236}">
                <a16:creationId xmlns:a16="http://schemas.microsoft.com/office/drawing/2014/main" id="{4F163256-C096-E065-9902-7EF685F19660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860032" y="296248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</a:rPr>
              <a:t>Milestone 1</a:t>
            </a:r>
          </a:p>
        </p:txBody>
      </p:sp>
      <p:sp>
        <p:nvSpPr>
          <p:cNvPr id="145" name="OTLSHAPE_SLM_1f15f648deeb4a119bf96889a2bb4d2a_Date">
            <a:extLst>
              <a:ext uri="{FF2B5EF4-FFF2-40B4-BE49-F238E27FC236}">
                <a16:creationId xmlns:a16="http://schemas.microsoft.com/office/drawing/2014/main" id="{23FAED94-1858-DB41-63B8-7E0271BCA562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860032" y="3133005"/>
            <a:ext cx="266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Jan 15</a:t>
            </a:r>
          </a:p>
        </p:txBody>
      </p:sp>
      <p:sp>
        <p:nvSpPr>
          <p:cNvPr id="155" name="OTLSHAPE_SLT_b6ca4d85643a4b47855e5e49f21ceec0_JoinedDate">
            <a:extLst>
              <a:ext uri="{FF2B5EF4-FFF2-40B4-BE49-F238E27FC236}">
                <a16:creationId xmlns:a16="http://schemas.microsoft.com/office/drawing/2014/main" id="{DADB26ED-5852-9FE3-DB69-88B77BEDA889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2202402" y="3746542"/>
            <a:ext cx="635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Mar 1 - May 15</a:t>
            </a:r>
          </a:p>
        </p:txBody>
      </p:sp>
      <p:sp>
        <p:nvSpPr>
          <p:cNvPr id="156" name="OTLSHAPE_SLT_b6ca4d85643a4b47855e5e49f21ceec0_Title">
            <a:extLst>
              <a:ext uri="{FF2B5EF4-FFF2-40B4-BE49-F238E27FC236}">
                <a16:creationId xmlns:a16="http://schemas.microsoft.com/office/drawing/2014/main" id="{BF2A50D4-F26A-AB19-B4DA-ECF7040EDF25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729508" y="37233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0">
                <a:solidFill>
                  <a:schemeClr val="lt1"/>
                </a:solidFill>
              </a:rPr>
              <a:t>Task 2</a:t>
            </a:r>
          </a:p>
        </p:txBody>
      </p:sp>
      <p:sp>
        <p:nvSpPr>
          <p:cNvPr id="161" name="OTLSHAPE_SLM_1263b8e8db83459e849d8876e9156e26_Title">
            <a:extLst>
              <a:ext uri="{FF2B5EF4-FFF2-40B4-BE49-F238E27FC236}">
                <a16:creationId xmlns:a16="http://schemas.microsoft.com/office/drawing/2014/main" id="{904D6799-C4B5-63A4-BFD7-9E7BBC445EC8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365160" y="3661283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</a:rPr>
              <a:t>Milestone 5</a:t>
            </a:r>
          </a:p>
        </p:txBody>
      </p:sp>
      <p:sp>
        <p:nvSpPr>
          <p:cNvPr id="162" name="OTLSHAPE_SLM_1263b8e8db83459e849d8876e9156e26_Date">
            <a:extLst>
              <a:ext uri="{FF2B5EF4-FFF2-40B4-BE49-F238E27FC236}">
                <a16:creationId xmlns:a16="http://schemas.microsoft.com/office/drawing/2014/main" id="{D4460FBF-3FA3-FF77-421C-551A917873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365160" y="3831802"/>
            <a:ext cx="317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May 25</a:t>
            </a:r>
          </a:p>
        </p:txBody>
      </p:sp>
      <p:sp>
        <p:nvSpPr>
          <p:cNvPr id="172" name="OTLSHAPE_SLT_cdafa5f64e92499d8947d014b971ca1a_JoinedDate">
            <a:extLst>
              <a:ext uri="{FF2B5EF4-FFF2-40B4-BE49-F238E27FC236}">
                <a16:creationId xmlns:a16="http://schemas.microsoft.com/office/drawing/2014/main" id="{D81FDB11-4935-2A17-FF9F-FEB75019746F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422955" y="4445339"/>
            <a:ext cx="622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Apr 15 - Oct 15</a:t>
            </a:r>
          </a:p>
        </p:txBody>
      </p:sp>
      <p:sp>
        <p:nvSpPr>
          <p:cNvPr id="173" name="OTLSHAPE_SLT_cdafa5f64e92499d8947d014b971ca1a_Title">
            <a:extLst>
              <a:ext uri="{FF2B5EF4-FFF2-40B4-BE49-F238E27FC236}">
                <a16:creationId xmlns:a16="http://schemas.microsoft.com/office/drawing/2014/main" id="{0E94223D-0798-B8D9-890D-146BB9E7D3BD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6398798" y="442209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0" dirty="0">
                <a:solidFill>
                  <a:schemeClr val="lt1"/>
                </a:solidFill>
              </a:rPr>
              <a:t>Task 3</a:t>
            </a:r>
          </a:p>
        </p:txBody>
      </p:sp>
      <p:sp>
        <p:nvSpPr>
          <p:cNvPr id="189" name="OTLSHAPE_SLT_1350f8ed7d494b9db266ea5783ee8dbe_JoinedDate">
            <a:extLst>
              <a:ext uri="{FF2B5EF4-FFF2-40B4-BE49-F238E27FC236}">
                <a16:creationId xmlns:a16="http://schemas.microsoft.com/office/drawing/2014/main" id="{6E96A85E-6F47-53BD-53B9-245BD940C9DC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7533447" y="5123857"/>
            <a:ext cx="647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Sep 15 - Dec 29</a:t>
            </a:r>
          </a:p>
        </p:txBody>
      </p:sp>
      <p:sp>
        <p:nvSpPr>
          <p:cNvPr id="190" name="OTLSHAPE_SLT_1350f8ed7d494b9db266ea5783ee8dbe_Title">
            <a:extLst>
              <a:ext uri="{FF2B5EF4-FFF2-40B4-BE49-F238E27FC236}">
                <a16:creationId xmlns:a16="http://schemas.microsoft.com/office/drawing/2014/main" id="{10B2FC92-F4B0-E4F9-E898-FE32ECE2DA8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9472526" y="510061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0">
                <a:solidFill>
                  <a:schemeClr val="lt1"/>
                </a:solidFill>
              </a:rPr>
              <a:t>Task 4</a:t>
            </a:r>
          </a:p>
        </p:txBody>
      </p:sp>
      <p:sp>
        <p:nvSpPr>
          <p:cNvPr id="202" name="OTLSHAPE_TB_00000000000000000000000000000000_MiddleTimescaleInterval1">
            <a:extLst>
              <a:ext uri="{FF2B5EF4-FFF2-40B4-BE49-F238E27FC236}">
                <a16:creationId xmlns:a16="http://schemas.microsoft.com/office/drawing/2014/main" id="{92051A29-469B-7DC9-DC15-48553D4635F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19200" y="2110676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</a:rPr>
              <a:t>Dec</a:t>
            </a:r>
          </a:p>
        </p:txBody>
      </p:sp>
      <p:sp>
        <p:nvSpPr>
          <p:cNvPr id="203" name="OTLSHAPE_TB_00000000000000000000000000000000_MiddleTimescaleInterval2">
            <a:extLst>
              <a:ext uri="{FF2B5EF4-FFF2-40B4-BE49-F238E27FC236}">
                <a16:creationId xmlns:a16="http://schemas.microsoft.com/office/drawing/2014/main" id="{7D9C1C52-35F4-B6D1-E831-7B2C461354D2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189851" y="2110676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</a:rPr>
              <a:t>Feb</a:t>
            </a:r>
          </a:p>
        </p:txBody>
      </p:sp>
      <p:sp>
        <p:nvSpPr>
          <p:cNvPr id="204" name="OTLSHAPE_TB_00000000000000000000000000000000_MiddleTimescaleInterval3">
            <a:extLst>
              <a:ext uri="{FF2B5EF4-FFF2-40B4-BE49-F238E27FC236}">
                <a16:creationId xmlns:a16="http://schemas.microsoft.com/office/drawing/2014/main" id="{CE78483E-B23A-3C80-9B18-FB27D58AE46A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3780640" y="2110676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</a:rPr>
              <a:t>Apr</a:t>
            </a:r>
          </a:p>
        </p:txBody>
      </p:sp>
      <p:sp>
        <p:nvSpPr>
          <p:cNvPr id="205" name="OTLSHAPE_TB_00000000000000000000000000000000_MiddleTimescaleInterval4">
            <a:extLst>
              <a:ext uri="{FF2B5EF4-FFF2-40B4-BE49-F238E27FC236}">
                <a16:creationId xmlns:a16="http://schemas.microsoft.com/office/drawing/2014/main" id="{2379666B-097E-A358-75B8-4367E6006558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25354" y="2110676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lt1"/>
                </a:solidFill>
              </a:rPr>
              <a:t>Jun</a:t>
            </a:r>
          </a:p>
        </p:txBody>
      </p:sp>
      <p:sp>
        <p:nvSpPr>
          <p:cNvPr id="206" name="OTLSHAPE_TB_00000000000000000000000000000000_MiddleTimescaleInterval5">
            <a:extLst>
              <a:ext uri="{FF2B5EF4-FFF2-40B4-BE49-F238E27FC236}">
                <a16:creationId xmlns:a16="http://schemas.microsoft.com/office/drawing/2014/main" id="{5563D300-D026-FE88-13A3-7644DB78DB5B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7070068" y="2110676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chemeClr val="lt1"/>
                </a:solidFill>
              </a:rPr>
              <a:t>Aug</a:t>
            </a:r>
          </a:p>
        </p:txBody>
      </p:sp>
      <p:sp>
        <p:nvSpPr>
          <p:cNvPr id="207" name="OTLSHAPE_TB_00000000000000000000000000000000_MiddleTimescaleInterval6">
            <a:extLst>
              <a:ext uri="{FF2B5EF4-FFF2-40B4-BE49-F238E27FC236}">
                <a16:creationId xmlns:a16="http://schemas.microsoft.com/office/drawing/2014/main" id="{E7425E87-E290-E5E6-DC32-66E4C690519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8714782" y="2110676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 dirty="0">
                <a:solidFill>
                  <a:schemeClr val="lt1"/>
                </a:solidFill>
              </a:rPr>
              <a:t>Oct</a:t>
            </a:r>
          </a:p>
        </p:txBody>
      </p:sp>
      <p:sp>
        <p:nvSpPr>
          <p:cNvPr id="208" name="OTLSHAPE_TB_00000000000000000000000000000000_MiddleTimescaleInterval7">
            <a:extLst>
              <a:ext uri="{FF2B5EF4-FFF2-40B4-BE49-F238E27FC236}">
                <a16:creationId xmlns:a16="http://schemas.microsoft.com/office/drawing/2014/main" id="{D93BF6FC-CE4D-12BA-F914-E4EE0A91CE7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359496" y="2110676"/>
            <a:ext cx="23724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 dirty="0">
                <a:solidFill>
                  <a:schemeClr val="lt1"/>
                </a:solidFill>
              </a:rPr>
              <a:t>Dec</a:t>
            </a:r>
          </a:p>
        </p:txBody>
      </p:sp>
      <p:sp>
        <p:nvSpPr>
          <p:cNvPr id="209" name="OTLSHAPE_TB_00000000000000000000000000000000_BottomTimescaleInterval1">
            <a:extLst>
              <a:ext uri="{FF2B5EF4-FFF2-40B4-BE49-F238E27FC236}">
                <a16:creationId xmlns:a16="http://schemas.microsoft.com/office/drawing/2014/main" id="{5C8171ED-21BD-DD2C-2052-911F3E293B5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19200" y="230270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52</a:t>
            </a:r>
          </a:p>
        </p:txBody>
      </p:sp>
      <p:sp>
        <p:nvSpPr>
          <p:cNvPr id="210" name="OTLSHAPE_TB_00000000000000000000000000000000_BottomTimescaleInterval2">
            <a:extLst>
              <a:ext uri="{FF2B5EF4-FFF2-40B4-BE49-F238E27FC236}">
                <a16:creationId xmlns:a16="http://schemas.microsoft.com/office/drawing/2014/main" id="{DCF4FACD-DC19-CEB9-5218-2E9DBBB0E412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2351626" y="2302701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211" name="OTLSHAPE_TB_00000000000000000000000000000000_BottomTimescaleInterval3">
            <a:extLst>
              <a:ext uri="{FF2B5EF4-FFF2-40B4-BE49-F238E27FC236}">
                <a16:creationId xmlns:a16="http://schemas.microsoft.com/office/drawing/2014/main" id="{4F48CD5C-1D9E-3891-385F-BC812FEE7A87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3484052" y="230270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12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4616478" y="230270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3" name="OTLSHAPE_TB_00000000000000000000000000000000_BottomTimescaleInterval5">
            <a:extLst>
              <a:ext uri="{FF2B5EF4-FFF2-40B4-BE49-F238E27FC236}">
                <a16:creationId xmlns:a16="http://schemas.microsoft.com/office/drawing/2014/main" id="{D0C7E904-02A2-A294-FD68-BADE8F177847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5748905" y="230270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24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6881330" y="230270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8013757" y="230270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6" name="OTLSHAPE_TB_00000000000000000000000000000000_BottomTimescaleInterval8">
            <a:extLst>
              <a:ext uri="{FF2B5EF4-FFF2-40B4-BE49-F238E27FC236}">
                <a16:creationId xmlns:a16="http://schemas.microsoft.com/office/drawing/2014/main" id="{2D5A8B52-4ADC-90AE-CACA-311C3D285624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9146183" y="230270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42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0278609" y="2302701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111"/>
            </p:custDataLst>
          </p:nvPr>
        </p:nvCxnSpPr>
        <p:spPr>
          <a:xfrm>
            <a:off x="1290512" y="192024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112"/>
            </p:custDataLst>
          </p:nvPr>
        </p:nvCxnSpPr>
        <p:spPr>
          <a:xfrm>
            <a:off x="3717140" y="192024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TB_00000000000000000000000000000000_Separator3">
            <a:extLst>
              <a:ext uri="{FF2B5EF4-FFF2-40B4-BE49-F238E27FC236}">
                <a16:creationId xmlns:a16="http://schemas.microsoft.com/office/drawing/2014/main" id="{339B376D-5044-752A-0584-684464BB9BB9}"/>
              </a:ext>
            </a:extLst>
          </p:cNvPr>
          <p:cNvCxnSpPr/>
          <p:nvPr>
            <p:custDataLst>
              <p:tags r:id="rId113"/>
            </p:custDataLst>
          </p:nvPr>
        </p:nvCxnSpPr>
        <p:spPr>
          <a:xfrm>
            <a:off x="6170730" y="192024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TB_00000000000000000000000000000000_Separator4">
            <a:extLst>
              <a:ext uri="{FF2B5EF4-FFF2-40B4-BE49-F238E27FC236}">
                <a16:creationId xmlns:a16="http://schemas.microsoft.com/office/drawing/2014/main" id="{14353761-FE44-B5F3-BC59-6E362EA4FED9}"/>
              </a:ext>
            </a:extLst>
          </p:cNvPr>
          <p:cNvCxnSpPr/>
          <p:nvPr>
            <p:custDataLst>
              <p:tags r:id="rId114"/>
            </p:custDataLst>
          </p:nvPr>
        </p:nvCxnSpPr>
        <p:spPr>
          <a:xfrm>
            <a:off x="8651282" y="192024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TB_00000000000000000000000000000000_Separator5">
            <a:extLst>
              <a:ext uri="{FF2B5EF4-FFF2-40B4-BE49-F238E27FC236}">
                <a16:creationId xmlns:a16="http://schemas.microsoft.com/office/drawing/2014/main" id="{E2DC7272-CF17-64F8-3FB0-F54DD7530E0E}"/>
              </a:ext>
            </a:extLst>
          </p:cNvPr>
          <p:cNvCxnSpPr/>
          <p:nvPr>
            <p:custDataLst>
              <p:tags r:id="rId115"/>
            </p:custDataLst>
          </p:nvPr>
        </p:nvCxnSpPr>
        <p:spPr>
          <a:xfrm>
            <a:off x="11131834" y="192024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TLSHAPE_SLA_e32c5a8e1c3f4e6a8721918e5f44bd7d_Shape">
            <a:extLst>
              <a:ext uri="{FF2B5EF4-FFF2-40B4-BE49-F238E27FC236}">
                <a16:creationId xmlns:a16="http://schemas.microsoft.com/office/drawing/2014/main" id="{DE701640-9080-6546-1FED-6B354E7B261A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4276884" y="3681561"/>
            <a:ext cx="228600" cy="254000"/>
          </a:xfrm>
          <a:prstGeom prst="chevron">
            <a:avLst>
              <a:gd name="adj" fmla="val 30000"/>
            </a:avLst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6" name="OTLSHAPE_SLA_fe2fd21d87cf448cbb22747624bcb8f9_Shape">
            <a:extLst>
              <a:ext uri="{FF2B5EF4-FFF2-40B4-BE49-F238E27FC236}">
                <a16:creationId xmlns:a16="http://schemas.microsoft.com/office/drawing/2014/main" id="{4E94A841-2D8F-0093-D7B5-D4CEECD281BB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 flipV="1">
            <a:off x="5705898" y="4380357"/>
            <a:ext cx="228600" cy="254000"/>
          </a:xfrm>
          <a:prstGeom prst="triangle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A_4e3f18dfd4b8483095402b3cf4024462_Shape">
            <a:extLst>
              <a:ext uri="{FF2B5EF4-FFF2-40B4-BE49-F238E27FC236}">
                <a16:creationId xmlns:a16="http://schemas.microsoft.com/office/drawing/2014/main" id="{285F7EFC-843E-5CDC-8160-CEC2A7169882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 flipV="1">
            <a:off x="7296687" y="4380357"/>
            <a:ext cx="228600" cy="254000"/>
          </a:xfrm>
          <a:prstGeom prst="triangle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TLSHAPE_SLA_c53c00fa6c99428281c6c8bada5a7033_Shape">
            <a:extLst>
              <a:ext uri="{FF2B5EF4-FFF2-40B4-BE49-F238E27FC236}">
                <a16:creationId xmlns:a16="http://schemas.microsoft.com/office/drawing/2014/main" id="{BD671320-42AC-D2D5-4CD4-CB04F8EE8677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10276828" y="5058876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 rot="16200000">
            <a:off x="3748871" y="148721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M_586d196a35874728a62a6e86b490e50d_Shape">
            <a:extLst>
              <a:ext uri="{FF2B5EF4-FFF2-40B4-BE49-F238E27FC236}">
                <a16:creationId xmlns:a16="http://schemas.microsoft.com/office/drawing/2014/main" id="{F113DFBD-F010-50CE-2166-FC83FF33F56B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 rot="16200000">
            <a:off x="6202461" y="148721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b4fbacedbf0940898626c0ebd1dc0e67_Shape">
            <a:extLst>
              <a:ext uri="{FF2B5EF4-FFF2-40B4-BE49-F238E27FC236}">
                <a16:creationId xmlns:a16="http://schemas.microsoft.com/office/drawing/2014/main" id="{565DE358-2310-4C09-4F67-FD0AFA19321A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 rot="16200000">
            <a:off x="8683013" y="148721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TLSHAPE_M_0e17adf9b117404eaec7aabc1d77d266_Title">
            <a:extLst>
              <a:ext uri="{FF2B5EF4-FFF2-40B4-BE49-F238E27FC236}">
                <a16:creationId xmlns:a16="http://schemas.microsoft.com/office/drawing/2014/main" id="{BBD81A6E-7141-260C-111A-D39270FFBE27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3945721" y="138438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</a:rPr>
              <a:t>Major Milestone</a:t>
            </a:r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945721" y="158030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Mar 31</a:t>
            </a:r>
          </a:p>
        </p:txBody>
      </p:sp>
      <p:sp>
        <p:nvSpPr>
          <p:cNvPr id="52" name="OTLSHAPE_M_586d196a35874728a62a6e86b490e50d_Title">
            <a:extLst>
              <a:ext uri="{FF2B5EF4-FFF2-40B4-BE49-F238E27FC236}">
                <a16:creationId xmlns:a16="http://schemas.microsoft.com/office/drawing/2014/main" id="{A1334990-08BC-7EA4-28DE-8E3566E5C1AB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6399311" y="138438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</a:rPr>
              <a:t>Major Milestone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6399311" y="1580303"/>
            <a:ext cx="266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Jun 30</a:t>
            </a:r>
          </a:p>
        </p:txBody>
      </p:sp>
      <p:sp>
        <p:nvSpPr>
          <p:cNvPr id="61" name="OTLSHAPE_M_b4fbacedbf0940898626c0ebd1dc0e67_Title">
            <a:extLst>
              <a:ext uri="{FF2B5EF4-FFF2-40B4-BE49-F238E27FC236}">
                <a16:creationId xmlns:a16="http://schemas.microsoft.com/office/drawing/2014/main" id="{73075746-63C2-E457-0735-50ED99BAC76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8879863" y="138438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</a:rPr>
              <a:t>Major Milestone</a:t>
            </a:r>
          </a:p>
        </p:txBody>
      </p:sp>
      <p:sp>
        <p:nvSpPr>
          <p:cNvPr id="62" name="OTLSHAPE_M_b4fbacedbf0940898626c0ebd1dc0e67_Date">
            <a:extLst>
              <a:ext uri="{FF2B5EF4-FFF2-40B4-BE49-F238E27FC236}">
                <a16:creationId xmlns:a16="http://schemas.microsoft.com/office/drawing/2014/main" id="{EB52975F-51BE-235D-75C4-4C5979DBFDC3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879863" y="1580303"/>
            <a:ext cx="279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Sep 30</a:t>
            </a:r>
          </a:p>
        </p:txBody>
      </p:sp>
      <p:sp>
        <p:nvSpPr>
          <p:cNvPr id="157" name="OTLSHAPE_SLA_e32c5a8e1c3f4e6a8721918e5f44bd7d_Title">
            <a:extLst>
              <a:ext uri="{FF2B5EF4-FFF2-40B4-BE49-F238E27FC236}">
                <a16:creationId xmlns:a16="http://schemas.microsoft.com/office/drawing/2014/main" id="{D39CFCFE-ACEE-7815-E5CC-A288912D4F44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4048687" y="3485642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Milestone 4</a:t>
            </a:r>
          </a:p>
        </p:txBody>
      </p:sp>
      <p:sp>
        <p:nvSpPr>
          <p:cNvPr id="174" name="OTLSHAPE_SLA_fe2fd21d87cf448cbb22747624bcb8f9_Title">
            <a:extLst>
              <a:ext uri="{FF2B5EF4-FFF2-40B4-BE49-F238E27FC236}">
                <a16:creationId xmlns:a16="http://schemas.microsoft.com/office/drawing/2014/main" id="{0B6ABBCC-9811-659D-EBCC-E2EEAF162D2C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5477701" y="418443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Milestone 6</a:t>
            </a:r>
          </a:p>
        </p:txBody>
      </p:sp>
      <p:sp>
        <p:nvSpPr>
          <p:cNvPr id="177" name="OTLSHAPE_SLA_4e3f18dfd4b8483095402b3cf4024462_Title">
            <a:extLst>
              <a:ext uri="{FF2B5EF4-FFF2-40B4-BE49-F238E27FC236}">
                <a16:creationId xmlns:a16="http://schemas.microsoft.com/office/drawing/2014/main" id="{BEB92814-DC9D-8A1A-C254-019639F29FB6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7068489" y="418443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</a:rPr>
              <a:t>Milestone 7</a:t>
            </a:r>
          </a:p>
        </p:txBody>
      </p:sp>
      <p:sp>
        <p:nvSpPr>
          <p:cNvPr id="191" name="OTLSHAPE_SLA_c53c00fa6c99428281c6c8bada5a7033_Title">
            <a:extLst>
              <a:ext uri="{FF2B5EF4-FFF2-40B4-BE49-F238E27FC236}">
                <a16:creationId xmlns:a16="http://schemas.microsoft.com/office/drawing/2014/main" id="{DF827107-0A85-663A-E9C1-B5D29533ECCB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0061330" y="48629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</a:rPr>
              <a:t>Milestone 8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6BA6CA-D5B1-ECA5-577E-F9F066DC1DCC}"/>
              </a:ext>
            </a:extLst>
          </p:cNvPr>
          <p:cNvSpPr txBox="1"/>
          <p:nvPr/>
        </p:nvSpPr>
        <p:spPr>
          <a:xfrm>
            <a:off x="1155700" y="390525"/>
            <a:ext cx="750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Plan template</a:t>
            </a:r>
          </a:p>
        </p:txBody>
      </p:sp>
      <p:pic>
        <p:nvPicPr>
          <p:cNvPr id="140" name="Picture 139" descr="Icon&#10;&#10;Description automatically generated">
            <a:extLst>
              <a:ext uri="{FF2B5EF4-FFF2-40B4-BE49-F238E27FC236}">
                <a16:creationId xmlns:a16="http://schemas.microsoft.com/office/drawing/2014/main" id="{282AF96B-B06C-5C61-F987-F5B453FE370F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92432" y="4144139"/>
            <a:ext cx="2333128" cy="32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219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90368"/>
            <a:ext cx="112903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_d3997f6ff4184bdda11aca86b2111229_BackgroundRectangle">
            <a:extLst>
              <a:ext uri="{FF2B5EF4-FFF2-40B4-BE49-F238E27FC236}">
                <a16:creationId xmlns:a16="http://schemas.microsoft.com/office/drawing/2014/main" id="{7E56A92E-D0C2-4224-C23D-FBDA8DE5BB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58642"/>
            <a:ext cx="112903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_bbf5f6820ead49b69e55138e52f94034_BackgroundRectangle">
            <a:extLst>
              <a:ext uri="{FF2B5EF4-FFF2-40B4-BE49-F238E27FC236}">
                <a16:creationId xmlns:a16="http://schemas.microsoft.com/office/drawing/2014/main" id="{1A038605-5B8B-0834-5C9C-C408EAC05C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05743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SL_0aef6f2d345e4955abc2806d073b57a1_BackgroundRectangle">
            <a:extLst>
              <a:ext uri="{FF2B5EF4-FFF2-40B4-BE49-F238E27FC236}">
                <a16:creationId xmlns:a16="http://schemas.microsoft.com/office/drawing/2014/main" id="{182880BD-B232-346B-B49F-E7B7A7A292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35957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cxnSp>
        <p:nvCxnSpPr>
          <p:cNvPr id="25" name="OTLSHAPE_M_0e17adf9b117404eaec7aabc1d77d266_Connector1">
            <a:extLst>
              <a:ext uri="{FF2B5EF4-FFF2-40B4-BE49-F238E27FC236}">
                <a16:creationId xmlns:a16="http://schemas.microsoft.com/office/drawing/2014/main" id="{C82EA536-842D-05D7-FA87-B6C1E5E51CC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2265137" y="1650852"/>
            <a:ext cx="0" cy="433028"/>
          </a:xfrm>
          <a:prstGeom prst="line">
            <a:avLst/>
          </a:prstGeom>
          <a:ln w="9525" cap="flat" cmpd="sng" algn="ctr">
            <a:solidFill>
              <a:srgbClr val="540D6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M_586d196a35874728a62a6e86b490e50d_Connector1">
            <a:extLst>
              <a:ext uri="{FF2B5EF4-FFF2-40B4-BE49-F238E27FC236}">
                <a16:creationId xmlns:a16="http://schemas.microsoft.com/office/drawing/2014/main" id="{DAA4BED2-B6BE-07A0-69D1-9F7769E7812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6177061" y="1654028"/>
            <a:ext cx="0" cy="433028"/>
          </a:xfrm>
          <a:prstGeom prst="line">
            <a:avLst/>
          </a:prstGeom>
          <a:ln w="9525" cap="flat" cmpd="sng" algn="ctr">
            <a:solidFill>
              <a:srgbClr val="540D6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M_b4fbacedbf0940898626c0ebd1dc0e67_Connector1">
            <a:extLst>
              <a:ext uri="{FF2B5EF4-FFF2-40B4-BE49-F238E27FC236}">
                <a16:creationId xmlns:a16="http://schemas.microsoft.com/office/drawing/2014/main" id="{B8F7C186-7B88-1F45-B0C0-AF02D51277F0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657613" y="1654028"/>
            <a:ext cx="0" cy="433028"/>
          </a:xfrm>
          <a:prstGeom prst="line">
            <a:avLst/>
          </a:prstGeom>
          <a:ln w="9525" cap="flat" cmpd="sng" algn="ctr">
            <a:solidFill>
              <a:srgbClr val="540D6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55700" y="2087056"/>
            <a:ext cx="10198100" cy="182880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2690368"/>
            <a:ext cx="965200" cy="60477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TLSHAPE_SL_d3997f6ff4184bdda11aca86b2111229_HeaderRectangle">
            <a:extLst>
              <a:ext uri="{FF2B5EF4-FFF2-40B4-BE49-F238E27FC236}">
                <a16:creationId xmlns:a16="http://schemas.microsoft.com/office/drawing/2014/main" id="{0910D1F3-A9D5-74B1-4B82-61ECB7ED8D9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3500" y="3358642"/>
            <a:ext cx="965200" cy="635296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_bbf5f6820ead49b69e55138e52f94034_HeaderRectangle">
            <a:extLst>
              <a:ext uri="{FF2B5EF4-FFF2-40B4-BE49-F238E27FC236}">
                <a16:creationId xmlns:a16="http://schemas.microsoft.com/office/drawing/2014/main" id="{673F34C6-1F17-FBD1-5C89-25247F577507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63500" y="4057438"/>
            <a:ext cx="965200" cy="615019"/>
          </a:xfrm>
          <a:prstGeom prst="rect">
            <a:avLst/>
          </a:prstGeom>
          <a:solidFill>
            <a:srgbClr val="7EBC8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_0aef6f2d345e4955abc2806d073b57a1_HeaderRectangle">
            <a:extLst>
              <a:ext uri="{FF2B5EF4-FFF2-40B4-BE49-F238E27FC236}">
                <a16:creationId xmlns:a16="http://schemas.microsoft.com/office/drawing/2014/main" id="{7B5791FC-BDBE-157C-4345-5AC16A11324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3500" y="4735957"/>
            <a:ext cx="965200" cy="615019"/>
          </a:xfrm>
          <a:prstGeom prst="rect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TLSHAPE_TB_00000000000000000000000000000000_MiddleScaleContainer">
            <a:extLst>
              <a:ext uri="{FF2B5EF4-FFF2-40B4-BE49-F238E27FC236}">
                <a16:creationId xmlns:a16="http://schemas.microsoft.com/office/drawing/2014/main" id="{C54FA14B-41BE-21EF-26FC-B5DAFE4B05F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155700" y="2279080"/>
            <a:ext cx="10198100" cy="182880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290512" y="25778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2">
            <a:extLst>
              <a:ext uri="{FF2B5EF4-FFF2-40B4-BE49-F238E27FC236}">
                <a16:creationId xmlns:a16="http://schemas.microsoft.com/office/drawing/2014/main" id="{99CD62E7-5B25-EA2D-6D24-C5A09E4966EF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515326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G_00000000000000000000000000000000_ShapeBelow5">
            <a:extLst>
              <a:ext uri="{FF2B5EF4-FFF2-40B4-BE49-F238E27FC236}">
                <a16:creationId xmlns:a16="http://schemas.microsoft.com/office/drawing/2014/main" id="{EEA56C5E-0351-852E-90AE-18E213C4210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7707881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G_00000000000000000000000000000000_ShapeBelow7">
            <a:extLst>
              <a:ext uri="{FF2B5EF4-FFF2-40B4-BE49-F238E27FC236}">
                <a16:creationId xmlns:a16="http://schemas.microsoft.com/office/drawing/2014/main" id="{828FC69C-C19C-0603-AEFA-915CB2CEF78E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898490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TLSHAPE_SLT_f674edc600214f49be66f3e02386bce9_Shape">
            <a:extLst>
              <a:ext uri="{FF2B5EF4-FFF2-40B4-BE49-F238E27FC236}">
                <a16:creationId xmlns:a16="http://schemas.microsoft.com/office/drawing/2014/main" id="{727D829C-28B9-8F34-3ACF-EDD93A95FC91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290513" y="2728468"/>
            <a:ext cx="1600200" cy="170519"/>
          </a:xfrm>
          <a:prstGeom prst="homePlat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881302" y="3723301"/>
            <a:ext cx="2057400" cy="170519"/>
          </a:xfrm>
          <a:prstGeom prst="homePlate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T_cdafa5f64e92499d8947d014b971ca1a_Shape">
            <a:extLst>
              <a:ext uri="{FF2B5EF4-FFF2-40B4-BE49-F238E27FC236}">
                <a16:creationId xmlns:a16="http://schemas.microsoft.com/office/drawing/2014/main" id="{5006159C-C68E-5A81-0BE9-5EAB152467E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094615" y="4422098"/>
            <a:ext cx="4965700" cy="170519"/>
          </a:xfrm>
          <a:prstGeom prst="homePlate">
            <a:avLst/>
          </a:prstGeom>
          <a:solidFill>
            <a:srgbClr val="7EBC8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T_1350f8ed7d494b9db266ea5783ee8dbe_Shape">
            <a:extLst>
              <a:ext uri="{FF2B5EF4-FFF2-40B4-BE49-F238E27FC236}">
                <a16:creationId xmlns:a16="http://schemas.microsoft.com/office/drawing/2014/main" id="{0615CFA5-329E-E5B9-A5B5-EE942169B97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8219882" y="5100616"/>
            <a:ext cx="2870200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M_0f5bb43fc7944a4d8dcdc76d5645009b_Shape">
            <a:extLst>
              <a:ext uri="{FF2B5EF4-FFF2-40B4-BE49-F238E27FC236}">
                <a16:creationId xmlns:a16="http://schemas.microsoft.com/office/drawing/2014/main" id="{2F9D1FE2-9386-1B66-6A5B-0F629824632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872447" y="2982764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M_9cc45a17ab064552b291cfaa62ba1233_Shape">
            <a:extLst>
              <a:ext uri="{FF2B5EF4-FFF2-40B4-BE49-F238E27FC236}">
                <a16:creationId xmlns:a16="http://schemas.microsoft.com/office/drawing/2014/main" id="{1987F154-77D3-6E1B-E37E-B0BAE533E6C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740020" y="2982764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M_1f15f648deeb4a119bf96889a2bb4d2a_Shape">
            <a:extLst>
              <a:ext uri="{FF2B5EF4-FFF2-40B4-BE49-F238E27FC236}">
                <a16:creationId xmlns:a16="http://schemas.microsoft.com/office/drawing/2014/main" id="{1548CCD7-AEE2-ED91-D4B7-7B4F7D130C20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1580632" y="2982764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SLM_1263b8e8db83459e849d8876e9156e26_Shape">
            <a:extLst>
              <a:ext uri="{FF2B5EF4-FFF2-40B4-BE49-F238E27FC236}">
                <a16:creationId xmlns:a16="http://schemas.microsoft.com/office/drawing/2014/main" id="{64A5ABF4-D672-F5DC-E98B-602695B5E5F3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5085760" y="3681561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3500" y="2899727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No cover crop</a:t>
            </a:r>
          </a:p>
        </p:txBody>
      </p:sp>
      <p:sp>
        <p:nvSpPr>
          <p:cNvPr id="108" name="OTLSHAPE_SL_d3997f6ff4184bdda11aca86b2111229_Header">
            <a:extLst>
              <a:ext uri="{FF2B5EF4-FFF2-40B4-BE49-F238E27FC236}">
                <a16:creationId xmlns:a16="http://schemas.microsoft.com/office/drawing/2014/main" id="{F32BBACB-647C-07B9-67AE-1B42284DC92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63500" y="3583263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Early planted mixture</a:t>
            </a:r>
          </a:p>
        </p:txBody>
      </p:sp>
      <p:sp>
        <p:nvSpPr>
          <p:cNvPr id="111" name="OTLSHAPE_SL_bbf5f6820ead49b69e55138e52f94034_Header">
            <a:extLst>
              <a:ext uri="{FF2B5EF4-FFF2-40B4-BE49-F238E27FC236}">
                <a16:creationId xmlns:a16="http://schemas.microsoft.com/office/drawing/2014/main" id="{F85A7B1E-D885-1979-13D8-E7A7BDC61533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3500" y="427192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mixture</a:t>
            </a:r>
          </a:p>
        </p:txBody>
      </p:sp>
      <p:sp>
        <p:nvSpPr>
          <p:cNvPr id="114" name="OTLSHAPE_SL_0aef6f2d345e4955abc2806d073b57a1_Header">
            <a:extLst>
              <a:ext uri="{FF2B5EF4-FFF2-40B4-BE49-F238E27FC236}">
                <a16:creationId xmlns:a16="http://schemas.microsoft.com/office/drawing/2014/main" id="{793B58A0-9FE3-E041-F26D-13BA3C4CC23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63500" y="4950439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radish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354013" y="2085468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 (2018)</a:t>
            </a:r>
          </a:p>
        </p:txBody>
      </p:sp>
      <p:sp>
        <p:nvSpPr>
          <p:cNvPr id="135" name="OTLSHAPE_SLT_f674edc600214f49be66f3e02386bce9_JoinedDate">
            <a:extLst>
              <a:ext uri="{FF2B5EF4-FFF2-40B4-BE49-F238E27FC236}">
                <a16:creationId xmlns:a16="http://schemas.microsoft.com/office/drawing/2014/main" id="{F38A7EAA-4681-D411-8372-8B9EF5F8C263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932083" y="2751709"/>
            <a:ext cx="571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Jan 1 - Feb 28</a:t>
            </a:r>
          </a:p>
        </p:txBody>
      </p:sp>
      <p:sp>
        <p:nvSpPr>
          <p:cNvPr id="136" name="OTLSHAPE_SLT_f674edc600214f49be66f3e02386bce9_Title">
            <a:extLst>
              <a:ext uri="{FF2B5EF4-FFF2-40B4-BE49-F238E27FC236}">
                <a16:creationId xmlns:a16="http://schemas.microsoft.com/office/drawing/2014/main" id="{7FDFB645-5106-2013-28A0-CDDB26B4847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909537" y="272846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0" dirty="0">
                <a:solidFill>
                  <a:schemeClr val="lt1"/>
                </a:solidFill>
              </a:rPr>
              <a:t>Task 1</a:t>
            </a:r>
          </a:p>
        </p:txBody>
      </p:sp>
      <p:sp>
        <p:nvSpPr>
          <p:cNvPr id="138" name="OTLSHAPE_SLM_0f5bb43fc7944a4d8dcdc76d5645009b_Title">
            <a:extLst>
              <a:ext uri="{FF2B5EF4-FFF2-40B4-BE49-F238E27FC236}">
                <a16:creationId xmlns:a16="http://schemas.microsoft.com/office/drawing/2014/main" id="{922B6EEA-E8E4-A212-4175-9D8CFC63BD08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4151847" y="296248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</a:rPr>
              <a:t>Milestone 3</a:t>
            </a:r>
          </a:p>
        </p:txBody>
      </p:sp>
      <p:sp>
        <p:nvSpPr>
          <p:cNvPr id="139" name="OTLSHAPE_SLM_0f5bb43fc7944a4d8dcdc76d5645009b_Date">
            <a:extLst>
              <a:ext uri="{FF2B5EF4-FFF2-40B4-BE49-F238E27FC236}">
                <a16:creationId xmlns:a16="http://schemas.microsoft.com/office/drawing/2014/main" id="{51D0BC8A-8AAC-C4A8-72C9-DB94F45E843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151847" y="3133005"/>
            <a:ext cx="279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Apr 10</a:t>
            </a:r>
          </a:p>
        </p:txBody>
      </p:sp>
      <p:sp>
        <p:nvSpPr>
          <p:cNvPr id="141" name="OTLSHAPE_SLM_9cc45a17ab064552b291cfaa62ba1233_Title">
            <a:extLst>
              <a:ext uri="{FF2B5EF4-FFF2-40B4-BE49-F238E27FC236}">
                <a16:creationId xmlns:a16="http://schemas.microsoft.com/office/drawing/2014/main" id="{9A7A783A-F169-3719-2CB3-7AD06BD82F2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019420" y="296248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</a:rPr>
              <a:t>Milestone 2</a:t>
            </a:r>
          </a:p>
        </p:txBody>
      </p:sp>
      <p:sp>
        <p:nvSpPr>
          <p:cNvPr id="142" name="OTLSHAPE_SLM_9cc45a17ab064552b291cfaa62ba1233_Date">
            <a:extLst>
              <a:ext uri="{FF2B5EF4-FFF2-40B4-BE49-F238E27FC236}">
                <a16:creationId xmlns:a16="http://schemas.microsoft.com/office/drawing/2014/main" id="{94EC9EAF-2DEB-5162-B94B-9904F815161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3019420" y="3133005"/>
            <a:ext cx="279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Feb 27</a:t>
            </a:r>
          </a:p>
        </p:txBody>
      </p:sp>
      <p:sp>
        <p:nvSpPr>
          <p:cNvPr id="144" name="OTLSHAPE_SLM_1f15f648deeb4a119bf96889a2bb4d2a_Title">
            <a:extLst>
              <a:ext uri="{FF2B5EF4-FFF2-40B4-BE49-F238E27FC236}">
                <a16:creationId xmlns:a16="http://schemas.microsoft.com/office/drawing/2014/main" id="{4F163256-C096-E065-9902-7EF685F1966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860032" y="296248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</a:rPr>
              <a:t>Milestone 1</a:t>
            </a:r>
          </a:p>
        </p:txBody>
      </p:sp>
      <p:sp>
        <p:nvSpPr>
          <p:cNvPr id="145" name="OTLSHAPE_SLM_1f15f648deeb4a119bf96889a2bb4d2a_Date">
            <a:extLst>
              <a:ext uri="{FF2B5EF4-FFF2-40B4-BE49-F238E27FC236}">
                <a16:creationId xmlns:a16="http://schemas.microsoft.com/office/drawing/2014/main" id="{23FAED94-1858-DB41-63B8-7E0271BCA562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860032" y="3133005"/>
            <a:ext cx="266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Jan 15</a:t>
            </a:r>
          </a:p>
        </p:txBody>
      </p:sp>
      <p:sp>
        <p:nvSpPr>
          <p:cNvPr id="155" name="OTLSHAPE_SLT_b6ca4d85643a4b47855e5e49f21ceec0_JoinedDate">
            <a:extLst>
              <a:ext uri="{FF2B5EF4-FFF2-40B4-BE49-F238E27FC236}">
                <a16:creationId xmlns:a16="http://schemas.microsoft.com/office/drawing/2014/main" id="{DADB26ED-5852-9FE3-DB69-88B77BEDA889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202402" y="3746542"/>
            <a:ext cx="6350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Mar 1 - May 15</a:t>
            </a:r>
          </a:p>
        </p:txBody>
      </p:sp>
      <p:sp>
        <p:nvSpPr>
          <p:cNvPr id="156" name="OTLSHAPE_SLT_b6ca4d85643a4b47855e5e49f21ceec0_Title">
            <a:extLst>
              <a:ext uri="{FF2B5EF4-FFF2-40B4-BE49-F238E27FC236}">
                <a16:creationId xmlns:a16="http://schemas.microsoft.com/office/drawing/2014/main" id="{BF2A50D4-F26A-AB19-B4DA-ECF7040EDF25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729508" y="3723301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0">
                <a:solidFill>
                  <a:schemeClr val="lt1"/>
                </a:solidFill>
              </a:rPr>
              <a:t>Task 2</a:t>
            </a:r>
          </a:p>
        </p:txBody>
      </p:sp>
      <p:sp>
        <p:nvSpPr>
          <p:cNvPr id="161" name="OTLSHAPE_SLM_1263b8e8db83459e849d8876e9156e26_Title">
            <a:extLst>
              <a:ext uri="{FF2B5EF4-FFF2-40B4-BE49-F238E27FC236}">
                <a16:creationId xmlns:a16="http://schemas.microsoft.com/office/drawing/2014/main" id="{904D6799-C4B5-63A4-BFD7-9E7BBC445EC8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5365160" y="3661283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</a:rPr>
              <a:t>Milestone 5</a:t>
            </a:r>
          </a:p>
        </p:txBody>
      </p:sp>
      <p:sp>
        <p:nvSpPr>
          <p:cNvPr id="162" name="OTLSHAPE_SLM_1263b8e8db83459e849d8876e9156e26_Date">
            <a:extLst>
              <a:ext uri="{FF2B5EF4-FFF2-40B4-BE49-F238E27FC236}">
                <a16:creationId xmlns:a16="http://schemas.microsoft.com/office/drawing/2014/main" id="{D4460FBF-3FA3-FF77-421C-551A9178730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365160" y="3831802"/>
            <a:ext cx="3175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May 25</a:t>
            </a:r>
          </a:p>
        </p:txBody>
      </p:sp>
      <p:sp>
        <p:nvSpPr>
          <p:cNvPr id="172" name="OTLSHAPE_SLT_cdafa5f64e92499d8947d014b971ca1a_JoinedDate">
            <a:extLst>
              <a:ext uri="{FF2B5EF4-FFF2-40B4-BE49-F238E27FC236}">
                <a16:creationId xmlns:a16="http://schemas.microsoft.com/office/drawing/2014/main" id="{D81FDB11-4935-2A17-FF9F-FEB75019746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3422955" y="4445339"/>
            <a:ext cx="622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Apr 15 - Oct 15</a:t>
            </a:r>
          </a:p>
        </p:txBody>
      </p:sp>
      <p:sp>
        <p:nvSpPr>
          <p:cNvPr id="173" name="OTLSHAPE_SLT_cdafa5f64e92499d8947d014b971ca1a_Title">
            <a:extLst>
              <a:ext uri="{FF2B5EF4-FFF2-40B4-BE49-F238E27FC236}">
                <a16:creationId xmlns:a16="http://schemas.microsoft.com/office/drawing/2014/main" id="{0E94223D-0798-B8D9-890D-146BB9E7D3B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98798" y="4422098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0" dirty="0">
                <a:solidFill>
                  <a:schemeClr val="lt1"/>
                </a:solidFill>
              </a:rPr>
              <a:t>Task 3</a:t>
            </a:r>
          </a:p>
        </p:txBody>
      </p:sp>
      <p:sp>
        <p:nvSpPr>
          <p:cNvPr id="189" name="OTLSHAPE_SLT_1350f8ed7d494b9db266ea5783ee8dbe_JoinedDate">
            <a:extLst>
              <a:ext uri="{FF2B5EF4-FFF2-40B4-BE49-F238E27FC236}">
                <a16:creationId xmlns:a16="http://schemas.microsoft.com/office/drawing/2014/main" id="{6E96A85E-6F47-53BD-53B9-245BD940C9D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533447" y="5123857"/>
            <a:ext cx="647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Sep 15 - Dec 29</a:t>
            </a:r>
          </a:p>
        </p:txBody>
      </p:sp>
      <p:sp>
        <p:nvSpPr>
          <p:cNvPr id="190" name="OTLSHAPE_SLT_1350f8ed7d494b9db266ea5783ee8dbe_Title">
            <a:extLst>
              <a:ext uri="{FF2B5EF4-FFF2-40B4-BE49-F238E27FC236}">
                <a16:creationId xmlns:a16="http://schemas.microsoft.com/office/drawing/2014/main" id="{10B2FC92-F4B0-E4F9-E898-FE32ECE2DA8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472526" y="5100616"/>
            <a:ext cx="35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20">
                <a:solidFill>
                  <a:schemeClr val="lt1"/>
                </a:solidFill>
              </a:rPr>
              <a:t>Task 4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4616478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3" name="OTLSHAPE_TB_00000000000000000000000000000000_BottomTimescaleInterval5">
            <a:extLst>
              <a:ext uri="{FF2B5EF4-FFF2-40B4-BE49-F238E27FC236}">
                <a16:creationId xmlns:a16="http://schemas.microsoft.com/office/drawing/2014/main" id="{D0C7E904-02A2-A294-FD68-BADE8F17784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5748905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24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6881330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013757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6" name="OTLSHAPE_TB_00000000000000000000000000000000_BottomTimescaleInterval8">
            <a:extLst>
              <a:ext uri="{FF2B5EF4-FFF2-40B4-BE49-F238E27FC236}">
                <a16:creationId xmlns:a16="http://schemas.microsoft.com/office/drawing/2014/main" id="{2D5A8B52-4ADC-90AE-CACA-311C3D285624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9146183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42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0278609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93"/>
            </p:custDataLst>
          </p:nvPr>
        </p:nvCxnSpPr>
        <p:spPr>
          <a:xfrm>
            <a:off x="1290512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94"/>
            </p:custDataLst>
          </p:nvPr>
        </p:nvCxnSpPr>
        <p:spPr>
          <a:xfrm>
            <a:off x="4495619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TLSHAPE_SLA_e32c5a8e1c3f4e6a8721918e5f44bd7d_Shape">
            <a:extLst>
              <a:ext uri="{FF2B5EF4-FFF2-40B4-BE49-F238E27FC236}">
                <a16:creationId xmlns:a16="http://schemas.microsoft.com/office/drawing/2014/main" id="{DE701640-9080-6546-1FED-6B354E7B261A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4276884" y="3681561"/>
            <a:ext cx="228600" cy="254000"/>
          </a:xfrm>
          <a:prstGeom prst="chevron">
            <a:avLst>
              <a:gd name="adj" fmla="val 30000"/>
            </a:avLst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6" name="OTLSHAPE_SLA_fe2fd21d87cf448cbb22747624bcb8f9_Shape">
            <a:extLst>
              <a:ext uri="{FF2B5EF4-FFF2-40B4-BE49-F238E27FC236}">
                <a16:creationId xmlns:a16="http://schemas.microsoft.com/office/drawing/2014/main" id="{4E94A841-2D8F-0093-D7B5-D4CEECD281BB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 flipV="1">
            <a:off x="5705898" y="4380357"/>
            <a:ext cx="228600" cy="254000"/>
          </a:xfrm>
          <a:prstGeom prst="triangle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A_4e3f18dfd4b8483095402b3cf4024462_Shape">
            <a:extLst>
              <a:ext uri="{FF2B5EF4-FFF2-40B4-BE49-F238E27FC236}">
                <a16:creationId xmlns:a16="http://schemas.microsoft.com/office/drawing/2014/main" id="{285F7EFC-843E-5CDC-8160-CEC2A7169882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 flipV="1">
            <a:off x="7296687" y="4380357"/>
            <a:ext cx="228600" cy="254000"/>
          </a:xfrm>
          <a:prstGeom prst="triangle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TLSHAPE_SLA_c53c00fa6c99428281c6c8bada5a7033_Shape">
            <a:extLst>
              <a:ext uri="{FF2B5EF4-FFF2-40B4-BE49-F238E27FC236}">
                <a16:creationId xmlns:a16="http://schemas.microsoft.com/office/drawing/2014/main" id="{BD671320-42AC-D2D5-4CD4-CB04F8EE8677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10276828" y="5058876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 rot="16200000">
            <a:off x="2304931" y="1654028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M_586d196a35874728a62a6e86b490e50d_Shape">
            <a:extLst>
              <a:ext uri="{FF2B5EF4-FFF2-40B4-BE49-F238E27FC236}">
                <a16:creationId xmlns:a16="http://schemas.microsoft.com/office/drawing/2014/main" id="{F113DFBD-F010-50CE-2166-FC83FF33F56B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 rot="16200000">
            <a:off x="6202461" y="1654028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b4fbacedbf0940898626c0ebd1dc0e67_Shape">
            <a:extLst>
              <a:ext uri="{FF2B5EF4-FFF2-40B4-BE49-F238E27FC236}">
                <a16:creationId xmlns:a16="http://schemas.microsoft.com/office/drawing/2014/main" id="{565DE358-2310-4C09-4F67-FD0AFA19321A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 rot="16200000">
            <a:off x="8683013" y="1654028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TLSHAPE_M_0e17adf9b117404eaec7aabc1d77d266_Title">
            <a:extLst>
              <a:ext uri="{FF2B5EF4-FFF2-40B4-BE49-F238E27FC236}">
                <a16:creationId xmlns:a16="http://schemas.microsoft.com/office/drawing/2014/main" id="{BBD81A6E-7141-260C-111A-D39270FFBE27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3945721" y="1551201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</a:rPr>
              <a:t>Barley harvest</a:t>
            </a:r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904120" y="1734834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Mar XX</a:t>
            </a:r>
          </a:p>
        </p:txBody>
      </p:sp>
      <p:sp>
        <p:nvSpPr>
          <p:cNvPr id="52" name="OTLSHAPE_M_586d196a35874728a62a6e86b490e50d_Title">
            <a:extLst>
              <a:ext uri="{FF2B5EF4-FFF2-40B4-BE49-F238E27FC236}">
                <a16:creationId xmlns:a16="http://schemas.microsoft.com/office/drawing/2014/main" id="{A1334990-08BC-7EA4-28DE-8E3566E5C1A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6399311" y="1551822"/>
            <a:ext cx="9779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</a:rPr>
              <a:t>Oat harvest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6399311" y="1747119"/>
            <a:ext cx="2667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Jun 30</a:t>
            </a:r>
          </a:p>
        </p:txBody>
      </p:sp>
      <p:sp>
        <p:nvSpPr>
          <p:cNvPr id="61" name="OTLSHAPE_M_b4fbacedbf0940898626c0ebd1dc0e67_Title">
            <a:extLst>
              <a:ext uri="{FF2B5EF4-FFF2-40B4-BE49-F238E27FC236}">
                <a16:creationId xmlns:a16="http://schemas.microsoft.com/office/drawing/2014/main" id="{73075746-63C2-E457-0735-50ED99BAC764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8879862" y="1551822"/>
            <a:ext cx="133524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</a:rPr>
              <a:t>Faba bean harvest</a:t>
            </a:r>
          </a:p>
        </p:txBody>
      </p:sp>
      <p:sp>
        <p:nvSpPr>
          <p:cNvPr id="62" name="OTLSHAPE_M_b4fbacedbf0940898626c0ebd1dc0e67_Date">
            <a:extLst>
              <a:ext uri="{FF2B5EF4-FFF2-40B4-BE49-F238E27FC236}">
                <a16:creationId xmlns:a16="http://schemas.microsoft.com/office/drawing/2014/main" id="{EB52975F-51BE-235D-75C4-4C5979DBFDC3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8879863" y="1747119"/>
            <a:ext cx="2794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>
                <a:solidFill>
                  <a:schemeClr val="dk2"/>
                </a:solidFill>
              </a:rPr>
              <a:t>Sep 30</a:t>
            </a:r>
          </a:p>
        </p:txBody>
      </p:sp>
      <p:sp>
        <p:nvSpPr>
          <p:cNvPr id="157" name="OTLSHAPE_SLA_e32c5a8e1c3f4e6a8721918e5f44bd7d_Title">
            <a:extLst>
              <a:ext uri="{FF2B5EF4-FFF2-40B4-BE49-F238E27FC236}">
                <a16:creationId xmlns:a16="http://schemas.microsoft.com/office/drawing/2014/main" id="{D39CFCFE-ACEE-7815-E5CC-A288912D4F44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4048687" y="3485642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Milestone 4</a:t>
            </a:r>
          </a:p>
        </p:txBody>
      </p:sp>
      <p:sp>
        <p:nvSpPr>
          <p:cNvPr id="174" name="OTLSHAPE_SLA_fe2fd21d87cf448cbb22747624bcb8f9_Title">
            <a:extLst>
              <a:ext uri="{FF2B5EF4-FFF2-40B4-BE49-F238E27FC236}">
                <a16:creationId xmlns:a16="http://schemas.microsoft.com/office/drawing/2014/main" id="{0B6ABBCC-9811-659D-EBCC-E2EEAF162D2C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5477701" y="418443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Milestone 6</a:t>
            </a:r>
          </a:p>
        </p:txBody>
      </p:sp>
      <p:sp>
        <p:nvSpPr>
          <p:cNvPr id="177" name="OTLSHAPE_SLA_4e3f18dfd4b8483095402b3cf4024462_Title">
            <a:extLst>
              <a:ext uri="{FF2B5EF4-FFF2-40B4-BE49-F238E27FC236}">
                <a16:creationId xmlns:a16="http://schemas.microsoft.com/office/drawing/2014/main" id="{BEB92814-DC9D-8A1A-C254-019639F29FB6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7068489" y="4184438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</a:rPr>
              <a:t>Milestone 7</a:t>
            </a:r>
          </a:p>
        </p:txBody>
      </p:sp>
      <p:sp>
        <p:nvSpPr>
          <p:cNvPr id="191" name="OTLSHAPE_SLA_c53c00fa6c99428281c6c8bada5a7033_Title">
            <a:extLst>
              <a:ext uri="{FF2B5EF4-FFF2-40B4-BE49-F238E27FC236}">
                <a16:creationId xmlns:a16="http://schemas.microsoft.com/office/drawing/2014/main" id="{DF827107-0A85-663A-E9C1-B5D29533ECC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0061330" y="486295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</a:rPr>
              <a:t>Milestone 8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cxnSp>
        <p:nvCxnSpPr>
          <p:cNvPr id="2" name="OTLSHAPE_TB_00000000000000000000000000000000_Separator1">
            <a:extLst>
              <a:ext uri="{FF2B5EF4-FFF2-40B4-BE49-F238E27FC236}">
                <a16:creationId xmlns:a16="http://schemas.microsoft.com/office/drawing/2014/main" id="{2E63B86E-C2D7-3DE5-703B-6A91EE0EFA00}"/>
              </a:ext>
            </a:extLst>
          </p:cNvPr>
          <p:cNvCxnSpPr/>
          <p:nvPr>
            <p:custDataLst>
              <p:tags r:id="rId116"/>
            </p:custDataLst>
          </p:nvPr>
        </p:nvCxnSpPr>
        <p:spPr>
          <a:xfrm>
            <a:off x="4488852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E6FA15D3-3F9F-B8DC-3921-C344208033E7}"/>
              </a:ext>
            </a:extLst>
          </p:cNvPr>
          <p:cNvCxnSpPr/>
          <p:nvPr>
            <p:custDataLst>
              <p:tags r:id="rId117"/>
            </p:custDataLst>
          </p:nvPr>
        </p:nvCxnSpPr>
        <p:spPr>
          <a:xfrm>
            <a:off x="7693959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TimescaleInterval2">
            <a:extLst>
              <a:ext uri="{FF2B5EF4-FFF2-40B4-BE49-F238E27FC236}">
                <a16:creationId xmlns:a16="http://schemas.microsoft.com/office/drawing/2014/main" id="{4812705D-5869-24BB-AB57-DB97B037C299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4528412" y="2083880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2 (2019)</a:t>
            </a:r>
          </a:p>
        </p:txBody>
      </p:sp>
      <p:sp>
        <p:nvSpPr>
          <p:cNvPr id="5" name="OTLSHAPE_TB_00000000000000000000000000000000_TimescaleInterval2">
            <a:extLst>
              <a:ext uri="{FF2B5EF4-FFF2-40B4-BE49-F238E27FC236}">
                <a16:creationId xmlns:a16="http://schemas.microsoft.com/office/drawing/2014/main" id="{7D7F4FE2-B1DA-5034-499E-141359ED0C6F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7725561" y="2084935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3 (2020)</a:t>
            </a:r>
          </a:p>
        </p:txBody>
      </p:sp>
      <p:cxnSp>
        <p:nvCxnSpPr>
          <p:cNvPr id="6" name="OTLSHAPE_TB_00000000000000000000000000000000_Separator1">
            <a:extLst>
              <a:ext uri="{FF2B5EF4-FFF2-40B4-BE49-F238E27FC236}">
                <a16:creationId xmlns:a16="http://schemas.microsoft.com/office/drawing/2014/main" id="{12907A5D-C627-2A40-9EFC-B5C153E009D2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>
            <a:off x="7693383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>
            <a:off x="10898490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6C5D41-4716-0799-35EC-D531B724795A}"/>
              </a:ext>
            </a:extLst>
          </p:cNvPr>
          <p:cNvGrpSpPr/>
          <p:nvPr/>
        </p:nvGrpSpPr>
        <p:grpSpPr>
          <a:xfrm>
            <a:off x="1219200" y="802106"/>
            <a:ext cx="3198340" cy="182880"/>
            <a:chOff x="6274186" y="477785"/>
            <a:chExt cx="3198340" cy="182880"/>
          </a:xfrm>
        </p:grpSpPr>
        <p:cxnSp>
          <p:nvCxnSpPr>
            <p:cNvPr id="8" name="OTLSHAPE_TB_00000000000000000000000000000000_Separator1">
              <a:extLst>
                <a:ext uri="{FF2B5EF4-FFF2-40B4-BE49-F238E27FC236}">
                  <a16:creationId xmlns:a16="http://schemas.microsoft.com/office/drawing/2014/main" id="{B1967ABE-0276-0FF5-87F0-3AFF7D3C0551}"/>
                </a:ext>
              </a:extLst>
            </p:cNvPr>
            <p:cNvCxnSpPr>
              <a:cxnSpLocks/>
            </p:cNvCxnSpPr>
            <p:nvPr>
              <p:custDataLst>
                <p:tags r:id="rId138"/>
              </p:custDataLst>
            </p:nvPr>
          </p:nvCxnSpPr>
          <p:spPr>
            <a:xfrm>
              <a:off x="6274186" y="477785"/>
              <a:ext cx="0" cy="182880"/>
            </a:xfrm>
            <a:prstGeom prst="line">
              <a:avLst/>
            </a:prstGeom>
            <a:ln w="3810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OTLSHAPE_TB_00000000000000000000000000000000_Separator1">
              <a:extLst>
                <a:ext uri="{FF2B5EF4-FFF2-40B4-BE49-F238E27FC236}">
                  <a16:creationId xmlns:a16="http://schemas.microsoft.com/office/drawing/2014/main" id="{CBE5C39A-FAE6-3F70-ADAC-6A6F07607F81}"/>
                </a:ext>
              </a:extLst>
            </p:cNvPr>
            <p:cNvCxnSpPr>
              <a:cxnSpLocks/>
            </p:cNvCxnSpPr>
            <p:nvPr>
              <p:custDataLst>
                <p:tags r:id="rId139"/>
              </p:custDataLst>
            </p:nvPr>
          </p:nvCxnSpPr>
          <p:spPr>
            <a:xfrm>
              <a:off x="9472526" y="477785"/>
              <a:ext cx="0" cy="182880"/>
            </a:xfrm>
            <a:prstGeom prst="line">
              <a:avLst/>
            </a:prstGeom>
            <a:ln w="3810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OTLSHAPE_TB_00000000000000000000000000000000_Separator1">
              <a:extLst>
                <a:ext uri="{FF2B5EF4-FFF2-40B4-BE49-F238E27FC236}">
                  <a16:creationId xmlns:a16="http://schemas.microsoft.com/office/drawing/2014/main" id="{D3951818-1C65-C663-A3E6-79C9390548FA}"/>
                </a:ext>
              </a:extLst>
            </p:cNvPr>
            <p:cNvCxnSpPr>
              <a:cxnSpLocks/>
            </p:cNvCxnSpPr>
            <p:nvPr>
              <p:custDataLst>
                <p:tags r:id="rId140"/>
              </p:custDataLst>
            </p:nvPr>
          </p:nvCxnSpPr>
          <p:spPr>
            <a:xfrm>
              <a:off x="7873356" y="477785"/>
              <a:ext cx="0" cy="182880"/>
            </a:xfrm>
            <a:prstGeom prst="line">
              <a:avLst/>
            </a:prstGeom>
            <a:ln w="3810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OTLSHAPE_TB_00000000000000000000000000000000_Separator1">
              <a:extLst>
                <a:ext uri="{FF2B5EF4-FFF2-40B4-BE49-F238E27FC236}">
                  <a16:creationId xmlns:a16="http://schemas.microsoft.com/office/drawing/2014/main" id="{2F579B75-EFC9-C9F8-D0FC-95DFFE94B9D1}"/>
                </a:ext>
              </a:extLst>
            </p:cNvPr>
            <p:cNvCxnSpPr>
              <a:cxnSpLocks/>
            </p:cNvCxnSpPr>
            <p:nvPr>
              <p:custDataLst>
                <p:tags r:id="rId141"/>
              </p:custDataLst>
            </p:nvPr>
          </p:nvCxnSpPr>
          <p:spPr>
            <a:xfrm>
              <a:off x="7073771" y="477785"/>
              <a:ext cx="0" cy="182880"/>
            </a:xfrm>
            <a:prstGeom prst="line">
              <a:avLst/>
            </a:prstGeom>
            <a:ln w="3810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OTLSHAPE_TB_00000000000000000000000000000000_Separator1">
              <a:extLst>
                <a:ext uri="{FF2B5EF4-FFF2-40B4-BE49-F238E27FC236}">
                  <a16:creationId xmlns:a16="http://schemas.microsoft.com/office/drawing/2014/main" id="{AF45E82E-DA22-1BFD-6755-B1F41C6B7A7A}"/>
                </a:ext>
              </a:extLst>
            </p:cNvPr>
            <p:cNvCxnSpPr>
              <a:cxnSpLocks/>
            </p:cNvCxnSpPr>
            <p:nvPr>
              <p:custDataLst>
                <p:tags r:id="rId142"/>
              </p:custDataLst>
            </p:nvPr>
          </p:nvCxnSpPr>
          <p:spPr>
            <a:xfrm>
              <a:off x="8672941" y="477785"/>
              <a:ext cx="0" cy="182880"/>
            </a:xfrm>
            <a:prstGeom prst="line">
              <a:avLst/>
            </a:prstGeom>
            <a:ln w="38100" cap="flat" cmpd="sng" algn="ctr">
              <a:solidFill>
                <a:schemeClr val="tx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FC93AD5-E07A-CA4D-C65A-88AE45F106D0}"/>
              </a:ext>
            </a:extLst>
          </p:cNvPr>
          <p:cNvGrpSpPr/>
          <p:nvPr/>
        </p:nvGrpSpPr>
        <p:grpSpPr>
          <a:xfrm>
            <a:off x="1299515" y="2277492"/>
            <a:ext cx="2617147" cy="186055"/>
            <a:chOff x="1299515" y="2110676"/>
            <a:chExt cx="2617147" cy="186055"/>
          </a:xfrm>
        </p:grpSpPr>
        <p:sp>
          <p:nvSpPr>
            <p:cNvPr id="202" name="OTLSHAPE_TB_00000000000000000000000000000000_MiddleTimescaleInterval1">
              <a:extLst>
                <a:ext uri="{FF2B5EF4-FFF2-40B4-BE49-F238E27FC236}">
                  <a16:creationId xmlns:a16="http://schemas.microsoft.com/office/drawing/2014/main" id="{92051A29-469B-7DC9-DC15-48553D4635FB}"/>
                </a:ext>
              </a:extLst>
            </p:cNvPr>
            <p:cNvSpPr txBox="1"/>
            <p:nvPr>
              <p:custDataLst>
                <p:tags r:id="rId134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203" name="OTLSHAPE_TB_00000000000000000000000000000000_MiddleTimescaleInterval2">
              <a:extLst>
                <a:ext uri="{FF2B5EF4-FFF2-40B4-BE49-F238E27FC236}">
                  <a16:creationId xmlns:a16="http://schemas.microsoft.com/office/drawing/2014/main" id="{7D9C1C52-35F4-B6D1-E831-7B2C461354D2}"/>
                </a:ext>
              </a:extLst>
            </p:cNvPr>
            <p:cNvSpPr txBox="1"/>
            <p:nvPr>
              <p:custDataLst>
                <p:tags r:id="rId135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204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E78483E-B23A-3C80-9B18-FB27D58AE46A}"/>
                </a:ext>
              </a:extLst>
            </p:cNvPr>
            <p:cNvSpPr txBox="1"/>
            <p:nvPr>
              <p:custDataLst>
                <p:tags r:id="rId136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6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0359738D-DCDC-7DBC-2C6E-F0A6054C476A}"/>
                </a:ext>
              </a:extLst>
            </p:cNvPr>
            <p:cNvSpPr txBox="1"/>
            <p:nvPr>
              <p:custDataLst>
                <p:tags r:id="rId137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DAF4F43-511D-14A8-B041-CB83A45A7873}"/>
              </a:ext>
            </a:extLst>
          </p:cNvPr>
          <p:cNvGrpSpPr/>
          <p:nvPr/>
        </p:nvGrpSpPr>
        <p:grpSpPr>
          <a:xfrm>
            <a:off x="4503456" y="2276312"/>
            <a:ext cx="2617147" cy="186055"/>
            <a:chOff x="1299515" y="2110676"/>
            <a:chExt cx="2617147" cy="186055"/>
          </a:xfrm>
        </p:grpSpPr>
        <p:sp>
          <p:nvSpPr>
            <p:cNvPr id="68" name="OTLSHAPE_TB_00000000000000000000000000000000_MiddleTimescaleInterval1">
              <a:extLst>
                <a:ext uri="{FF2B5EF4-FFF2-40B4-BE49-F238E27FC236}">
                  <a16:creationId xmlns:a16="http://schemas.microsoft.com/office/drawing/2014/main" id="{B0AEA5D0-97F7-4F46-4DE5-F5C8774270C8}"/>
                </a:ext>
              </a:extLst>
            </p:cNvPr>
            <p:cNvSpPr txBox="1"/>
            <p:nvPr>
              <p:custDataLst>
                <p:tags r:id="rId130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69" name="OTLSHAPE_TB_00000000000000000000000000000000_MiddleTimescaleInterval2">
              <a:extLst>
                <a:ext uri="{FF2B5EF4-FFF2-40B4-BE49-F238E27FC236}">
                  <a16:creationId xmlns:a16="http://schemas.microsoft.com/office/drawing/2014/main" id="{2F5B07DE-C64E-6802-84DE-037F6F41AF3D}"/>
                </a:ext>
              </a:extLst>
            </p:cNvPr>
            <p:cNvSpPr txBox="1"/>
            <p:nvPr>
              <p:custDataLst>
                <p:tags r:id="rId131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0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43375EC-D2AA-A43B-9D36-977B9875EFCF}"/>
                </a:ext>
              </a:extLst>
            </p:cNvPr>
            <p:cNvSpPr txBox="1"/>
            <p:nvPr>
              <p:custDataLst>
                <p:tags r:id="rId132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1" name="OTLSHAPE_TB_00000000000000000000000000000000_MiddleTimescaleInterval2">
              <a:extLst>
                <a:ext uri="{FF2B5EF4-FFF2-40B4-BE49-F238E27FC236}">
                  <a16:creationId xmlns:a16="http://schemas.microsoft.com/office/drawing/2014/main" id="{F8B56BF3-EF9D-5350-666A-D2914342B6F9}"/>
                </a:ext>
              </a:extLst>
            </p:cNvPr>
            <p:cNvSpPr txBox="1"/>
            <p:nvPr>
              <p:custDataLst>
                <p:tags r:id="rId133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6DD11-CD2E-A846-4DD0-2B4EA059287B}"/>
              </a:ext>
            </a:extLst>
          </p:cNvPr>
          <p:cNvGrpSpPr/>
          <p:nvPr/>
        </p:nvGrpSpPr>
        <p:grpSpPr>
          <a:xfrm>
            <a:off x="7707881" y="2278756"/>
            <a:ext cx="2617147" cy="186055"/>
            <a:chOff x="1299515" y="2110676"/>
            <a:chExt cx="2617147" cy="186055"/>
          </a:xfrm>
        </p:grpSpPr>
        <p:sp>
          <p:nvSpPr>
            <p:cNvPr id="73" name="OTLSHAPE_TB_00000000000000000000000000000000_MiddleTimescaleInterval1">
              <a:extLst>
                <a:ext uri="{FF2B5EF4-FFF2-40B4-BE49-F238E27FC236}">
                  <a16:creationId xmlns:a16="http://schemas.microsoft.com/office/drawing/2014/main" id="{4CFAB903-31BF-885A-2A97-509BCD2323EC}"/>
                </a:ext>
              </a:extLst>
            </p:cNvPr>
            <p:cNvSpPr txBox="1"/>
            <p:nvPr>
              <p:custDataLst>
                <p:tags r:id="rId126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7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6D882736-B690-0C41-5CF6-143979948691}"/>
                </a:ext>
              </a:extLst>
            </p:cNvPr>
            <p:cNvSpPr txBox="1"/>
            <p:nvPr>
              <p:custDataLst>
                <p:tags r:id="rId127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5" name="OTLSHAPE_TB_00000000000000000000000000000000_MiddleTimescaleInterval3">
              <a:extLst>
                <a:ext uri="{FF2B5EF4-FFF2-40B4-BE49-F238E27FC236}">
                  <a16:creationId xmlns:a16="http://schemas.microsoft.com/office/drawing/2014/main" id="{6CDE160F-FAA3-FB6D-40C3-E55FED747567}"/>
                </a:ext>
              </a:extLst>
            </p:cNvPr>
            <p:cNvSpPr txBox="1"/>
            <p:nvPr>
              <p:custDataLst>
                <p:tags r:id="rId128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6" name="OTLSHAPE_TB_00000000000000000000000000000000_MiddleTimescaleInterval2">
              <a:extLst>
                <a:ext uri="{FF2B5EF4-FFF2-40B4-BE49-F238E27FC236}">
                  <a16:creationId xmlns:a16="http://schemas.microsoft.com/office/drawing/2014/main" id="{AB360A46-0D08-5C6B-27BA-8838EF5436F6}"/>
                </a:ext>
              </a:extLst>
            </p:cNvPr>
            <p:cNvSpPr txBox="1"/>
            <p:nvPr>
              <p:custDataLst>
                <p:tags r:id="rId129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sp>
        <p:nvSpPr>
          <p:cNvPr id="77" name="OTLSHAPE_M_0e17adf9b117404eaec7aabc1d77d266_Title">
            <a:extLst>
              <a:ext uri="{FF2B5EF4-FFF2-40B4-BE49-F238E27FC236}">
                <a16:creationId xmlns:a16="http://schemas.microsoft.com/office/drawing/2014/main" id="{82D1B71C-BA9D-6F3E-BD09-52BC65BA7AD9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366304" y="1554682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</a:rPr>
              <a:t>Barley planting</a:t>
            </a:r>
          </a:p>
        </p:txBody>
      </p:sp>
      <p:sp>
        <p:nvSpPr>
          <p:cNvPr id="78" name="OTLSHAPE_M_0e17adf9b117404eaec7aabc1d77d266_Date">
            <a:extLst>
              <a:ext uri="{FF2B5EF4-FFF2-40B4-BE49-F238E27FC236}">
                <a16:creationId xmlns:a16="http://schemas.microsoft.com/office/drawing/2014/main" id="{733E3B52-C85C-642C-7633-B7CF59B3571A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3947077" y="178278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Mar XX</a:t>
            </a:r>
          </a:p>
        </p:txBody>
      </p:sp>
      <p:cxnSp>
        <p:nvCxnSpPr>
          <p:cNvPr id="79" name="OTLSHAPE_M_0e17adf9b117404eaec7aabc1d77d266_Connector1">
            <a:extLst>
              <a:ext uri="{FF2B5EF4-FFF2-40B4-BE49-F238E27FC236}">
                <a16:creationId xmlns:a16="http://schemas.microsoft.com/office/drawing/2014/main" id="{2D6C984C-5FC7-AFAD-E19F-F0A3029A1565}"/>
              </a:ext>
            </a:extLst>
          </p:cNvPr>
          <p:cNvCxnSpPr/>
          <p:nvPr>
            <p:custDataLst>
              <p:tags r:id="rId124"/>
            </p:custDataLst>
          </p:nvPr>
        </p:nvCxnSpPr>
        <p:spPr>
          <a:xfrm>
            <a:off x="3159120" y="1650852"/>
            <a:ext cx="0" cy="433028"/>
          </a:xfrm>
          <a:prstGeom prst="line">
            <a:avLst/>
          </a:prstGeom>
          <a:ln w="9525" cap="flat" cmpd="sng" algn="ctr">
            <a:solidFill>
              <a:srgbClr val="540D6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M_0e17adf9b117404eaec7aabc1d77d266_Shape">
            <a:extLst>
              <a:ext uri="{FF2B5EF4-FFF2-40B4-BE49-F238E27FC236}">
                <a16:creationId xmlns:a16="http://schemas.microsoft.com/office/drawing/2014/main" id="{71B3E671-0AA4-48C0-A8C6-DEF708432D5C}"/>
              </a:ext>
            </a:extLst>
          </p:cNvPr>
          <p:cNvSpPr/>
          <p:nvPr>
            <p:custDataLst>
              <p:tags r:id="rId125"/>
            </p:custDataLst>
          </p:nvPr>
        </p:nvSpPr>
        <p:spPr>
          <a:xfrm rot="5400000" flipH="1">
            <a:off x="2954614" y="1648183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03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4-25T23:59:00.0000000"/>
  <p:tag name="OTLRELATEDTASKID" val="b6ca4d85-643a-4b47-855e-5e49f21ceec0"/>
  <p:tag name="OTLPOSITIONONTASK" val="Cent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RELATEDTASKID" val="cdafa5f6-4e92-499d-8947-d014b971ca1a"/>
  <p:tag name="OTLPOSITIONONTASK" val="Center"/>
  <p:tag name="OTLDATE" val="2022-06-17T23:59:00.000000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7"/>
  <p:tag name="OTLDATE" val="2022-08-15T23:59:00.0000000"/>
  <p:tag name="OTLRELATEDTASKID" val="cdafa5f6-4e92-499d-8947-d014b971ca1a"/>
  <p:tag name="OTLPOSITIONONTASK" val="Cent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6-30T23:59:00.0000000"/>
  <p:tag name="OTLPOSITIONONTASK" val="None"/>
  <p:tag name="OTLRELATEDTASKID" val="00000000-0000-0000-0000-00000000000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9-30T23:59:00.0000000"/>
  <p:tag name="OTLPOSITIONONTASK" val="None"/>
  <p:tag name="OTLRELATEDTASKID" val="00000000-0000-0000-0000-00000000000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1-01T00:00:00.0000000"/>
  <p:tag name="OTLENDDATE" val="2022-02-28T23:59:00.0000000"/>
  <p:tag name="OTLDURATIONFORMAT" val="day"/>
  <p:tag name="OTLSPACING" val="5"/>
  <p:tag name="OTLSHAPETHICKNESSTYPE" val="Thin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5T00:00:00.0000000"/>
  <p:tag name="OTLENDDATE" val="2022-10-15T23:59:00.0000000"/>
  <p:tag name="OTLDURATIONFORMAT" val="day"/>
  <p:tag name="OTLSPACING" val="5"/>
  <p:tag name="OTLSHAPETHICKNESSTYPE" val="Thi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9-15T00:00:00.0000000"/>
  <p:tag name="OTLENDDATE" val="2022-12-29T23:59:00.0000000"/>
  <p:tag name="OTLDURATIONFORMAT" val="day"/>
  <p:tag name="OTLSPACING" val="5"/>
  <p:tag name="OTLSHAPETHICKNESSTYPE" val="Thi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3"/>
  <p:tag name="OTLDATE" val="2022-04-10T23:59:00.0000000"/>
  <p:tag name="OTLPOSITIONONTASK" val="None"/>
  <p:tag name="OTLRELATEDTASKID" val="00000000-0000-0000-0000-0000000000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2-27T23:59:00.0000000"/>
  <p:tag name="OTLPOSITIONONTASK" val="None"/>
  <p:tag name="OTLRELATEDTASKID" val="00000000-0000-0000-0000-00000000000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5"/>
  <p:tag name="OTLDATE" val="2022-05-25T23:59:00.0000000"/>
  <p:tag name="OTLPOSITIONONTASK" val="None"/>
  <p:tag name="OTLRELATEDTASKID" val="00000000-0000-0000-0000-00000000000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IsoWeek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4-25T23:59:00.0000000"/>
  <p:tag name="OTLRELATEDTASKID" val="b6ca4d85-643a-4b47-855e-5e49f21ceec0"/>
  <p:tag name="OTLPOSITIONONTASK" val="Cent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RELATEDTASKID" val="cdafa5f6-4e92-499d-8947-d014b971ca1a"/>
  <p:tag name="OTLPOSITIONONTASK" val="Center"/>
  <p:tag name="OTLDATE" val="2022-06-17T23:59:00.000000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7"/>
  <p:tag name="OTLDATE" val="2022-08-15T23:59:00.0000000"/>
  <p:tag name="OTLRELATEDTASKID" val="cdafa5f6-4e92-499d-8947-d014b971ca1a"/>
  <p:tag name="OTLPOSITIONONTASK" val="Cent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6-30T23:59:00.0000000"/>
  <p:tag name="OTLPOSITIONONTASK" val="None"/>
  <p:tag name="OTLRELATEDTASKID" val="00000000-0000-0000-0000-00000000000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9-30T23:59:00.0000000"/>
  <p:tag name="OTLPOSITIONONTASK" val="None"/>
  <p:tag name="OTLRELATEDTASKID" val="00000000-0000-0000-0000-00000000000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1-01T00:00:00.0000000"/>
  <p:tag name="OTLENDDATE" val="2022-02-28T23:59:00.0000000"/>
  <p:tag name="OTLDURATIONFORMAT" val="day"/>
  <p:tag name="OTLSPACING" val="5"/>
  <p:tag name="OTLSHAPETHICKNESSTYPE" val="Thi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5T00:00:00.0000000"/>
  <p:tag name="OTLENDDATE" val="2022-10-15T23:59:00.0000000"/>
  <p:tag name="OTLDURATIONFORMAT" val="day"/>
  <p:tag name="OTLSPACING" val="5"/>
  <p:tag name="OTLSHAPETHICKNESSTYPE" val="Thi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9-15T00:00:00.0000000"/>
  <p:tag name="OTLENDDATE" val="2022-12-29T23:59:00.0000000"/>
  <p:tag name="OTLDURATIONFORMAT" val="day"/>
  <p:tag name="OTLSPACING" val="5"/>
  <p:tag name="OTLSHAPETHICKNESSTYPE" val="Thi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3"/>
  <p:tag name="OTLDATE" val="2022-04-10T23:59:00.0000000"/>
  <p:tag name="OTLPOSITIONONTASK" val="None"/>
  <p:tag name="OTLRELATEDTASKID" val="00000000-0000-0000-0000-00000000000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2-27T23:59:00.0000000"/>
  <p:tag name="OTLPOSITIONONTASK" val="None"/>
  <p:tag name="OTLRELATEDTASKID" val="00000000-0000-0000-0000-0000000000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5"/>
  <p:tag name="OTLDATE" val="2022-05-25T23:59:00.0000000"/>
  <p:tag name="OTLPOSITIONONTASK" val="None"/>
  <p:tag name="OTLRELATEDTASKID" val="00000000-0000-0000-0000-00000000000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Widescreen</PresentationFormat>
  <Paragraphs>139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2022-07-26T12:54:49Z</dcterms:created>
  <dcterms:modified xsi:type="dcterms:W3CDTF">2024-05-28T06:47:26Z</dcterms:modified>
</cp:coreProperties>
</file>