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74" r:id="rId5"/>
    <p:sldId id="275" r:id="rId6"/>
    <p:sldId id="269" r:id="rId7"/>
    <p:sldId id="267" r:id="rId8"/>
    <p:sldId id="265" r:id="rId9"/>
    <p:sldId id="278" r:id="rId10"/>
    <p:sldId id="276" r:id="rId11"/>
    <p:sldId id="280" r:id="rId12"/>
    <p:sldId id="277" r:id="rId13"/>
    <p:sldId id="27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8E-C168-72C1-8417-3B0136BA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6CDF-2254-FBF7-5482-722E4F9A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C839-EB8F-121B-3AF7-803F6F9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BE46-EE94-06C2-27DE-AD252B0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6B70-42BA-E5E3-5232-88C116F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F21-5C65-F355-2BAC-EE221E72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2183-8803-75E3-92D3-EBFFC857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7518-0828-8786-549D-585E3D30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86E3-BE2C-277D-C208-BA6CBC1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576-9374-F33C-30BA-2370C0F9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5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ACB4-96E1-269F-038B-C418A5F7E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66B6-2FD8-E7AC-552B-47440F61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48C5-3AFE-0ABA-BDA6-76AF5B73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7FA-C0E8-E166-8973-EA96D0B7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0D37-0194-0BDE-0A63-09EA88E9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1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0852-CC75-C9A5-B7D6-29F34F8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965F-C697-A350-1AA2-B53F4ED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D2A2-1C22-33A4-F4E9-8F59B9C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0F8F-A997-A5A9-6659-157B94F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A14E-CBBE-4AF1-6667-50EE1BB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23E-E4F7-2DB5-BC2E-D7B220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E6EE-0B0E-BF71-DD9F-C9E8CACA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B4FE-201E-E304-8CB3-CF0F8B0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CAF-1A9E-419B-5B31-2517D38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F3D2-DD08-6245-A7DA-A9110E5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3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75-EE4E-B382-100E-F70AC31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8FD-B382-DEF2-0366-409CA9A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0B16-151B-39E2-1C49-61967623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73FD-2E44-A20A-53EA-121C6AEE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75DE-5A4E-AD0C-073F-B1C4DEB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1C5B-7EF7-443D-3C84-946AB9B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4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42A-ED2A-08F1-38CC-BA3D2B16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AA1D-226C-2930-3621-76DB6438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5A391-35C9-4D3C-4715-E74F62DE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A435-1856-A37C-9F86-42A7D999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DC92C-851D-919B-5344-1BC36A7B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5E71-E630-9F16-5CDF-4EFB696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541E8-5674-9487-3D75-48636848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6B10-F53F-707D-BB34-7947A10A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DA5-E38A-61D2-0DD8-6454F5B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B174-E3AF-3624-9384-3FDB0AC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A202-717B-1A56-94FC-0F49C5A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63E51-97AA-4279-E8AC-26D3767C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4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C712-465C-AFCD-0CBB-B0B9845C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3334B-8E28-F639-FEF3-9934DC1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176-2AF2-6468-9C72-677ECE3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540-120E-5612-FE75-FF0E1D4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05-2A77-CDAD-D508-B9F06B31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32BD-6361-94F7-C1C6-B6EAF869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AD0A-8E4C-58BC-6336-233BFC7E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EB64-48A2-970D-AFE3-B4BAB24D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3BB8-CEC2-5EC2-2196-D74DE38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8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523C-F9D0-92EB-2508-3BE69213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BCB5-8516-CE50-8B2C-8C459283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8FB-5747-A9F5-FF2B-6DE40E20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3B4F-0F19-067E-2CF4-CBEE4D1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0C98-1C6E-F155-3AC3-57AEF1E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6077-77CF-FACC-7170-23C06C6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1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05589-6C91-DEEA-6DC1-A5A4384F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5B85-73B4-9506-C8D7-21F69CB1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6397-BA02-C223-8C42-735A2965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0734D-950B-47D4-8C37-93F676F03CB0}" type="datetimeFigureOut">
              <a:rPr lang="da-DK" smtClean="0"/>
              <a:t>15-10-2024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A84F-1841-550E-FD02-4A1B7CBB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0D54-B79D-B6E6-4E2D-BCD5E7F8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7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AB10-A879-27B9-0B31-542F4B75A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Crop yields as function of (cover crop-tillage-straw)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0107-4A06-022F-EB4D-F05237650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Maarit </a:t>
            </a:r>
          </a:p>
          <a:p>
            <a:r>
              <a:rPr lang="en-US" dirty="0"/>
              <a:t>15 Oct 2024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1445-4475-45BA-5576-07622772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9997-6AA3-4DA3-4FCA-6B245D9C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6689A-E730-502D-A256-DC41F6C5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6" y="2122154"/>
            <a:ext cx="10439909" cy="26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D1EB-D97E-CD3C-D131-27E93AAD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is not happy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091A-D79F-C06A-0E3D-0ADCE71A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7FFF8-23D9-F634-1E5B-B18E85B4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8" y="2190526"/>
            <a:ext cx="11614863" cy="24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CF61-08F1-82CD-4C57-61530415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get weird results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DFAC-D84C-DB08-D96B-09A4A99D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A041D-85D3-14EC-C66E-1BBEAE2E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3" y="1845764"/>
            <a:ext cx="10874013" cy="3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CF61-08F1-82CD-4C57-61530415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done something wrong…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DFAC-D84C-DB08-D96B-09A4A99DC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A041D-85D3-14EC-C66E-1BBEAE2E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3" y="1845764"/>
            <a:ext cx="10874013" cy="31664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13B2D5-264F-42DF-5A4F-7D3220FBD25F}"/>
              </a:ext>
            </a:extLst>
          </p:cNvPr>
          <p:cNvSpPr/>
          <p:nvPr/>
        </p:nvSpPr>
        <p:spPr>
          <a:xfrm>
            <a:off x="7472516" y="2035322"/>
            <a:ext cx="1887794" cy="35592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4B91E-DA7F-26AD-FA77-DE2D1DB7B29E}"/>
              </a:ext>
            </a:extLst>
          </p:cNvPr>
          <p:cNvSpPr txBox="1"/>
          <p:nvPr/>
        </p:nvSpPr>
        <p:spPr>
          <a:xfrm>
            <a:off x="4188541" y="5599492"/>
            <a:ext cx="440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seem very small for denominator DF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4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535337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da-DK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removal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retained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84363" lvl="4" indent="-22860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3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Intense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Moderate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No-till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late-season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just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cover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Block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confounded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grown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Barley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2018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Oats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</a:t>
            </a:r>
          </a:p>
          <a:p>
            <a:pPr marL="1897063" lvl="5"/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39863" lvl="4"/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4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5733830" y="376518"/>
            <a:ext cx="1748763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7951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6919329" y="388497"/>
            <a:ext cx="557211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40F8-FD33-E41E-332A-EABBB9E3ED3B}"/>
              </a:ext>
            </a:extLst>
          </p:cNvPr>
          <p:cNvSpPr/>
          <p:nvPr/>
        </p:nvSpPr>
        <p:spPr>
          <a:xfrm>
            <a:off x="9354241" y="1258651"/>
            <a:ext cx="1479893" cy="5364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CDD6F1-8B5D-43B7-1477-6B5E1C6950EE}"/>
              </a:ext>
            </a:extLst>
          </p:cNvPr>
          <p:cNvSpPr/>
          <p:nvPr/>
        </p:nvSpPr>
        <p:spPr>
          <a:xfrm>
            <a:off x="9545327" y="1654898"/>
            <a:ext cx="405497" cy="10883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4FDC4-5777-8EFC-CED8-54716364AE7A}"/>
              </a:ext>
            </a:extLst>
          </p:cNvPr>
          <p:cNvSpPr/>
          <p:nvPr/>
        </p:nvSpPr>
        <p:spPr>
          <a:xfrm>
            <a:off x="10210613" y="16608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B4E60-DDA2-928B-98B2-D680F04FDBDE}"/>
              </a:ext>
            </a:extLst>
          </p:cNvPr>
          <p:cNvSpPr/>
          <p:nvPr/>
        </p:nvSpPr>
        <p:spPr>
          <a:xfrm>
            <a:off x="9545327" y="33886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F72644-885B-7358-14BF-C860389332B9}"/>
              </a:ext>
            </a:extLst>
          </p:cNvPr>
          <p:cNvSpPr/>
          <p:nvPr/>
        </p:nvSpPr>
        <p:spPr>
          <a:xfrm>
            <a:off x="10210613" y="3394600"/>
            <a:ext cx="405497" cy="10883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877291-B948-BEE5-5AD7-3A9384BC5E98}"/>
              </a:ext>
            </a:extLst>
          </p:cNvPr>
          <p:cNvSpPr/>
          <p:nvPr/>
        </p:nvSpPr>
        <p:spPr>
          <a:xfrm>
            <a:off x="9545327" y="5055198"/>
            <a:ext cx="405497" cy="10883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6E93EB-3C35-0962-DE5A-5749B30E74FF}"/>
              </a:ext>
            </a:extLst>
          </p:cNvPr>
          <p:cNvSpPr/>
          <p:nvPr/>
        </p:nvSpPr>
        <p:spPr>
          <a:xfrm rot="1455124">
            <a:off x="7242703" y="2413627"/>
            <a:ext cx="2358108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36060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534264" y="303710"/>
            <a:ext cx="130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Year 1</a:t>
            </a:r>
            <a:endParaRPr lang="da-DK" sz="3200" b="1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9E0D6D0-F69C-9529-BF79-F3EA0BA46DD5}"/>
              </a:ext>
            </a:extLst>
          </p:cNvPr>
          <p:cNvGrpSpPr/>
          <p:nvPr/>
        </p:nvGrpSpPr>
        <p:grpSpPr>
          <a:xfrm>
            <a:off x="853760" y="1261059"/>
            <a:ext cx="4732638" cy="3405005"/>
            <a:chOff x="579272" y="815171"/>
            <a:chExt cx="6299141" cy="498526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2624C43-4FAB-572C-2DDA-1135E6F3EE88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9A253F-FAB0-0FB2-E801-69122DBE1741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41D4B88-89DC-77C0-6F44-068644D26596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E22CB89-FD76-F9D0-6464-0250E6E9F678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60FB339-8AC0-2F44-3C83-721AB5B9A428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6CE272D-9485-1C5A-8E8E-3EAD890BEBB6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6207F77-23B2-1B53-EC95-06B4CDAF754A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30CA17-D421-7571-9C04-B026318B3691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EA21BAF-76C3-7E45-DF92-F45FF0CDB3BD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BF26525-A5C3-A5CB-4FBF-72EE85BB122B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C4BE45-BA8C-9DBB-DC6C-716FDE7A4D52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E613C155-14BA-04F2-37AF-248507ABA983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156E57C-1B28-2D0E-4137-50077230D694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70508C6-ACF7-28FD-F4C6-B5ECDE6BAB98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D7F43D6-06AE-3B22-C184-D5EBFB711F9A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8C2F78E-B6C7-57B5-C7D4-2CDA6ED4FC4F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B89C7D8-6077-B52A-7F72-0977E5DC4582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472BB85-433C-9AD9-DB59-7065721B254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66FD4D68-E334-DF47-6186-BC383CF613DA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C2513F3-AD91-C498-62A5-A40E7B909EE6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541D0CA-34E1-433C-0160-FE1899B26AEF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9CC06B9-58E1-A994-DFB9-59E8BB41E86E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48E3CF5-0E63-2062-C8D5-38224A40DE57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4192760-CF97-0DA3-6609-98F428BCD329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A390881-4138-9314-53E5-003F0978B63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354B053-961F-2ED0-EED2-6529F1809937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9B5BEE4-7D10-7BC4-B012-E71C84007739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7340252-EE25-7277-1F3A-5F13F035E6C1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35A910-EE56-7B29-F0C9-69AA828085F0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D96CAD-F7B6-063A-87F7-AAD97E5DFACB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4160DCE-E541-C061-30CD-2815DEF7FC59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E7A52B-BF37-6579-87BF-68527C934932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E6459E-261C-EB2A-A81A-36E51449BDF5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5B6C0C-61C0-4F2A-B0DE-BFF268BF3BE1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FBEA65-1D2A-D1F5-DF48-F1156FD1371A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56D050-2493-549C-E9DF-1C5BAF798DFD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661C27C-34F8-B7FD-B420-0DEDE124C41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D20D666-1357-7412-6CC5-325206399D6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38C14EE-7536-9471-E5C0-F726FDC66B8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08E7376-C748-05DB-FC07-2D75B9BFAC9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3D859CF-AC36-EABE-53C8-913E224E1B7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758808A-5DA0-2981-BB43-881AD46F067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B3AE1D-6EBC-C084-1EAC-FAB56654BA55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143FC0-709B-BF49-761D-934DD322179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6963765-7221-00C4-0ECA-849EE9456AA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B7D926A-C779-100D-91A4-0E75EB06195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9EAF1AB-BB12-00C6-E252-4F8C2161380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FB2779D-0B0E-AFD6-EE87-76F80761CD49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7736586-C48D-0C17-4E3B-CBCB564739D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D7C57F-2285-CCE2-53C9-210309531CF9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3B8E862-98C9-3C4C-3A6C-FD58E09D7CD8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F968CBF-DE38-DDB0-459A-8BD27F030E8D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B3377D3-538D-3070-C31A-32A0A1095ACD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4A3A3D3-BA8A-61CF-0040-C21B39DB9DCE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B503648-F0AB-3F04-A589-E3013602F5A7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DCF6B0F-83DD-EB4D-2517-8023179BB028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C63E0F4-F271-3807-2EF9-7C8B197906F4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6641616-1978-1E21-E94C-EB9317D043E8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30C7BD7-B9EE-504F-5900-2F75B17E9F96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EA820C2-9C10-2667-0C4C-7E5DEFAA4710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FA289D3-E9B1-F3E1-95F4-B556A5A2124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0D79CCB3-8A45-51F0-5363-1086B6E59289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09DF43EB-22F3-7619-F5C3-60B5E0400887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F47FCFF-7421-F035-625A-1E77A6B45B8E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C46E9FD7-3335-9BF5-C603-82B30C7AEF6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741C4978-F3BE-E45A-6C94-2195EC847719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FF7BB98-517A-80FB-EE7F-6A316E7358D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CE202A74-2F7A-EAE6-B86C-ABEF705E1F24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831F17B3-338D-2F2E-5A15-78889FA82EA6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70A0100-D1FD-60FB-2D39-8AD38729FB5C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4A3DA905-23DA-9FE4-1485-53E1C270BA94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89D3CA3B-74DF-3074-A0B5-09CB0503231C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5E5DEC5-18A5-2959-5198-72C179E3B1FE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11A4154-2163-1447-1893-5E09F757F5F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7CFE63C-6A3D-B3CB-CC34-2C145F170ADE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495531-58C8-8CD2-696F-7266551DFF12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932CFE5-5BE2-CFAA-CCE1-C9B8DC48CC2C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3AB5F54-D130-92AB-62DB-2807F872EC4A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6811AF2-8F6B-F919-132C-47B3894CDF3D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68651B7-C269-3002-A569-DE65BE98352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1DC1455-4802-F579-BC09-3735AB8181D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ABF97A-AB88-46E4-EC82-C5E5A21DEBBA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4991136-D64C-E8A3-66B9-4495323C7951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30190F-E77D-8C82-730D-7ED8C2BA078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C3FAF32-4469-BACD-BE6A-0F106773D4B8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5709F18-DAB3-40ED-5777-4F15667DE2FF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42BC721-12AF-6582-F34E-8D6C1D548B5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B7CB150-E68C-792A-C67E-3812EAEDC71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87BB2D0-7051-F618-9083-DFE153373E5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5EB7941-F441-D56B-064B-EA0C54F4DC8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8FC925A-FFEF-DB15-0AE1-A3ED6FB81BAD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1269A24-F61D-F029-8A67-124323214E5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C579C37-80AA-6501-6093-13D7AE26A65F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52A9CB-919F-DE7E-1C4B-33662797885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FB2059-7654-0143-B462-3AE6C614AF2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7576F66-60DC-E9AE-FB89-3D882875E761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54B9826-272A-DF19-41DC-29517002C9D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9CEA00E-3D5E-770F-7DF1-780F8424363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66EC236-BC72-FFFC-C37D-8D7B7523B16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2CE6DE-577A-E42B-E485-23231AC5498F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DEAD84B-7B57-FED3-D120-3BA403C1FE0E}"/>
                </a:ext>
              </a:extLst>
            </p:cNvPr>
            <p:cNvSpPr/>
            <p:nvPr/>
          </p:nvSpPr>
          <p:spPr>
            <a:xfrm>
              <a:off x="601865" y="815171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91DA6F3-0611-2B51-567E-5C261C2ED156}"/>
                </a:ext>
              </a:extLst>
            </p:cNvPr>
            <p:cNvGrpSpPr/>
            <p:nvPr/>
          </p:nvGrpSpPr>
          <p:grpSpPr>
            <a:xfrm>
              <a:off x="4077301" y="815171"/>
              <a:ext cx="2777344" cy="2308276"/>
              <a:chOff x="4077301" y="815171"/>
              <a:chExt cx="2777344" cy="230827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C36416A-04BC-202A-6251-3B4DBC0337E0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930368C-F861-4247-4B7D-4249DEB57EC4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443A04-12B2-82D0-9977-D342C20A827D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176C070-E3C8-C600-A521-5AA3F09FE0BD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DE4ED7A-4E4B-976B-9C32-9130FBFC7176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D668F5D-FE71-2BDD-6C32-2BF8B8CFE85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A7827B9-B454-E19D-5501-0498E6FF1A23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727C59-BB27-11EA-F9A6-908A7441321C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D11E24F-7BE3-C1DD-ACCE-B94136C69C00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81F96E5-0299-759C-F808-49E430259942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182B076C-6EF8-C986-D2B5-8D79CCFA773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67A3B13-A7D4-8769-C08C-746EC4DFDC5C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58F74EC-70F8-8111-44F9-B561437136C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26A487C-D467-623B-9B84-455D518F631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FD400D9-6CD9-4CEF-4D87-903A205CC24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D5316DC-422E-1CEC-2D0D-3E176088A5C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DE01ACF6-83F5-032D-E9B0-16B32C56F211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0D9A0D1-8EFA-DA97-6BE3-35605FF62A9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6F1B2E1-7BE6-0B8F-0403-17DFAE7E79E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D5F1E2-4630-4C35-2B7F-1CBF5EE7EFD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7E29B1E-EFA0-2496-0D64-AE7E98AA3078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7E53764-9C83-13EF-8004-F7E659E24CF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44BD3F5-6698-3DCF-65FC-43606A36EF1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7FBD05-EDF9-A122-C857-DAD01093578C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3BF96A-A5AB-F8D1-6CD3-0C945F9DEBC5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21EE19D-E2B9-A23C-AAE3-407347103592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428CF7C-03D4-423B-E51E-B7273D0A9F97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AEC0DE5-DC43-8B4A-35B9-9B8B4E9069C4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562620-6FC1-A4C0-A45A-AFB7BC0F0759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380F03A-B04D-6128-2D05-70D6D8FE6268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FF28561-2427-614D-105B-E56DBB54CE4B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A844504-394C-0F3D-FB38-43DAD0DBD81F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828F771-3665-8176-7813-41AF6D91F595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72542B7-52FD-D83F-274F-C9E382A21138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88E9491-E88F-A900-873E-C39FF49A1DC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5E7133A-719A-78CD-C67F-0A9FDDEA60D6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552D2F8-FAC2-BE52-69A1-F193A04896D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3FDBB91-BC92-7560-7B56-B30240E7CDF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EDB73FBB-3CFF-47A3-916F-C40F046EABB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4A7FA96-3462-8E61-D93E-7CD1B3DD7258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DF7ACE8-32BB-6AC5-0CD0-999AE08C30A9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26BD1C1-4D0C-EAB7-32DB-CC74B264030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A878933-E910-0AB8-C385-29DB82B3A0C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52659573-B1E8-86CF-4504-325F18A6CE3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4ED3252-46CF-FA37-33C4-DDD0DBC9CF7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68C05A4-516B-1EBF-CE81-D570B393BD4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C74409F-4599-9326-52A6-03DDE87043F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48F2203-C4AF-7F64-29BF-3F74EDCDFE2F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3A9E206-6F50-9A7C-1309-DFC3594951E0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F83DAFB-6343-4A42-2810-74A8D2D5C2AF}"/>
                </a:ext>
              </a:extLst>
            </p:cNvPr>
            <p:cNvSpPr/>
            <p:nvPr/>
          </p:nvSpPr>
          <p:spPr>
            <a:xfrm>
              <a:off x="1971536" y="3492145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E2A5686-BEBA-3C13-DB75-27FB0BEC91B4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6"/>
              <a:chOff x="4077301" y="815171"/>
              <a:chExt cx="2777344" cy="2308276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760B76D-ABA9-967F-2834-059DBC140573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73A47AB-4E29-90F6-376F-90BAC5A4552F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7298F7F-6841-985B-D61D-015F45A26869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9D6E8CA-6967-BCFD-588A-701D4C8F8BCE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6814F28-3628-8AC7-9026-7D536C02A6CE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8CE1A22-C92A-B4F2-0FA4-6C89449608F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A79176C-4AFC-71AD-C4FC-5D8C56D5162D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58737C0-A2F7-F54A-ACA1-2B720BE36932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2F7B961-FD16-298F-582E-9D4ED3F5601E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D1F33DD-A158-9EC5-0A21-CFEF8E0E53F5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39BAA79-B5FE-69C2-0ECF-965DB557A25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29DD371-97C3-65CD-364E-814CA80F2DA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2CE5F37-4A5D-0FAA-7FA7-8DBB9DAA18C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3FA4EBAC-511A-64FC-BCA9-32423A655B41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625E2DC-7592-EB34-21DD-6C892F61E25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9ED869F-8909-9018-0B87-A87F4AF564B8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AB26173-2B36-216F-D609-640BD5AD3A45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3F90CF6-8DAE-67B6-CC3F-F5840AE68F20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7D3C143-1C95-801B-3E1C-2CB3120206E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988C47C-237E-087A-2194-7FF9C1DB832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4295CD-6F00-E4DC-0751-A3E8F0FC70B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746A92F8-4FB1-E507-BB64-6D7491EBC274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F96AE44-1CF8-EC0D-5E37-F1FD84632AB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EBA83C8-FA43-B4B6-D0F4-A49E245762A2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DCD6C90-4FF0-F014-60A4-AF447EBD5226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967DB08F-591F-1F76-172A-48223F42255F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8AF03EF-1478-E4C3-D8D5-BF572EDE3D39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A4A3B6-A379-3364-EB41-0D45191DF3DB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D201A6A-CD7C-6AE1-FD6E-58F0DB6D666E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FAA84F1-DC64-390F-1A49-8CA1D028453A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E89B3E4-5630-F705-EB0C-70C4522DF174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E8700B6-B86C-57F3-A371-CD6061662F92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06D644D-129A-2ECA-83EE-D018F60DDFEB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4A6831C-E1D2-74A3-173C-78DE70F2C3B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6DEC5E4-68E9-F455-23C8-EE16A8B4823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4C101BE-F126-74CA-A9CF-C4A0CC967F5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E794201-EC60-B941-706A-49EF8CEC93A1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79D12143-F8B8-E07A-C6BE-E9C4A444C95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ADD5293-DC4A-F866-94EB-B4C94C766FF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069FAFC-7C8F-9F42-26EE-040FD8D33D0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84E5FEC6-78FB-E3B1-C2FA-5BBD04B4A15F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B096A57-828E-5F04-47BF-C5DF57103F6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C288DC4-D2C5-D88A-ACB6-76A440DB745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7FD5EC4-041D-0DDF-7727-872CAFD4C24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3064FDA-8702-20E2-4E41-B3FCF99A72A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7E4788C3-3D9C-ABC6-4600-8A13BF0F0EA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E198D-D423-B74D-6DDE-4796E7E0EC1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8227EB0-C229-9402-AA9C-29EBE3E3A3A2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D01F0BC-3CBE-4A60-1A45-E2AD5E3931F7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7C2D595-D3BF-F5EF-D84B-42C7C6866B63}"/>
              </a:ext>
            </a:extLst>
          </p:cNvPr>
          <p:cNvGrpSpPr/>
          <p:nvPr/>
        </p:nvGrpSpPr>
        <p:grpSpPr>
          <a:xfrm>
            <a:off x="6588627" y="1261059"/>
            <a:ext cx="4732638" cy="3405005"/>
            <a:chOff x="579272" y="815171"/>
            <a:chExt cx="6299141" cy="4985268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21FDB67-38CB-8F4D-B8CC-098701EBC04B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D43B8CDC-8FCC-3C1C-1C11-93798972B68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6C7EEA61-11DA-9397-9F3E-DAA67D9E2D24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BD97471C-A239-FBF8-8473-63A6F9270310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330056D4-FD36-3454-765A-6F7C46210752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D7C9595-BCCE-C298-168C-1190004DBA42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1889CBE1-72B8-09A4-5F1D-D19FBE4847BF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745C628D-1F12-84C6-1444-E6007B44CAF9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4718E355-3F95-06E9-EDA0-6E5BAF08DC08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83CFDE42-C55B-AE85-E861-7AB3C1C523AC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4AE57FFB-EA6B-614C-E43D-58B3482AABD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EDB9484F-0901-2B16-C212-9D7A17F7BC20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63C42D2E-B8CF-AC54-7FC1-1CF6234012CF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0B819C63-C91D-5027-6200-3536FFC86B6A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4AF30EE9-9FBE-0A68-5CBA-895F9CB9797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A788E9AC-31C3-03EF-1CA7-ED53A9741B24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2464B7F7-634A-5777-470D-754A5DF82BED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8C31C6F3-DD7D-EF9F-F68D-E6798C9CCECE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B09E92AD-1912-9B44-965D-98081CB9232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2E693029-9D2F-D019-379B-6064443F74C6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78DFA0B3-C3BF-66BA-149F-B7411E5E3E22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C349EF02-0934-D631-67C8-D3E9F20B527C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A02FDEE8-0D03-1862-1074-2FD0CD417E6A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329F5637-6DA3-1F93-AAB6-4F060C8AC6A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7E562726-55EA-22BC-A5A5-0F4DD67F2E0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C7BE4400-3ECB-F966-C856-B00E00F0689D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BC00848-26AF-8488-D418-C904D8B93E1B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B9663BB8-B903-73E7-3207-991C8E58C1CE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F042F2E-2CED-CAC9-2A09-A1230CA95D2E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7B5BF2C3-E4A1-CE66-5E49-E5E312D4940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E32A68F-D5EA-77E2-06E1-37CE176BDCFF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2978349F-EDF5-61B2-2310-9C20047A907B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58CF078E-E972-3011-B709-E2ABD1EB1965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2DA5099-01C0-99E6-1B7B-25FF9C45CF82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7A4831F-FC7B-27F6-EC21-DDBBFDD0B00C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136BA467-FA03-7B2E-6E39-AC99D985F5A1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655B4D6E-8800-7FF5-9889-3613C76C3A2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37A37E12-EFAD-6E7C-42D0-18474440194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9D838F10-A1CA-CB00-2A0A-19E5760F0B3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C717097F-743B-85A6-2589-8DB82F3893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B4552434-7D42-0D2C-B631-00AD8ACDB86E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E9E1A00-84F7-D51F-7E9F-D8B701CD294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7A1E7EAE-54F2-BE9A-6747-5EC0863923F7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F131E3D2-FA8E-ECE0-599C-625FB8A2A4D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9CB9025A-49B1-F3B6-0B43-5403AA3AF87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93248649-E641-EC95-ED32-A647E48FB7A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E1B3744D-5173-319C-D9A5-CC608BC35A50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717C350-0B97-81E6-5897-FD591C77542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5F2695D7-CAAA-CA9E-7469-5431F2F55F2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7621351-9B89-5CB0-0F1E-FCA323473E1E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7BEEB7F6-0DD3-C375-C616-751767C3E11F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0A055D14-7C23-4616-150E-A50264615F09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F5BA503-D948-F3BA-8B66-35AA28A522C8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308F8BA-57DA-6576-679C-005AD11BDA4A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80977FD-E946-D839-6506-908F41F47F49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4F6446EA-2F20-0918-0511-F044373CA076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B12519E7-6362-5901-B68B-BF39DE521E2E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FC1F9DFF-1DEC-B97E-33D7-0D742BFE5212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562AAE65-56E2-1901-8820-4580B293A549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1B4CBDCD-9E1E-5804-47D2-925EE3A624B9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00E62F8A-E7AF-F99A-24C4-E217347B8E4F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955C86BC-CBF2-DA65-AC2C-44FFDA022A80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B9E41F18-A352-F59C-4B53-3888E48FC88C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FE14911B-9A32-9C6D-037F-34337E12A429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3B5B02EB-F1A8-2B64-8571-5BC14B5C52F3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476A7A2F-B610-5511-2BBB-27B3D82CBBF7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736AAD73-7E4E-3216-5344-349A3F01B538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C74293EE-E5EB-C1F4-61BD-97AC4696477B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16B06BA4-BC1C-D038-C15D-2A5DA3D0229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2AA0A6F-0F56-6BED-5FFB-440B1D804BE9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AA6CB8BE-259D-2694-1E33-4EF813CC99BF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59BAC98F-EC80-6935-F575-83958E092457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D5A0C70B-E20F-6CBF-2AA8-6588E6CD83FE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59F4DF78-CCE5-F235-AB40-4E25282A5F1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76C19051-8587-03F1-F9B6-28E1435DD069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92D10DEB-2F68-246C-1806-C6D8ED8992C5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4056AFA-9E42-F42C-FAE7-FC57A1A92C53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BFCD5F24-0BBC-3FEB-4AA5-A2FF63082A5F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423E98BE-6F4B-548D-6C6F-BF748E1C089D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95179EA5-3C65-B831-93E6-F4715C9E98CA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2C296E3-0E34-06B4-EFD1-6D9697F82BA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9EE3F142-F008-D5D0-ED2C-D7673FC45D7C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81D46EB5-DA3F-3C71-28E5-FD520BE2E659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A150B35-CD10-B33B-404C-49DC014E87E5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0428F28-304D-F90E-21CB-FA9A5920F381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8DBBB0B-8A2E-27A3-D113-3762BC74A102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2466115E-D8ED-CD95-191C-B2CA8597E1F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EAD1DEC-FDD8-4961-432C-7ECD774D055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CC20EBF6-652F-C262-7FB3-9E770476094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CD3C723-BC04-221E-5449-C8585799019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48FAA266-E733-4DF2-9ABF-3178494ED7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D24CB55E-85D4-80C9-CCF8-E47C93EF505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0E9EF37-EB36-57A7-E560-082E946D6FFA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4EA5692C-CD0D-65EC-FBE4-522796C86A9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50DEA74D-6B43-406F-97E5-915D8B5A446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5BF754F4-D843-AB3A-E7B5-F774EBD9442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6009AD02-3917-73FE-B9B8-0E22782C3398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291AE14D-8530-6CAC-2AB4-31CA1528FCB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83A9046-3A3F-3405-24B8-4A0211A2AAA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8992AA06-3B53-C561-64E9-2EC40C8CDD1C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41220C6-A22C-7182-2975-7ADF1BA5E954}"/>
                </a:ext>
              </a:extLst>
            </p:cNvPr>
            <p:cNvSpPr/>
            <p:nvPr/>
          </p:nvSpPr>
          <p:spPr>
            <a:xfrm>
              <a:off x="601865" y="815171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EBC6F13-C6DE-0B46-056E-4598A4762262}"/>
                </a:ext>
              </a:extLst>
            </p:cNvPr>
            <p:cNvGrpSpPr/>
            <p:nvPr/>
          </p:nvGrpSpPr>
          <p:grpSpPr>
            <a:xfrm>
              <a:off x="4077301" y="815171"/>
              <a:ext cx="2777344" cy="2308276"/>
              <a:chOff x="4077301" y="815171"/>
              <a:chExt cx="2777344" cy="2308276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1A134EE5-50BB-9430-98FC-4A195635E4A8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B2F7B32-7E5E-B868-A716-0AFFBE36670C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7CB15572-092C-B4EF-80B8-F8180350B523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F92D79F-7D75-2547-56DC-46D70170329C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5FD612D-684E-B69D-8503-64FDD7B134EE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0016B70-E1B9-AE0A-BDF1-DD2E0701467A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16DDCD1-5704-C48C-280F-35C6C4804229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810CC48-831B-FDB4-B63D-0EF13A740F40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5029C9A-9D5A-CFCB-9D65-7878CC4DCCB2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DDBB9A79-8787-93D9-9B80-831E5F7AD26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66DE4F13-791B-F089-9B48-6C3E5D3F04E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FC7DD054-A18A-7803-1B04-C2AFCD9BD8D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5949BBCA-04F4-7E27-F99A-6C94B008B41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E00817E0-3969-F0A8-F0B6-1FDC43DACF1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135CC71B-23CF-4A7E-5F87-A378D8A5DB6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F4AB7CC4-568F-17CE-5876-287F4B502C4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A4AC334-54D1-B0E7-E1A5-3632FD03A734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CD6D869-F1EF-45F7-9004-D44611D508D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B06C91D0-9E4A-F0F6-9F28-D9582EC89AE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C13A893C-4853-5BFD-1AE6-3679F568C3C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29A35D5-3D6B-BAB0-BFB2-1672247240F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B9C1B505-59C2-4AC9-7448-948B6D6FF88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A9D5CEF-F74A-8BE1-5F73-4938B364339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C5694239-5A87-56C3-AE77-136D6A1C3BEA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5A2469AA-E34B-D7E8-DFD6-A3B7DF69725E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A5CDD52-9682-60EA-F865-58E9273A1D90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E482EA-5FCE-7F44-A519-FD08297F94D0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8F1939A0-AB27-8F4A-10F2-B20948746EFD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66D2BEBB-BBFA-DDED-1CA3-45360B8A1E30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6B50C7FB-E8EE-54BA-A47D-833557BC9930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74D935D-227F-8237-87D6-BA4D9A6F7DB5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86CBF49-83F2-D28E-0008-C1EFF0D1FCCA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37ACB3-5338-FC4D-C5AC-5FC641F91D3B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BD0A4682-C682-7F23-5E37-04746C73F203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CDCE2AF-E95F-D412-FE6E-E8D1287FD7B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01991A80-96D9-3416-4FC7-8B4FD0A047C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DBBAC07-A860-8EBF-52F9-432884C1CBF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39ACF073-4BAB-56B7-290A-09ECD7767F5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D9E7B20-5866-13D3-EB1D-F0079D019B3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AD54622-4731-9E93-E771-B8804D72861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587624D-F3A7-65B3-1D63-D936003838F9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6A6640A1-7BEA-43AB-3A71-D6FF44043AC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43D9365-57B8-2601-65EA-6398EA40D47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A05AD13-3888-9434-A483-9DD84BDFD92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FA49D77-485D-C270-518E-B692274D1BEC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4E8E6A0E-617F-3221-E056-1B8DB87BEF5D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8521CBF-9B40-1C60-ABB8-A9A40ED3F3F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4DBC8CF8-5648-9014-7DC9-C9CA2102A8FD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07D679F-0C23-2A28-F24B-A2BD7F0074D2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80C7E4B-3B65-D4D1-F523-CB42A33BA54B}"/>
                </a:ext>
              </a:extLst>
            </p:cNvPr>
            <p:cNvSpPr/>
            <p:nvPr/>
          </p:nvSpPr>
          <p:spPr>
            <a:xfrm>
              <a:off x="1971536" y="3492145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6B8FC4A-E18F-434E-1B8C-FD2B781FC06B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6"/>
              <a:chOff x="4077301" y="815171"/>
              <a:chExt cx="2777344" cy="2308276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9EB138A-97EF-BEEE-EB94-90667CC698DC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1EE885D-0209-BC60-D57C-38962D3EBC65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E90C6FA-6E58-E9D0-F998-AC048156D9EE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87FBC6A1-FAB9-C965-ABD5-A1AF5A776447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4CA23500-8E0F-3F83-2C6C-114B14C78751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8E2B10C-73D9-3823-0CC9-96D7A597385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CC776B4-7388-33BF-2E29-E497743B379F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8111D33-B5F2-AAB6-8DDC-A8CB3346FF1E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9B64AEB-8C25-7C49-E35C-586DB32264BA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C98F3F5-F2B7-630E-58B5-30FB3F0A2F0D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1C2850A1-C738-B300-6244-8E871B04BCD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FAF3F480-5C0B-0257-B092-510F8DE70BF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DB79176-239B-4728-6087-AEC70244235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FA71A8C4-C308-7AB6-0F22-FC47E671DA3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24208F7-DDBD-67D1-B9AB-D5FAC504D5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B44A820-C593-E2FB-5806-663565F9955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7AB413C3-370E-DF5E-C2AB-AD35807052F6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D112884-F608-5931-F2B7-6956097F8F9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2E76BE5-A882-7359-77A9-462CC7FAA84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BFCBFF98-D3F6-2AFC-3FAC-7A0FEDDA676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DAC5DE7F-1C4D-FE4E-13DC-577B77BC454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BB2093C-2139-2605-3D5E-68FE0D603856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4002EE9-4D9B-FA27-4254-2EB44E48E31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CB56B8E-590F-6B5A-CE3C-6B55B88C676C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3BA8C32-70EA-752C-134D-3E8FB0D24706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AFB3641-A2E5-5517-73D3-D35B074742DB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A287D54-DA5D-567E-F35E-1A6EF373EFB5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6CF6AD3-98A3-AA6A-995D-69CE9E718DC1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B25E7BDE-0B61-5AEF-7646-807B405F80C2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4BAFE6E-C191-3B0D-646D-8F5B291E9446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D2B00D13-1BC7-88FA-4970-16977DF00B0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6147580-32BC-B6EF-8CEB-65A5F9C404B0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E800C51E-6659-EC76-F089-D45823F78B12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2DBB3F96-9D2D-1FA4-8D0F-7675E9ABF04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70907D1-9F6C-7CED-DD27-3EC10707CA0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91B0134-8907-3BE1-A4ED-8C0672CA2D66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F5A52A3-F1A6-ED34-4B03-D2DF7676D7A4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EF200D8-3DF5-EFA6-3E7F-E168AD8BEE80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C7BF71DD-FD20-DC6A-E830-E6A0B07F3AA5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E671D80E-9E65-8363-A746-69DFF9BE6D0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F51674E6-AD6B-6825-F4A6-AEC2D7BB56AC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26859934-D5FC-F573-4A4A-05EAA12FDF0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BEB4E950-AE9C-87D8-892A-340A0CD3218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9A9F9CD0-5627-4EBE-4529-C042FCA7A17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0E04641C-C2C7-EABC-B7B4-5D325A227CC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A7A6915-CE75-6460-11FD-BA46DB5ECDA4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60C4058-C6E7-84E6-4668-9306BC2A224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73CA8ED-04E9-3E22-8860-8FE9B9C820A0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7EDDDF2-12CF-AAD1-3923-A577C615822D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A78A2C2D-C056-5C6C-E308-2A5C22929D71}"/>
              </a:ext>
            </a:extLst>
          </p:cNvPr>
          <p:cNvSpPr txBox="1"/>
          <p:nvPr/>
        </p:nvSpPr>
        <p:spPr>
          <a:xfrm>
            <a:off x="8291670" y="285470"/>
            <a:ext cx="130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Year 2</a:t>
            </a:r>
            <a:endParaRPr lang="da-DK" sz="3200" b="1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B2DE528-D510-5759-0951-DC1738F46E37}"/>
              </a:ext>
            </a:extLst>
          </p:cNvPr>
          <p:cNvSpPr txBox="1"/>
          <p:nvPr/>
        </p:nvSpPr>
        <p:spPr>
          <a:xfrm>
            <a:off x="1000782" y="5363834"/>
            <a:ext cx="1054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Same plot placements and treatments from year to year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50030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4117-EA3B-DFBA-801B-D6A4E8E5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7955-DE33-59D5-005F-F425957B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CE1E-DCBB-5A80-0317-FFD8E841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03" y="681037"/>
            <a:ext cx="8886026" cy="70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92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Response</a:t>
            </a: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 am </a:t>
            </a: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with </a:t>
            </a: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currently</a:t>
            </a: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Cash </a:t>
            </a: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da-DK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rop</a:t>
            </a:r>
            <a:r>
              <a:rPr lang="da-DK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yields</a:t>
            </a:r>
            <a:endParaRPr lang="da-DK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23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A4DB-C3EA-421D-4E06-415A9A6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3609-EEDC-97C3-4B67-CB4E10E3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F568C-6441-6033-3787-F74F08208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5" y="345427"/>
            <a:ext cx="10473110" cy="6512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0479B-24AE-0F79-FFA8-AA559F8155B7}"/>
              </a:ext>
            </a:extLst>
          </p:cNvPr>
          <p:cNvSpPr txBox="1"/>
          <p:nvPr/>
        </p:nvSpPr>
        <p:spPr>
          <a:xfrm>
            <a:off x="6096000" y="5565057"/>
            <a:ext cx="5594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 would expect an interaction between straw treatment (removed or retained) and tillage. 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55390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198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Crop yields as function of (cover crop-tillage-straw)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Precipitation</vt:lpstr>
      <vt:lpstr>PowerPoint Presentation</vt:lpstr>
      <vt:lpstr>PowerPoint Presentation</vt:lpstr>
      <vt:lpstr>PowerPoint Presentation</vt:lpstr>
      <vt:lpstr>The model is not happy</vt:lpstr>
      <vt:lpstr>I get weird results</vt:lpstr>
      <vt:lpstr>I’ve done something wrong…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5</cp:revision>
  <dcterms:created xsi:type="dcterms:W3CDTF">2024-05-06T13:07:23Z</dcterms:created>
  <dcterms:modified xsi:type="dcterms:W3CDTF">2024-10-15T14:23:08Z</dcterms:modified>
</cp:coreProperties>
</file>