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15C"/>
    <a:srgbClr val="2184C0"/>
    <a:srgbClr val="FF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755B-A6E7-49C7-9982-51CE00EB6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FD4FA-128A-41D3-9C03-8BA6852F6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9AA72-D405-4B93-A4AD-C6A13E7F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B571D-1A93-4EE1-9704-D59D2B58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407C1-A448-4C0C-9AF6-CCCD8D67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0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A5F2-8BCB-4072-B04E-64F53A5B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7FF44-2894-4CD9-A6DC-19536BB9E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13604-EB1C-470F-ACDC-5DFE0956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B1226-8410-4F7B-B099-CE813FE4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2EC0B-378E-4EC2-9EC5-04358B67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3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FDBF55-EF7E-4460-B95C-5BE0126EF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82971-89F9-4EBC-A350-27D21AE89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2FB5D-5D1D-4DA8-B921-1C92429D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5B23C-C076-42C3-9E65-968FA67B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65407-050A-4A5F-B7C2-E3B90F90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5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A92B4-0697-48A0-B6D1-7B3B697B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FF623-4F7F-42C6-9365-FCBF10540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0E986-4B6D-422C-B599-F846FC50E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790E6-6098-4DC4-B0C3-1D78C98E1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5AD3D-3E11-47C4-98C6-5E57E3C2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257A0-6C25-4F67-9EE3-BD33AC7B4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32DF0-6D8E-4EC0-81D7-AD820D62B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01201-2459-47A2-A094-AA1D16C7E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D8D91-D528-4A6A-8F82-E9E2EC35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13AD4-BE40-4FEA-B693-3ABBDA66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7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3E38-A1DC-449E-8C48-D8B30ECF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4AF24-543D-4B08-B150-A950B3C48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48BA3-CE64-4245-A2A6-4C6ACE370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42BB7-2738-45FD-85E9-40B764D2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D4F09-1276-4C4D-8672-E9282AE9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FD11A-B064-44CD-A2E8-734BCBF2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C881-E4AD-46C4-9818-AE349FBBD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18C2E-3D0C-4FB4-91BC-62D66AA27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910FA-7473-46C7-8BC6-23B8F6CD5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1A2ED-23E8-465A-B3CB-9DF32E783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49F9D-CE4A-4F5E-877A-BAAFEB1BE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649D10-6156-4B9C-8AE8-B63E1E9A2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25630-8CE5-4B07-B0B0-37CBCA51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70D73-0522-4CE2-A990-250FC470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3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ECD8-665A-4F0B-B7D9-974218BC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0EA02-87D8-42C2-83E8-F6DAB231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82868-8F46-4A64-BF7C-B1181009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494D3-90AC-4FF6-9F7A-9513C015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5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654409-2FD3-41E3-A822-3D618AA4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6B1E0E-D36F-4F06-A1B7-3A6DB358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C8C28-DE8B-4A59-B0CF-C78648FD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53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E524C-7B50-4F11-AC8C-26BFFC8EA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FF431-011F-4711-B737-579163D84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6E1E9-AA6F-436A-A877-A88327C43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60A40-F07D-4058-99C6-588B54A6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65B9D-B613-43DD-917D-611D636A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C157B-6822-44A2-98F9-8C8857AD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4859-5313-4E7A-9182-ABDAF7632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AE4485-AB60-4365-B4CA-5F1F1AA32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3E5A4-2153-45E7-8D67-689D6C990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F9A03-49BB-4357-93CD-5338F3EA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F6F1E-35F4-40EB-83D2-E85A2281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32070-A4FB-47E7-8714-FC3F82A2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7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9D5840-F3D8-4BAE-8ABF-95AD5C8C1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E9986-FDC3-42C6-981A-B8B3D6845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75669-EF18-400C-B3B9-F0BD0E970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9234-584E-4873-8CD3-B53B1333C3D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6CFB3-B4AC-41B8-A9F9-73FBC37D3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405B9-CC02-4957-B42E-7DA71ABFD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4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BBE6F46-2A42-4A8D-B1C1-E038B0C3D875}"/>
              </a:ext>
            </a:extLst>
          </p:cNvPr>
          <p:cNvSpPr/>
          <p:nvPr/>
        </p:nvSpPr>
        <p:spPr>
          <a:xfrm>
            <a:off x="8292582" y="2809810"/>
            <a:ext cx="2725445" cy="1880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76E51-290C-4303-A6AD-0D8D552ADC8C}"/>
              </a:ext>
            </a:extLst>
          </p:cNvPr>
          <p:cNvSpPr txBox="1"/>
          <p:nvPr/>
        </p:nvSpPr>
        <p:spPr>
          <a:xfrm>
            <a:off x="5705033" y="1738516"/>
            <a:ext cx="190969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Below-ground 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BE0429-E328-4B03-9806-D12E4D5356C8}"/>
              </a:ext>
            </a:extLst>
          </p:cNvPr>
          <p:cNvSpPr txBox="1"/>
          <p:nvPr/>
        </p:nvSpPr>
        <p:spPr>
          <a:xfrm>
            <a:off x="3425871" y="2863212"/>
            <a:ext cx="175766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Soil temperature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9C3297-30F2-4EDE-BBE3-90264159B724}"/>
              </a:ext>
            </a:extLst>
          </p:cNvPr>
          <p:cNvSpPr txBox="1"/>
          <p:nvPr/>
        </p:nvSpPr>
        <p:spPr>
          <a:xfrm>
            <a:off x="9716285" y="2899601"/>
            <a:ext cx="1183529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Soil N Pool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6B2C31-FA0B-46FE-8943-7254BCEF2D15}"/>
              </a:ext>
            </a:extLst>
          </p:cNvPr>
          <p:cNvSpPr txBox="1"/>
          <p:nvPr/>
        </p:nvSpPr>
        <p:spPr>
          <a:xfrm>
            <a:off x="6218990" y="6012701"/>
            <a:ext cx="113646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Corn Yield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FC2D2F-82ED-4332-86E1-5D3DCB71E395}"/>
              </a:ext>
            </a:extLst>
          </p:cNvPr>
          <p:cNvSpPr txBox="1"/>
          <p:nvPr/>
        </p:nvSpPr>
        <p:spPr>
          <a:xfrm>
            <a:off x="8778272" y="1733628"/>
            <a:ext cx="168725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Organic C and 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BF0BC3-B10A-4BC5-9397-D880332680E1}"/>
              </a:ext>
            </a:extLst>
          </p:cNvPr>
          <p:cNvSpPr txBox="1"/>
          <p:nvPr/>
        </p:nvSpPr>
        <p:spPr>
          <a:xfrm>
            <a:off x="2802660" y="1745054"/>
            <a:ext cx="192334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Above-ground OM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812CC4-A17B-4FFE-8444-99E901669275}"/>
              </a:ext>
            </a:extLst>
          </p:cNvPr>
          <p:cNvSpPr txBox="1"/>
          <p:nvPr/>
        </p:nvSpPr>
        <p:spPr>
          <a:xfrm>
            <a:off x="4873258" y="194691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Tillage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5640F78-4FE1-4D28-8557-ED62F3D94D16}"/>
              </a:ext>
            </a:extLst>
          </p:cNvPr>
          <p:cNvCxnSpPr>
            <a:stCxn id="27" idx="3"/>
            <a:endCxn id="6" idx="1"/>
          </p:cNvCxnSpPr>
          <p:nvPr/>
        </p:nvCxnSpPr>
        <p:spPr>
          <a:xfrm flipV="1">
            <a:off x="4726007" y="1923182"/>
            <a:ext cx="979026" cy="65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5F7D44D-E9ED-4B85-9A55-0A0CEED27E5A}"/>
              </a:ext>
            </a:extLst>
          </p:cNvPr>
          <p:cNvSpPr txBox="1"/>
          <p:nvPr/>
        </p:nvSpPr>
        <p:spPr>
          <a:xfrm>
            <a:off x="9159850" y="3400920"/>
            <a:ext cx="110376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Organic 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3D4ADE-6820-40EF-BD68-3C0CDBF5FDE4}"/>
              </a:ext>
            </a:extLst>
          </p:cNvPr>
          <p:cNvSpPr txBox="1"/>
          <p:nvPr/>
        </p:nvSpPr>
        <p:spPr>
          <a:xfrm>
            <a:off x="9159850" y="3975783"/>
            <a:ext cx="111286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Mineral 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704AEF-63B6-4115-BCA0-748519CD8A6F}"/>
              </a:ext>
            </a:extLst>
          </p:cNvPr>
          <p:cNvSpPr txBox="1"/>
          <p:nvPr/>
        </p:nvSpPr>
        <p:spPr>
          <a:xfrm>
            <a:off x="3270460" y="3951120"/>
            <a:ext cx="186435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Emergence Speed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683A25-9597-4B36-9608-E86C6D3E22F4}"/>
              </a:ext>
            </a:extLst>
          </p:cNvPr>
          <p:cNvSpPr txBox="1"/>
          <p:nvPr/>
        </p:nvSpPr>
        <p:spPr>
          <a:xfrm>
            <a:off x="5338943" y="2863212"/>
            <a:ext cx="142141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Soil Moisture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8535CE-04F6-4F00-8976-230E49A5674A}"/>
              </a:ext>
            </a:extLst>
          </p:cNvPr>
          <p:cNvSpPr txBox="1"/>
          <p:nvPr/>
        </p:nvSpPr>
        <p:spPr>
          <a:xfrm>
            <a:off x="1539730" y="2863212"/>
            <a:ext cx="173073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Plant Population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9EBCB2-DAFE-4E53-9427-A32478F274C9}"/>
              </a:ext>
            </a:extLst>
          </p:cNvPr>
          <p:cNvSpPr txBox="1"/>
          <p:nvPr/>
        </p:nvSpPr>
        <p:spPr>
          <a:xfrm>
            <a:off x="-90829" y="2863212"/>
            <a:ext cx="14751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Foliar Disease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0287FD-D8CF-4F3F-BB26-4D1EE2C652C4}"/>
              </a:ext>
            </a:extLst>
          </p:cNvPr>
          <p:cNvSpPr txBox="1"/>
          <p:nvPr/>
        </p:nvSpPr>
        <p:spPr>
          <a:xfrm>
            <a:off x="5696050" y="3951120"/>
            <a:ext cx="218230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Disease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7E1A0A6-BA50-4618-8F03-27F30C4ACB4F}"/>
              </a:ext>
            </a:extLst>
          </p:cNvPr>
          <p:cNvCxnSpPr/>
          <p:nvPr/>
        </p:nvCxnSpPr>
        <p:spPr>
          <a:xfrm>
            <a:off x="10263614" y="4672710"/>
            <a:ext cx="0" cy="700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3E68496-FC9E-4E89-8753-BA5205E35FCE}"/>
              </a:ext>
            </a:extLst>
          </p:cNvPr>
          <p:cNvSpPr txBox="1"/>
          <p:nvPr/>
        </p:nvSpPr>
        <p:spPr>
          <a:xfrm>
            <a:off x="9766991" y="560845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Leaching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A64A20-948F-481E-9E7E-0DFCA922ED2D}"/>
              </a:ext>
            </a:extLst>
          </p:cNvPr>
          <p:cNvSpPr txBox="1"/>
          <p:nvPr/>
        </p:nvSpPr>
        <p:spPr>
          <a:xfrm>
            <a:off x="6011059" y="5003420"/>
            <a:ext cx="155228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Root Structure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EBDFAD-4A5A-4BE9-A809-4D8186D8DCEE}"/>
              </a:ext>
            </a:extLst>
          </p:cNvPr>
          <p:cNvCxnSpPr>
            <a:endCxn id="40" idx="0"/>
          </p:cNvCxnSpPr>
          <p:nvPr/>
        </p:nvCxnSpPr>
        <p:spPr>
          <a:xfrm>
            <a:off x="646744" y="2467992"/>
            <a:ext cx="1" cy="3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F4D5B51-D868-4ABE-B4DF-77C63F6D68E1}"/>
              </a:ext>
            </a:extLst>
          </p:cNvPr>
          <p:cNvCxnSpPr/>
          <p:nvPr/>
        </p:nvCxnSpPr>
        <p:spPr>
          <a:xfrm>
            <a:off x="2391634" y="2467992"/>
            <a:ext cx="1" cy="39522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0D3A137-DF2B-45FF-A99F-CCB3DB683E2F}"/>
              </a:ext>
            </a:extLst>
          </p:cNvPr>
          <p:cNvCxnSpPr/>
          <p:nvPr/>
        </p:nvCxnSpPr>
        <p:spPr>
          <a:xfrm>
            <a:off x="4277775" y="2467992"/>
            <a:ext cx="1" cy="3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033AB08-870D-4629-B0D8-BC7D3B22D391}"/>
              </a:ext>
            </a:extLst>
          </p:cNvPr>
          <p:cNvCxnSpPr/>
          <p:nvPr/>
        </p:nvCxnSpPr>
        <p:spPr>
          <a:xfrm>
            <a:off x="6035435" y="2481240"/>
            <a:ext cx="1" cy="3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A2E10CA-4474-4A6C-9709-769561D28077}"/>
              </a:ext>
            </a:extLst>
          </p:cNvPr>
          <p:cNvCxnSpPr/>
          <p:nvPr/>
        </p:nvCxnSpPr>
        <p:spPr>
          <a:xfrm>
            <a:off x="660905" y="2481240"/>
            <a:ext cx="5374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1BA66BD-48A8-4DD6-B57A-134D8438CFE3}"/>
              </a:ext>
            </a:extLst>
          </p:cNvPr>
          <p:cNvCxnSpPr/>
          <p:nvPr/>
        </p:nvCxnSpPr>
        <p:spPr>
          <a:xfrm>
            <a:off x="3734941" y="2105701"/>
            <a:ext cx="1" cy="3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E70E58-42AC-4675-B455-935EC2D04F9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7614723" y="1918294"/>
            <a:ext cx="1163549" cy="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BF088E-82BB-48E2-B48C-D3A32F67900B}"/>
              </a:ext>
            </a:extLst>
          </p:cNvPr>
          <p:cNvCxnSpPr/>
          <p:nvPr/>
        </p:nvCxnSpPr>
        <p:spPr>
          <a:xfrm>
            <a:off x="9640836" y="2114386"/>
            <a:ext cx="0" cy="700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965D3D2-1395-41AA-8475-03AAB87FA8F8}"/>
              </a:ext>
            </a:extLst>
          </p:cNvPr>
          <p:cNvCxnSpPr>
            <a:stCxn id="47" idx="2"/>
            <a:endCxn id="12" idx="0"/>
          </p:cNvCxnSpPr>
          <p:nvPr/>
        </p:nvCxnSpPr>
        <p:spPr>
          <a:xfrm>
            <a:off x="6787201" y="5372752"/>
            <a:ext cx="22" cy="63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EF946F1-6A66-4B77-A814-CD71F166BADB}"/>
              </a:ext>
            </a:extLst>
          </p:cNvPr>
          <p:cNvCxnSpPr>
            <a:cxnSpLocks/>
          </p:cNvCxnSpPr>
          <p:nvPr/>
        </p:nvCxnSpPr>
        <p:spPr>
          <a:xfrm flipH="1">
            <a:off x="6787201" y="5661843"/>
            <a:ext cx="2054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DD3FCC7-0CE7-453E-B02F-2DC6EB94BE8A}"/>
              </a:ext>
            </a:extLst>
          </p:cNvPr>
          <p:cNvCxnSpPr/>
          <p:nvPr/>
        </p:nvCxnSpPr>
        <p:spPr>
          <a:xfrm>
            <a:off x="8840418" y="4690213"/>
            <a:ext cx="0" cy="971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EA4EBB5-9187-4147-9D3F-FA252E91157F}"/>
              </a:ext>
            </a:extLst>
          </p:cNvPr>
          <p:cNvCxnSpPr>
            <a:cxnSpLocks/>
          </p:cNvCxnSpPr>
          <p:nvPr/>
        </p:nvCxnSpPr>
        <p:spPr>
          <a:xfrm>
            <a:off x="6769336" y="3061904"/>
            <a:ext cx="1523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931AD5F-99AF-42C8-B490-DFF8FDC93D0C}"/>
              </a:ext>
            </a:extLst>
          </p:cNvPr>
          <p:cNvCxnSpPr>
            <a:cxnSpLocks/>
          </p:cNvCxnSpPr>
          <p:nvPr/>
        </p:nvCxnSpPr>
        <p:spPr>
          <a:xfrm>
            <a:off x="4277775" y="3232544"/>
            <a:ext cx="0" cy="359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D4AD687-BD91-428F-B600-C779938FB226}"/>
              </a:ext>
            </a:extLst>
          </p:cNvPr>
          <p:cNvCxnSpPr>
            <a:cxnSpLocks/>
          </p:cNvCxnSpPr>
          <p:nvPr/>
        </p:nvCxnSpPr>
        <p:spPr>
          <a:xfrm>
            <a:off x="4279277" y="3591832"/>
            <a:ext cx="4013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38062AB-3426-468E-A20F-02D159FF5BE0}"/>
              </a:ext>
            </a:extLst>
          </p:cNvPr>
          <p:cNvCxnSpPr/>
          <p:nvPr/>
        </p:nvCxnSpPr>
        <p:spPr>
          <a:xfrm>
            <a:off x="4279088" y="3532044"/>
            <a:ext cx="1" cy="3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40F3762-1150-4392-9305-F7F771E78299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6787201" y="4320452"/>
            <a:ext cx="1" cy="675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B890F74-A463-4C40-A27B-35FB56527423}"/>
              </a:ext>
            </a:extLst>
          </p:cNvPr>
          <p:cNvCxnSpPr>
            <a:cxnSpLocks/>
          </p:cNvCxnSpPr>
          <p:nvPr/>
        </p:nvCxnSpPr>
        <p:spPr>
          <a:xfrm>
            <a:off x="3734940" y="678035"/>
            <a:ext cx="1" cy="10444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E40E1B6-6876-41B9-90D2-E708A7BFB424}"/>
              </a:ext>
            </a:extLst>
          </p:cNvPr>
          <p:cNvCxnSpPr>
            <a:cxnSpLocks/>
          </p:cNvCxnSpPr>
          <p:nvPr/>
        </p:nvCxnSpPr>
        <p:spPr>
          <a:xfrm>
            <a:off x="6659879" y="753063"/>
            <a:ext cx="0" cy="991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B7D1191-B076-4898-9B0F-3270A8A581F9}"/>
              </a:ext>
            </a:extLst>
          </p:cNvPr>
          <p:cNvSpPr txBox="1"/>
          <p:nvPr/>
        </p:nvSpPr>
        <p:spPr>
          <a:xfrm>
            <a:off x="3396578" y="405400"/>
            <a:ext cx="762144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Previous Crop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90588DE-30A4-4BEC-A610-E55B1803AB55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46744" y="6197367"/>
            <a:ext cx="5572246" cy="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A3131BE-2CCC-4F21-8B85-8FE573AA913C}"/>
              </a:ext>
            </a:extLst>
          </p:cNvPr>
          <p:cNvCxnSpPr>
            <a:stCxn id="40" idx="2"/>
          </p:cNvCxnSpPr>
          <p:nvPr/>
        </p:nvCxnSpPr>
        <p:spPr>
          <a:xfrm flipH="1">
            <a:off x="646744" y="3232544"/>
            <a:ext cx="1" cy="2973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421ADB1-7B54-4E34-9C80-9EF687584961}"/>
              </a:ext>
            </a:extLst>
          </p:cNvPr>
          <p:cNvCxnSpPr/>
          <p:nvPr/>
        </p:nvCxnSpPr>
        <p:spPr>
          <a:xfrm flipH="1">
            <a:off x="2391629" y="3230066"/>
            <a:ext cx="1" cy="2973184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017AB7F-25DC-4D92-B58D-D77D92CA8150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5134817" y="4135786"/>
            <a:ext cx="561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031D529-3B64-4D02-8D22-B111957738C3}"/>
              </a:ext>
            </a:extLst>
          </p:cNvPr>
          <p:cNvCxnSpPr>
            <a:cxnSpLocks/>
          </p:cNvCxnSpPr>
          <p:nvPr/>
        </p:nvCxnSpPr>
        <p:spPr>
          <a:xfrm flipH="1">
            <a:off x="3885155" y="5012085"/>
            <a:ext cx="1" cy="1191165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C5D36EB-7B3E-4476-870C-F7C91DFDF3C2}"/>
              </a:ext>
            </a:extLst>
          </p:cNvPr>
          <p:cNvSpPr txBox="1"/>
          <p:nvPr/>
        </p:nvSpPr>
        <p:spPr>
          <a:xfrm>
            <a:off x="3270460" y="4642753"/>
            <a:ext cx="163724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Emergence Day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DF7F4A-E999-4873-AED9-391655338804}"/>
              </a:ext>
            </a:extLst>
          </p:cNvPr>
          <p:cNvCxnSpPr>
            <a:cxnSpLocks/>
          </p:cNvCxnSpPr>
          <p:nvPr/>
        </p:nvCxnSpPr>
        <p:spPr>
          <a:xfrm>
            <a:off x="3879803" y="4320452"/>
            <a:ext cx="0" cy="334067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F4B8D6B-6F34-4F20-8E8A-75225967EF40}"/>
              </a:ext>
            </a:extLst>
          </p:cNvPr>
          <p:cNvCxnSpPr>
            <a:cxnSpLocks/>
          </p:cNvCxnSpPr>
          <p:nvPr/>
        </p:nvCxnSpPr>
        <p:spPr>
          <a:xfrm>
            <a:off x="10875408" y="753063"/>
            <a:ext cx="0" cy="20567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7BEBFF8-A687-48C4-937A-B4F2BE28ADA5}"/>
              </a:ext>
            </a:extLst>
          </p:cNvPr>
          <p:cNvSpPr/>
          <p:nvPr/>
        </p:nvSpPr>
        <p:spPr>
          <a:xfrm>
            <a:off x="6330319" y="3516804"/>
            <a:ext cx="128248" cy="14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6A977F8-4785-4E1A-909E-0F43CCC64B80}"/>
              </a:ext>
            </a:extLst>
          </p:cNvPr>
          <p:cNvCxnSpPr>
            <a:cxnSpLocks/>
          </p:cNvCxnSpPr>
          <p:nvPr/>
        </p:nvCxnSpPr>
        <p:spPr>
          <a:xfrm>
            <a:off x="6387707" y="3231305"/>
            <a:ext cx="0" cy="72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1470CFF-E20D-4C5C-9253-984492DFD85F}"/>
              </a:ext>
            </a:extLst>
          </p:cNvPr>
          <p:cNvSpPr/>
          <p:nvPr/>
        </p:nvSpPr>
        <p:spPr>
          <a:xfrm>
            <a:off x="6949797" y="3498578"/>
            <a:ext cx="128248" cy="14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E85C8EC-A4EB-405D-8B99-89A65282CA04}"/>
              </a:ext>
            </a:extLst>
          </p:cNvPr>
          <p:cNvSpPr/>
          <p:nvPr/>
        </p:nvSpPr>
        <p:spPr>
          <a:xfrm>
            <a:off x="6951277" y="3002904"/>
            <a:ext cx="128248" cy="14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D8D7D46-2A1D-45AD-B6A1-5746E33716E6}"/>
              </a:ext>
            </a:extLst>
          </p:cNvPr>
          <p:cNvCxnSpPr>
            <a:cxnSpLocks/>
          </p:cNvCxnSpPr>
          <p:nvPr/>
        </p:nvCxnSpPr>
        <p:spPr>
          <a:xfrm flipH="1">
            <a:off x="7014462" y="2092389"/>
            <a:ext cx="2" cy="183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38062AB-3426-468E-A20F-02D159FF5BE0}"/>
              </a:ext>
            </a:extLst>
          </p:cNvPr>
          <p:cNvCxnSpPr/>
          <p:nvPr/>
        </p:nvCxnSpPr>
        <p:spPr>
          <a:xfrm>
            <a:off x="5954072" y="3599850"/>
            <a:ext cx="1" cy="35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98EF623B-F444-4230-8E70-281038687623}"/>
              </a:ext>
            </a:extLst>
          </p:cNvPr>
          <p:cNvSpPr/>
          <p:nvPr/>
        </p:nvSpPr>
        <p:spPr>
          <a:xfrm>
            <a:off x="4850214" y="3536432"/>
            <a:ext cx="128248" cy="14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6A977F8-4785-4E1A-909E-0F43CCC64B80}"/>
              </a:ext>
            </a:extLst>
          </p:cNvPr>
          <p:cNvCxnSpPr>
            <a:cxnSpLocks/>
          </p:cNvCxnSpPr>
          <p:nvPr/>
        </p:nvCxnSpPr>
        <p:spPr>
          <a:xfrm>
            <a:off x="4920886" y="3412188"/>
            <a:ext cx="0" cy="53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7D25462-1569-46E6-BE3A-49EB120D35BA}"/>
              </a:ext>
            </a:extLst>
          </p:cNvPr>
          <p:cNvCxnSpPr>
            <a:cxnSpLocks/>
          </p:cNvCxnSpPr>
          <p:nvPr/>
        </p:nvCxnSpPr>
        <p:spPr>
          <a:xfrm>
            <a:off x="4920359" y="3417570"/>
            <a:ext cx="1470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58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1F9EB94-EEF6-4995-AF46-816DD46DC239}"/>
              </a:ext>
            </a:extLst>
          </p:cNvPr>
          <p:cNvGrpSpPr/>
          <p:nvPr/>
        </p:nvGrpSpPr>
        <p:grpSpPr>
          <a:xfrm>
            <a:off x="-90829" y="405400"/>
            <a:ext cx="11108856" cy="5976633"/>
            <a:chOff x="-90829" y="405400"/>
            <a:chExt cx="11108856" cy="597663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BBE6F46-2A42-4A8D-B1C1-E038B0C3D875}"/>
                </a:ext>
              </a:extLst>
            </p:cNvPr>
            <p:cNvSpPr/>
            <p:nvPr/>
          </p:nvSpPr>
          <p:spPr>
            <a:xfrm>
              <a:off x="8292582" y="2809810"/>
              <a:ext cx="2725445" cy="1880403"/>
            </a:xfrm>
            <a:prstGeom prst="rect">
              <a:avLst/>
            </a:prstGeom>
            <a:solidFill>
              <a:srgbClr val="FF28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876E51-290C-4303-A6AD-0D8D552ADC8C}"/>
                </a:ext>
              </a:extLst>
            </p:cNvPr>
            <p:cNvSpPr txBox="1"/>
            <p:nvPr/>
          </p:nvSpPr>
          <p:spPr>
            <a:xfrm>
              <a:off x="5705033" y="1738516"/>
              <a:ext cx="1909690" cy="369332"/>
            </a:xfrm>
            <a:prstGeom prst="rect">
              <a:avLst/>
            </a:prstGeom>
            <a:solidFill>
              <a:srgbClr val="FDB15C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Below-ground OM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BE0429-E328-4B03-9806-D12E4D5356C8}"/>
                </a:ext>
              </a:extLst>
            </p:cNvPr>
            <p:cNvSpPr txBox="1"/>
            <p:nvPr/>
          </p:nvSpPr>
          <p:spPr>
            <a:xfrm>
              <a:off x="3425871" y="2863212"/>
              <a:ext cx="1757661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temperature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9C3297-30F2-4EDE-BBE3-90264159B724}"/>
                </a:ext>
              </a:extLst>
            </p:cNvPr>
            <p:cNvSpPr txBox="1"/>
            <p:nvPr/>
          </p:nvSpPr>
          <p:spPr>
            <a:xfrm>
              <a:off x="9716285" y="2899601"/>
              <a:ext cx="1183529" cy="369332"/>
            </a:xfrm>
            <a:prstGeom prst="rect">
              <a:avLst/>
            </a:prstGeom>
            <a:solidFill>
              <a:srgbClr val="FDB15C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N Pool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6B2C31-FA0B-46FE-8943-7254BCEF2D15}"/>
                </a:ext>
              </a:extLst>
            </p:cNvPr>
            <p:cNvSpPr txBox="1"/>
            <p:nvPr/>
          </p:nvSpPr>
          <p:spPr>
            <a:xfrm>
              <a:off x="6218990" y="6012701"/>
              <a:ext cx="1136465" cy="369332"/>
            </a:xfrm>
            <a:prstGeom prst="rect">
              <a:avLst/>
            </a:prstGeom>
            <a:solidFill>
              <a:srgbClr val="FDB15C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Corn Yield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FC2D2F-82ED-4332-86E1-5D3DCB71E395}"/>
                </a:ext>
              </a:extLst>
            </p:cNvPr>
            <p:cNvSpPr txBox="1"/>
            <p:nvPr/>
          </p:nvSpPr>
          <p:spPr>
            <a:xfrm>
              <a:off x="8778272" y="1733628"/>
              <a:ext cx="1687257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Organic C and 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BF0BC3-B10A-4BC5-9397-D880332680E1}"/>
                </a:ext>
              </a:extLst>
            </p:cNvPr>
            <p:cNvSpPr txBox="1"/>
            <p:nvPr/>
          </p:nvSpPr>
          <p:spPr>
            <a:xfrm>
              <a:off x="2802660" y="1745054"/>
              <a:ext cx="1923347" cy="369332"/>
            </a:xfrm>
            <a:prstGeom prst="rect">
              <a:avLst/>
            </a:prstGeom>
            <a:solidFill>
              <a:srgbClr val="FDB15C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Above-ground OM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F812CC4-A17B-4FFE-8444-99E901669275}"/>
                </a:ext>
              </a:extLst>
            </p:cNvPr>
            <p:cNvSpPr txBox="1"/>
            <p:nvPr/>
          </p:nvSpPr>
          <p:spPr>
            <a:xfrm>
              <a:off x="4873258" y="1946914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Tillage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640F78-4FE1-4D28-8557-ED62F3D94D16}"/>
                </a:ext>
              </a:extLst>
            </p:cNvPr>
            <p:cNvCxnSpPr>
              <a:stCxn id="27" idx="3"/>
              <a:endCxn id="6" idx="1"/>
            </p:cNvCxnSpPr>
            <p:nvPr/>
          </p:nvCxnSpPr>
          <p:spPr>
            <a:xfrm flipV="1">
              <a:off x="4726007" y="1923182"/>
              <a:ext cx="979026" cy="653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5F7D44D-E9ED-4B85-9A55-0A0CEED27E5A}"/>
                </a:ext>
              </a:extLst>
            </p:cNvPr>
            <p:cNvSpPr txBox="1"/>
            <p:nvPr/>
          </p:nvSpPr>
          <p:spPr>
            <a:xfrm>
              <a:off x="9159850" y="3400920"/>
              <a:ext cx="1103764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Organic 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D3D4ADE-6820-40EF-BD68-3C0CDBF5FDE4}"/>
                </a:ext>
              </a:extLst>
            </p:cNvPr>
            <p:cNvSpPr txBox="1"/>
            <p:nvPr/>
          </p:nvSpPr>
          <p:spPr>
            <a:xfrm>
              <a:off x="9159850" y="3975783"/>
              <a:ext cx="111286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Mineral 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704AEF-63B6-4115-BCA0-748519CD8A6F}"/>
                </a:ext>
              </a:extLst>
            </p:cNvPr>
            <p:cNvSpPr txBox="1"/>
            <p:nvPr/>
          </p:nvSpPr>
          <p:spPr>
            <a:xfrm>
              <a:off x="3270460" y="3951120"/>
              <a:ext cx="1864357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Emergence Speed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E683A25-9597-4B36-9608-E86C6D3E22F4}"/>
                </a:ext>
              </a:extLst>
            </p:cNvPr>
            <p:cNvSpPr txBox="1"/>
            <p:nvPr/>
          </p:nvSpPr>
          <p:spPr>
            <a:xfrm>
              <a:off x="5338943" y="2863212"/>
              <a:ext cx="1421415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Moisture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8535CE-04F6-4F00-8976-230E49A5674A}"/>
                </a:ext>
              </a:extLst>
            </p:cNvPr>
            <p:cNvSpPr txBox="1"/>
            <p:nvPr/>
          </p:nvSpPr>
          <p:spPr>
            <a:xfrm>
              <a:off x="1539730" y="2863212"/>
              <a:ext cx="1730730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Plant Population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9EBCB2-DAFE-4E53-9427-A32478F274C9}"/>
                </a:ext>
              </a:extLst>
            </p:cNvPr>
            <p:cNvSpPr txBox="1"/>
            <p:nvPr/>
          </p:nvSpPr>
          <p:spPr>
            <a:xfrm>
              <a:off x="-90829" y="2863212"/>
              <a:ext cx="1475147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Foliar Disease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50287FD-D8CF-4F3F-BB26-4D1EE2C652C4}"/>
                </a:ext>
              </a:extLst>
            </p:cNvPr>
            <p:cNvSpPr txBox="1"/>
            <p:nvPr/>
          </p:nvSpPr>
          <p:spPr>
            <a:xfrm>
              <a:off x="5696050" y="3951120"/>
              <a:ext cx="2182303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Root Disease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7E1A0A6-BA50-4618-8F03-27F30C4ACB4F}"/>
                </a:ext>
              </a:extLst>
            </p:cNvPr>
            <p:cNvCxnSpPr/>
            <p:nvPr/>
          </p:nvCxnSpPr>
          <p:spPr>
            <a:xfrm>
              <a:off x="10263614" y="4699344"/>
              <a:ext cx="0" cy="70004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3E68496-FC9E-4E89-8753-BA5205E35FCE}"/>
                </a:ext>
              </a:extLst>
            </p:cNvPr>
            <p:cNvSpPr txBox="1"/>
            <p:nvPr/>
          </p:nvSpPr>
          <p:spPr>
            <a:xfrm>
              <a:off x="9766991" y="5608459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Leaching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1A64A20-948F-481E-9E7E-0DFCA922ED2D}"/>
                </a:ext>
              </a:extLst>
            </p:cNvPr>
            <p:cNvSpPr txBox="1"/>
            <p:nvPr/>
          </p:nvSpPr>
          <p:spPr>
            <a:xfrm>
              <a:off x="6011059" y="5003420"/>
              <a:ext cx="1552284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Root Structure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7EBDFAD-4A5A-4BE9-A809-4D8186D8DCEE}"/>
                </a:ext>
              </a:extLst>
            </p:cNvPr>
            <p:cNvCxnSpPr>
              <a:endCxn id="40" idx="0"/>
            </p:cNvCxnSpPr>
            <p:nvPr/>
          </p:nvCxnSpPr>
          <p:spPr>
            <a:xfrm>
              <a:off x="646744" y="2467992"/>
              <a:ext cx="1" cy="39522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F4D5B51-D868-4ABE-B4DF-77C63F6D68E1}"/>
                </a:ext>
              </a:extLst>
            </p:cNvPr>
            <p:cNvCxnSpPr/>
            <p:nvPr/>
          </p:nvCxnSpPr>
          <p:spPr>
            <a:xfrm>
              <a:off x="2391634" y="2467992"/>
              <a:ext cx="1" cy="39522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0D3A137-DF2B-45FF-A99F-CCB3DB683E2F}"/>
                </a:ext>
              </a:extLst>
            </p:cNvPr>
            <p:cNvCxnSpPr/>
            <p:nvPr/>
          </p:nvCxnSpPr>
          <p:spPr>
            <a:xfrm>
              <a:off x="4277775" y="2467992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033AB08-870D-4629-B0D8-BC7D3B22D391}"/>
                </a:ext>
              </a:extLst>
            </p:cNvPr>
            <p:cNvCxnSpPr/>
            <p:nvPr/>
          </p:nvCxnSpPr>
          <p:spPr>
            <a:xfrm>
              <a:off x="6035435" y="2481240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2E10CA-4474-4A6C-9709-769561D28077}"/>
                </a:ext>
              </a:extLst>
            </p:cNvPr>
            <p:cNvCxnSpPr/>
            <p:nvPr/>
          </p:nvCxnSpPr>
          <p:spPr>
            <a:xfrm>
              <a:off x="660905" y="2481240"/>
              <a:ext cx="537453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1BA66BD-48A8-4DD6-B57A-134D8438CFE3}"/>
                </a:ext>
              </a:extLst>
            </p:cNvPr>
            <p:cNvCxnSpPr/>
            <p:nvPr/>
          </p:nvCxnSpPr>
          <p:spPr>
            <a:xfrm>
              <a:off x="3734941" y="2105701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4E70E58-42AC-4675-B455-935EC2D04F90}"/>
                </a:ext>
              </a:extLst>
            </p:cNvPr>
            <p:cNvCxnSpPr>
              <a:cxnSpLocks/>
              <a:stCxn id="6" idx="3"/>
              <a:endCxn id="16" idx="1"/>
            </p:cNvCxnSpPr>
            <p:nvPr/>
          </p:nvCxnSpPr>
          <p:spPr>
            <a:xfrm flipV="1">
              <a:off x="7614723" y="1918294"/>
              <a:ext cx="1163549" cy="488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8BF088E-82BB-48E2-B48C-D3A32F67900B}"/>
                </a:ext>
              </a:extLst>
            </p:cNvPr>
            <p:cNvCxnSpPr/>
            <p:nvPr/>
          </p:nvCxnSpPr>
          <p:spPr>
            <a:xfrm>
              <a:off x="9640836" y="2114386"/>
              <a:ext cx="0" cy="70004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965D3D2-1395-41AA-8475-03AAB87FA8F8}"/>
                </a:ext>
              </a:extLst>
            </p:cNvPr>
            <p:cNvCxnSpPr>
              <a:stCxn id="47" idx="2"/>
              <a:endCxn id="12" idx="0"/>
            </p:cNvCxnSpPr>
            <p:nvPr/>
          </p:nvCxnSpPr>
          <p:spPr>
            <a:xfrm>
              <a:off x="6787201" y="5372752"/>
              <a:ext cx="22" cy="63994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EF946F1-6A66-4B77-A814-CD71F166BA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7201" y="5661843"/>
              <a:ext cx="205495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D3FCC7-0CE7-453E-B02F-2DC6EB94BE8A}"/>
                </a:ext>
              </a:extLst>
            </p:cNvPr>
            <p:cNvCxnSpPr/>
            <p:nvPr/>
          </p:nvCxnSpPr>
          <p:spPr>
            <a:xfrm>
              <a:off x="8831540" y="4690213"/>
              <a:ext cx="0" cy="97163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EA4EBB5-9187-4147-9D3F-FA252E91157F}"/>
                </a:ext>
              </a:extLst>
            </p:cNvPr>
            <p:cNvCxnSpPr>
              <a:cxnSpLocks/>
            </p:cNvCxnSpPr>
            <p:nvPr/>
          </p:nvCxnSpPr>
          <p:spPr>
            <a:xfrm>
              <a:off x="6769336" y="3061904"/>
              <a:ext cx="15232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931AD5F-99AF-42C8-B490-DFF8FDC93D0C}"/>
                </a:ext>
              </a:extLst>
            </p:cNvPr>
            <p:cNvCxnSpPr>
              <a:cxnSpLocks/>
            </p:cNvCxnSpPr>
            <p:nvPr/>
          </p:nvCxnSpPr>
          <p:spPr>
            <a:xfrm>
              <a:off x="4277775" y="3232544"/>
              <a:ext cx="0" cy="359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9D4AD687-BD91-428F-B600-C779938FB226}"/>
                </a:ext>
              </a:extLst>
            </p:cNvPr>
            <p:cNvCxnSpPr>
              <a:cxnSpLocks/>
            </p:cNvCxnSpPr>
            <p:nvPr/>
          </p:nvCxnSpPr>
          <p:spPr>
            <a:xfrm>
              <a:off x="4279277" y="3591832"/>
              <a:ext cx="40133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38062AB-3426-468E-A20F-02D159FF5BE0}"/>
                </a:ext>
              </a:extLst>
            </p:cNvPr>
            <p:cNvCxnSpPr/>
            <p:nvPr/>
          </p:nvCxnSpPr>
          <p:spPr>
            <a:xfrm>
              <a:off x="4270210" y="3532044"/>
              <a:ext cx="1" cy="39522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40F3762-1150-4392-9305-F7F771E78299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6787201" y="4320452"/>
              <a:ext cx="1" cy="6757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B890F74-A463-4C40-A27B-35FB56527423}"/>
                </a:ext>
              </a:extLst>
            </p:cNvPr>
            <p:cNvCxnSpPr>
              <a:cxnSpLocks/>
            </p:cNvCxnSpPr>
            <p:nvPr/>
          </p:nvCxnSpPr>
          <p:spPr>
            <a:xfrm>
              <a:off x="3734940" y="678035"/>
              <a:ext cx="1" cy="104441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E40E1B6-6876-41B9-90D2-E708A7BFB424}"/>
                </a:ext>
              </a:extLst>
            </p:cNvPr>
            <p:cNvCxnSpPr>
              <a:cxnSpLocks/>
            </p:cNvCxnSpPr>
            <p:nvPr/>
          </p:nvCxnSpPr>
          <p:spPr>
            <a:xfrm>
              <a:off x="6659879" y="753063"/>
              <a:ext cx="0" cy="99199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7D1191-B076-4898-9B0F-3270A8A581F9}"/>
                </a:ext>
              </a:extLst>
            </p:cNvPr>
            <p:cNvSpPr txBox="1"/>
            <p:nvPr/>
          </p:nvSpPr>
          <p:spPr>
            <a:xfrm>
              <a:off x="3396578" y="405400"/>
              <a:ext cx="7621449" cy="369332"/>
            </a:xfrm>
            <a:prstGeom prst="rect">
              <a:avLst/>
            </a:prstGeom>
            <a:solidFill>
              <a:srgbClr val="2184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Previous Crop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90588DE-30A4-4BEC-A610-E55B1803AB5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46744" y="6197367"/>
              <a:ext cx="5572246" cy="5883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A3131BE-2CCC-4F21-8B85-8FE573AA913C}"/>
                </a:ext>
              </a:extLst>
            </p:cNvPr>
            <p:cNvCxnSpPr>
              <a:stCxn id="40" idx="2"/>
            </p:cNvCxnSpPr>
            <p:nvPr/>
          </p:nvCxnSpPr>
          <p:spPr>
            <a:xfrm flipH="1">
              <a:off x="646744" y="3232544"/>
              <a:ext cx="1" cy="2973184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421ADB1-7B54-4E34-9C80-9EF687584961}"/>
                </a:ext>
              </a:extLst>
            </p:cNvPr>
            <p:cNvCxnSpPr/>
            <p:nvPr/>
          </p:nvCxnSpPr>
          <p:spPr>
            <a:xfrm flipH="1">
              <a:off x="2391629" y="3230066"/>
              <a:ext cx="1" cy="2973184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017AB7F-25DC-4D92-B58D-D77D92CA8150}"/>
                </a:ext>
              </a:extLst>
            </p:cNvPr>
            <p:cNvCxnSpPr>
              <a:cxnSpLocks/>
              <a:stCxn id="37" idx="3"/>
              <a:endCxn id="42" idx="1"/>
            </p:cNvCxnSpPr>
            <p:nvPr/>
          </p:nvCxnSpPr>
          <p:spPr>
            <a:xfrm>
              <a:off x="5134817" y="4135786"/>
              <a:ext cx="5612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031D529-3B64-4D02-8D22-B111957738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5155" y="5012085"/>
              <a:ext cx="1" cy="1191165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C5D36EB-7B3E-4476-870C-F7C91DFDF3C2}"/>
                </a:ext>
              </a:extLst>
            </p:cNvPr>
            <p:cNvSpPr txBox="1"/>
            <p:nvPr/>
          </p:nvSpPr>
          <p:spPr>
            <a:xfrm>
              <a:off x="3270460" y="4642753"/>
              <a:ext cx="1637243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Emergence Day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ADF7F4A-E999-4873-AED9-391655338804}"/>
                </a:ext>
              </a:extLst>
            </p:cNvPr>
            <p:cNvCxnSpPr>
              <a:cxnSpLocks/>
            </p:cNvCxnSpPr>
            <p:nvPr/>
          </p:nvCxnSpPr>
          <p:spPr>
            <a:xfrm>
              <a:off x="3879803" y="4320452"/>
              <a:ext cx="0" cy="334067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F4B8D6B-6F34-4F20-8E8A-75225967E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875408" y="753063"/>
              <a:ext cx="0" cy="205674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7BEBFF8-A687-48C4-937A-B4F2BE28ADA5}"/>
                </a:ext>
              </a:extLst>
            </p:cNvPr>
            <p:cNvSpPr/>
            <p:nvPr/>
          </p:nvSpPr>
          <p:spPr>
            <a:xfrm>
              <a:off x="6330319" y="3516804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6A977F8-4785-4E1A-909E-0F43CCC64B80}"/>
                </a:ext>
              </a:extLst>
            </p:cNvPr>
            <p:cNvCxnSpPr>
              <a:cxnSpLocks/>
            </p:cNvCxnSpPr>
            <p:nvPr/>
          </p:nvCxnSpPr>
          <p:spPr>
            <a:xfrm>
              <a:off x="6387707" y="3231305"/>
              <a:ext cx="0" cy="721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470CFF-E20D-4C5C-9253-984492DFD85F}"/>
                </a:ext>
              </a:extLst>
            </p:cNvPr>
            <p:cNvSpPr/>
            <p:nvPr/>
          </p:nvSpPr>
          <p:spPr>
            <a:xfrm>
              <a:off x="6949797" y="3498578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E85C8EC-A4EB-405D-8B99-89A65282CA04}"/>
                </a:ext>
              </a:extLst>
            </p:cNvPr>
            <p:cNvSpPr/>
            <p:nvPr/>
          </p:nvSpPr>
          <p:spPr>
            <a:xfrm>
              <a:off x="6951277" y="3002904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D8D7D46-2A1D-45AD-B6A1-5746E33716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4462" y="2092389"/>
              <a:ext cx="2" cy="183226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38062AB-3426-468E-A20F-02D159FF5BE0}"/>
                </a:ext>
              </a:extLst>
            </p:cNvPr>
            <p:cNvCxnSpPr/>
            <p:nvPr/>
          </p:nvCxnSpPr>
          <p:spPr>
            <a:xfrm>
              <a:off x="5954072" y="3599850"/>
              <a:ext cx="1" cy="3512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8EF623B-F444-4230-8E70-281038687623}"/>
                </a:ext>
              </a:extLst>
            </p:cNvPr>
            <p:cNvSpPr/>
            <p:nvPr/>
          </p:nvSpPr>
          <p:spPr>
            <a:xfrm>
              <a:off x="4850214" y="3536432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6A977F8-4785-4E1A-909E-0F43CCC64B80}"/>
                </a:ext>
              </a:extLst>
            </p:cNvPr>
            <p:cNvCxnSpPr>
              <a:cxnSpLocks/>
            </p:cNvCxnSpPr>
            <p:nvPr/>
          </p:nvCxnSpPr>
          <p:spPr>
            <a:xfrm>
              <a:off x="4920886" y="3412188"/>
              <a:ext cx="0" cy="5389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7D25462-1569-46E6-BE3A-49EB120D35BA}"/>
                </a:ext>
              </a:extLst>
            </p:cNvPr>
            <p:cNvCxnSpPr>
              <a:cxnSpLocks/>
            </p:cNvCxnSpPr>
            <p:nvPr/>
          </p:nvCxnSpPr>
          <p:spPr>
            <a:xfrm>
              <a:off x="4920359" y="3417570"/>
              <a:ext cx="14701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BC59AACD-4FAF-44A2-9CA2-690409DD8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8650" y="-891302"/>
            <a:ext cx="3964592" cy="318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4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23C9A9A-4D29-4C83-ACC1-391F1BADE728}"/>
              </a:ext>
            </a:extLst>
          </p:cNvPr>
          <p:cNvGrpSpPr/>
          <p:nvPr/>
        </p:nvGrpSpPr>
        <p:grpSpPr>
          <a:xfrm>
            <a:off x="0" y="369890"/>
            <a:ext cx="11108856" cy="5976633"/>
            <a:chOff x="0" y="369890"/>
            <a:chExt cx="11108856" cy="597663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BBE6F46-2A42-4A8D-B1C1-E038B0C3D875}"/>
                </a:ext>
              </a:extLst>
            </p:cNvPr>
            <p:cNvSpPr/>
            <p:nvPr/>
          </p:nvSpPr>
          <p:spPr>
            <a:xfrm>
              <a:off x="8383411" y="2774300"/>
              <a:ext cx="2725445" cy="1880403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876E51-290C-4303-A6AD-0D8D552ADC8C}"/>
                </a:ext>
              </a:extLst>
            </p:cNvPr>
            <p:cNvSpPr txBox="1"/>
            <p:nvPr/>
          </p:nvSpPr>
          <p:spPr>
            <a:xfrm>
              <a:off x="5573919" y="1703006"/>
              <a:ext cx="2334485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Below-ground Biomass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BE0429-E328-4B03-9806-D12E4D5356C8}"/>
                </a:ext>
              </a:extLst>
            </p:cNvPr>
            <p:cNvSpPr txBox="1"/>
            <p:nvPr/>
          </p:nvSpPr>
          <p:spPr>
            <a:xfrm>
              <a:off x="3516700" y="2827702"/>
              <a:ext cx="1757661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temperature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9C3297-30F2-4EDE-BBE3-90264159B724}"/>
                </a:ext>
              </a:extLst>
            </p:cNvPr>
            <p:cNvSpPr txBox="1"/>
            <p:nvPr/>
          </p:nvSpPr>
          <p:spPr>
            <a:xfrm>
              <a:off x="9807114" y="2864091"/>
              <a:ext cx="1183529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N Pool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6B2C31-FA0B-46FE-8943-7254BCEF2D15}"/>
                </a:ext>
              </a:extLst>
            </p:cNvPr>
            <p:cNvSpPr txBox="1"/>
            <p:nvPr/>
          </p:nvSpPr>
          <p:spPr>
            <a:xfrm>
              <a:off x="6252282" y="5977191"/>
              <a:ext cx="1251496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Maize Yield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FC2D2F-82ED-4332-86E1-5D3DCB71E395}"/>
                </a:ext>
              </a:extLst>
            </p:cNvPr>
            <p:cNvSpPr txBox="1"/>
            <p:nvPr/>
          </p:nvSpPr>
          <p:spPr>
            <a:xfrm>
              <a:off x="8869101" y="1698118"/>
              <a:ext cx="1687257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Organic C and 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BF0BC3-B10A-4BC5-9397-D880332680E1}"/>
                </a:ext>
              </a:extLst>
            </p:cNvPr>
            <p:cNvSpPr txBox="1"/>
            <p:nvPr/>
          </p:nvSpPr>
          <p:spPr>
            <a:xfrm>
              <a:off x="2653794" y="1709544"/>
              <a:ext cx="2348143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Above-ground Biomass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F812CC4-A17B-4FFE-8444-99E901669275}"/>
                </a:ext>
              </a:extLst>
            </p:cNvPr>
            <p:cNvSpPr txBox="1"/>
            <p:nvPr/>
          </p:nvSpPr>
          <p:spPr>
            <a:xfrm>
              <a:off x="4919553" y="2009124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Tillage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640F78-4FE1-4D28-8557-ED62F3D94D16}"/>
                </a:ext>
              </a:extLst>
            </p:cNvPr>
            <p:cNvCxnSpPr>
              <a:stCxn id="27" idx="3"/>
              <a:endCxn id="6" idx="1"/>
            </p:cNvCxnSpPr>
            <p:nvPr/>
          </p:nvCxnSpPr>
          <p:spPr>
            <a:xfrm flipV="1">
              <a:off x="5001937" y="1887672"/>
              <a:ext cx="571982" cy="6538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5F7D44D-E9ED-4B85-9A55-0A0CEED27E5A}"/>
                </a:ext>
              </a:extLst>
            </p:cNvPr>
            <p:cNvSpPr txBox="1"/>
            <p:nvPr/>
          </p:nvSpPr>
          <p:spPr>
            <a:xfrm>
              <a:off x="9250679" y="3365410"/>
              <a:ext cx="1103764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Organic 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D3D4ADE-6820-40EF-BD68-3C0CDBF5FDE4}"/>
                </a:ext>
              </a:extLst>
            </p:cNvPr>
            <p:cNvSpPr txBox="1"/>
            <p:nvPr/>
          </p:nvSpPr>
          <p:spPr>
            <a:xfrm>
              <a:off x="9250679" y="3940273"/>
              <a:ext cx="1112869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Mineral 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704AEF-63B6-4115-BCA0-748519CD8A6F}"/>
                </a:ext>
              </a:extLst>
            </p:cNvPr>
            <p:cNvSpPr txBox="1"/>
            <p:nvPr/>
          </p:nvSpPr>
          <p:spPr>
            <a:xfrm>
              <a:off x="3361289" y="3915610"/>
              <a:ext cx="1864357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Emergence Speed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E683A25-9597-4B36-9608-E86C6D3E22F4}"/>
                </a:ext>
              </a:extLst>
            </p:cNvPr>
            <p:cNvSpPr txBox="1"/>
            <p:nvPr/>
          </p:nvSpPr>
          <p:spPr>
            <a:xfrm>
              <a:off x="5429772" y="2827702"/>
              <a:ext cx="1421415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Moisture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8535CE-04F6-4F00-8976-230E49A5674A}"/>
                </a:ext>
              </a:extLst>
            </p:cNvPr>
            <p:cNvSpPr txBox="1"/>
            <p:nvPr/>
          </p:nvSpPr>
          <p:spPr>
            <a:xfrm>
              <a:off x="1630559" y="2827702"/>
              <a:ext cx="1730730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Plant Population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9EBCB2-DAFE-4E53-9427-A32478F274C9}"/>
                </a:ext>
              </a:extLst>
            </p:cNvPr>
            <p:cNvSpPr txBox="1"/>
            <p:nvPr/>
          </p:nvSpPr>
          <p:spPr>
            <a:xfrm>
              <a:off x="0" y="2827702"/>
              <a:ext cx="1475147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Foliar Disease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50287FD-D8CF-4F3F-BB26-4D1EE2C652C4}"/>
                </a:ext>
              </a:extLst>
            </p:cNvPr>
            <p:cNvSpPr txBox="1"/>
            <p:nvPr/>
          </p:nvSpPr>
          <p:spPr>
            <a:xfrm>
              <a:off x="5786879" y="3915610"/>
              <a:ext cx="2182303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Root Disease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7E1A0A6-BA50-4618-8F03-27F30C4ACB4F}"/>
                </a:ext>
              </a:extLst>
            </p:cNvPr>
            <p:cNvCxnSpPr/>
            <p:nvPr/>
          </p:nvCxnSpPr>
          <p:spPr>
            <a:xfrm>
              <a:off x="10354443" y="4663834"/>
              <a:ext cx="0" cy="7000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3E68496-FC9E-4E89-8753-BA5205E35FCE}"/>
                </a:ext>
              </a:extLst>
            </p:cNvPr>
            <p:cNvSpPr txBox="1"/>
            <p:nvPr/>
          </p:nvSpPr>
          <p:spPr>
            <a:xfrm>
              <a:off x="9857820" y="5572949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Leaching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1A64A20-948F-481E-9E7E-0DFCA922ED2D}"/>
                </a:ext>
              </a:extLst>
            </p:cNvPr>
            <p:cNvSpPr txBox="1"/>
            <p:nvPr/>
          </p:nvSpPr>
          <p:spPr>
            <a:xfrm>
              <a:off x="6101888" y="4967910"/>
              <a:ext cx="1552284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Root Structure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7EBDFAD-4A5A-4BE9-A809-4D8186D8DCEE}"/>
                </a:ext>
              </a:extLst>
            </p:cNvPr>
            <p:cNvCxnSpPr>
              <a:endCxn id="40" idx="0"/>
            </p:cNvCxnSpPr>
            <p:nvPr/>
          </p:nvCxnSpPr>
          <p:spPr>
            <a:xfrm>
              <a:off x="737573" y="2432482"/>
              <a:ext cx="1" cy="39522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F4D5B51-D868-4ABE-B4DF-77C63F6D68E1}"/>
                </a:ext>
              </a:extLst>
            </p:cNvPr>
            <p:cNvCxnSpPr/>
            <p:nvPr/>
          </p:nvCxnSpPr>
          <p:spPr>
            <a:xfrm>
              <a:off x="2482463" y="2432482"/>
              <a:ext cx="1" cy="39522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0D3A137-DF2B-45FF-A99F-CCB3DB683E2F}"/>
                </a:ext>
              </a:extLst>
            </p:cNvPr>
            <p:cNvCxnSpPr/>
            <p:nvPr/>
          </p:nvCxnSpPr>
          <p:spPr>
            <a:xfrm>
              <a:off x="4368604" y="2432482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033AB08-870D-4629-B0D8-BC7D3B22D391}"/>
                </a:ext>
              </a:extLst>
            </p:cNvPr>
            <p:cNvCxnSpPr/>
            <p:nvPr/>
          </p:nvCxnSpPr>
          <p:spPr>
            <a:xfrm>
              <a:off x="6126264" y="2445730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2E10CA-4474-4A6C-9709-769561D28077}"/>
                </a:ext>
              </a:extLst>
            </p:cNvPr>
            <p:cNvCxnSpPr/>
            <p:nvPr/>
          </p:nvCxnSpPr>
          <p:spPr>
            <a:xfrm>
              <a:off x="751734" y="2445730"/>
              <a:ext cx="537453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1BA66BD-48A8-4DD6-B57A-134D8438CFE3}"/>
                </a:ext>
              </a:extLst>
            </p:cNvPr>
            <p:cNvCxnSpPr/>
            <p:nvPr/>
          </p:nvCxnSpPr>
          <p:spPr>
            <a:xfrm>
              <a:off x="3825770" y="2070191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4E70E58-42AC-4675-B455-935EC2D04F90}"/>
                </a:ext>
              </a:extLst>
            </p:cNvPr>
            <p:cNvCxnSpPr>
              <a:cxnSpLocks/>
              <a:stCxn id="6" idx="3"/>
              <a:endCxn id="16" idx="1"/>
            </p:cNvCxnSpPr>
            <p:nvPr/>
          </p:nvCxnSpPr>
          <p:spPr>
            <a:xfrm flipV="1">
              <a:off x="7908404" y="1882784"/>
              <a:ext cx="960697" cy="48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8BF088E-82BB-48E2-B48C-D3A32F67900B}"/>
                </a:ext>
              </a:extLst>
            </p:cNvPr>
            <p:cNvCxnSpPr/>
            <p:nvPr/>
          </p:nvCxnSpPr>
          <p:spPr>
            <a:xfrm>
              <a:off x="9731665" y="2078876"/>
              <a:ext cx="0" cy="7000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965D3D2-1395-41AA-8475-03AAB87FA8F8}"/>
                </a:ext>
              </a:extLst>
            </p:cNvPr>
            <p:cNvCxnSpPr>
              <a:stCxn id="47" idx="2"/>
              <a:endCxn id="12" idx="0"/>
            </p:cNvCxnSpPr>
            <p:nvPr/>
          </p:nvCxnSpPr>
          <p:spPr>
            <a:xfrm>
              <a:off x="6878030" y="5337242"/>
              <a:ext cx="0" cy="63994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EF946F1-6A66-4B77-A814-CD71F166BA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8030" y="5626333"/>
              <a:ext cx="205495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D3FCC7-0CE7-453E-B02F-2DC6EB94BE8A}"/>
                </a:ext>
              </a:extLst>
            </p:cNvPr>
            <p:cNvCxnSpPr/>
            <p:nvPr/>
          </p:nvCxnSpPr>
          <p:spPr>
            <a:xfrm>
              <a:off x="8922369" y="4654703"/>
              <a:ext cx="0" cy="97163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EA4EBB5-9187-4147-9D3F-FA252E91157F}"/>
                </a:ext>
              </a:extLst>
            </p:cNvPr>
            <p:cNvCxnSpPr>
              <a:cxnSpLocks/>
            </p:cNvCxnSpPr>
            <p:nvPr/>
          </p:nvCxnSpPr>
          <p:spPr>
            <a:xfrm>
              <a:off x="6860165" y="3026394"/>
              <a:ext cx="15232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931AD5F-99AF-42C8-B490-DFF8FDC93D0C}"/>
                </a:ext>
              </a:extLst>
            </p:cNvPr>
            <p:cNvCxnSpPr>
              <a:cxnSpLocks/>
            </p:cNvCxnSpPr>
            <p:nvPr/>
          </p:nvCxnSpPr>
          <p:spPr>
            <a:xfrm>
              <a:off x="4368604" y="3197034"/>
              <a:ext cx="0" cy="359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9D4AD687-BD91-428F-B600-C779938FB226}"/>
                </a:ext>
              </a:extLst>
            </p:cNvPr>
            <p:cNvCxnSpPr>
              <a:cxnSpLocks/>
            </p:cNvCxnSpPr>
            <p:nvPr/>
          </p:nvCxnSpPr>
          <p:spPr>
            <a:xfrm>
              <a:off x="4370106" y="3556322"/>
              <a:ext cx="40133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38062AB-3426-468E-A20F-02D159FF5BE0}"/>
                </a:ext>
              </a:extLst>
            </p:cNvPr>
            <p:cNvCxnSpPr/>
            <p:nvPr/>
          </p:nvCxnSpPr>
          <p:spPr>
            <a:xfrm>
              <a:off x="4361039" y="3496534"/>
              <a:ext cx="1" cy="39522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40F3762-1150-4392-9305-F7F771E78299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6878030" y="4284942"/>
              <a:ext cx="1" cy="6757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B890F74-A463-4C40-A27B-35FB56527423}"/>
                </a:ext>
              </a:extLst>
            </p:cNvPr>
            <p:cNvCxnSpPr>
              <a:cxnSpLocks/>
            </p:cNvCxnSpPr>
            <p:nvPr/>
          </p:nvCxnSpPr>
          <p:spPr>
            <a:xfrm>
              <a:off x="3825769" y="642525"/>
              <a:ext cx="1" cy="104441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E40E1B6-6876-41B9-90D2-E708A7BFB424}"/>
                </a:ext>
              </a:extLst>
            </p:cNvPr>
            <p:cNvCxnSpPr>
              <a:cxnSpLocks/>
            </p:cNvCxnSpPr>
            <p:nvPr/>
          </p:nvCxnSpPr>
          <p:spPr>
            <a:xfrm>
              <a:off x="6750708" y="717553"/>
              <a:ext cx="0" cy="99199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7D1191-B076-4898-9B0F-3270A8A581F9}"/>
                </a:ext>
              </a:extLst>
            </p:cNvPr>
            <p:cNvSpPr txBox="1"/>
            <p:nvPr/>
          </p:nvSpPr>
          <p:spPr>
            <a:xfrm>
              <a:off x="3487407" y="369890"/>
              <a:ext cx="762144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Previous Crop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90588DE-30A4-4BEC-A610-E55B1803AB5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80036" y="6161857"/>
              <a:ext cx="5572246" cy="5884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A3131BE-2CCC-4F21-8B85-8FE573AA913C}"/>
                </a:ext>
              </a:extLst>
            </p:cNvPr>
            <p:cNvCxnSpPr>
              <a:stCxn id="40" idx="2"/>
            </p:cNvCxnSpPr>
            <p:nvPr/>
          </p:nvCxnSpPr>
          <p:spPr>
            <a:xfrm flipH="1">
              <a:off x="737573" y="3197034"/>
              <a:ext cx="1" cy="2973184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421ADB1-7B54-4E34-9C80-9EF687584961}"/>
                </a:ext>
              </a:extLst>
            </p:cNvPr>
            <p:cNvCxnSpPr/>
            <p:nvPr/>
          </p:nvCxnSpPr>
          <p:spPr>
            <a:xfrm flipH="1">
              <a:off x="2482458" y="3194556"/>
              <a:ext cx="1" cy="2973184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017AB7F-25DC-4D92-B58D-D77D92CA8150}"/>
                </a:ext>
              </a:extLst>
            </p:cNvPr>
            <p:cNvCxnSpPr>
              <a:cxnSpLocks/>
              <a:stCxn id="37" idx="3"/>
              <a:endCxn id="42" idx="1"/>
            </p:cNvCxnSpPr>
            <p:nvPr/>
          </p:nvCxnSpPr>
          <p:spPr>
            <a:xfrm>
              <a:off x="5225646" y="4100276"/>
              <a:ext cx="5612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031D529-3B64-4D02-8D22-B111957738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5984" y="4976575"/>
              <a:ext cx="1" cy="1191165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C5D36EB-7B3E-4476-870C-F7C91DFDF3C2}"/>
                </a:ext>
              </a:extLst>
            </p:cNvPr>
            <p:cNvSpPr txBox="1"/>
            <p:nvPr/>
          </p:nvSpPr>
          <p:spPr>
            <a:xfrm>
              <a:off x="3361289" y="4607243"/>
              <a:ext cx="1637243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Emergence Day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ADF7F4A-E999-4873-AED9-391655338804}"/>
                </a:ext>
              </a:extLst>
            </p:cNvPr>
            <p:cNvCxnSpPr>
              <a:cxnSpLocks/>
            </p:cNvCxnSpPr>
            <p:nvPr/>
          </p:nvCxnSpPr>
          <p:spPr>
            <a:xfrm>
              <a:off x="3970632" y="4284942"/>
              <a:ext cx="0" cy="334067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F4B8D6B-6F34-4F20-8E8A-75225967E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966237" y="717553"/>
              <a:ext cx="0" cy="205674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7BEBFF8-A687-48C4-937A-B4F2BE28ADA5}"/>
                </a:ext>
              </a:extLst>
            </p:cNvPr>
            <p:cNvSpPr/>
            <p:nvPr/>
          </p:nvSpPr>
          <p:spPr>
            <a:xfrm>
              <a:off x="6421148" y="3481294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6A977F8-4785-4E1A-909E-0F43CCC64B80}"/>
                </a:ext>
              </a:extLst>
            </p:cNvPr>
            <p:cNvCxnSpPr>
              <a:cxnSpLocks/>
            </p:cNvCxnSpPr>
            <p:nvPr/>
          </p:nvCxnSpPr>
          <p:spPr>
            <a:xfrm>
              <a:off x="6478536" y="3195795"/>
              <a:ext cx="0" cy="721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470CFF-E20D-4C5C-9253-984492DFD85F}"/>
                </a:ext>
              </a:extLst>
            </p:cNvPr>
            <p:cNvSpPr/>
            <p:nvPr/>
          </p:nvSpPr>
          <p:spPr>
            <a:xfrm>
              <a:off x="7040626" y="3463068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E85C8EC-A4EB-405D-8B99-89A65282CA04}"/>
                </a:ext>
              </a:extLst>
            </p:cNvPr>
            <p:cNvSpPr/>
            <p:nvPr/>
          </p:nvSpPr>
          <p:spPr>
            <a:xfrm>
              <a:off x="7042106" y="2967394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D8D7D46-2A1D-45AD-B6A1-5746E33716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5291" y="2056879"/>
              <a:ext cx="2" cy="18322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38062AB-3426-468E-A20F-02D159FF5BE0}"/>
                </a:ext>
              </a:extLst>
            </p:cNvPr>
            <p:cNvCxnSpPr/>
            <p:nvPr/>
          </p:nvCxnSpPr>
          <p:spPr>
            <a:xfrm>
              <a:off x="6044901" y="3564340"/>
              <a:ext cx="1" cy="3512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8EF623B-F444-4230-8E70-281038687623}"/>
                </a:ext>
              </a:extLst>
            </p:cNvPr>
            <p:cNvSpPr/>
            <p:nvPr/>
          </p:nvSpPr>
          <p:spPr>
            <a:xfrm>
              <a:off x="4941043" y="3500922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6A977F8-4785-4E1A-909E-0F43CCC64B80}"/>
                </a:ext>
              </a:extLst>
            </p:cNvPr>
            <p:cNvCxnSpPr>
              <a:cxnSpLocks/>
            </p:cNvCxnSpPr>
            <p:nvPr/>
          </p:nvCxnSpPr>
          <p:spPr>
            <a:xfrm>
              <a:off x="5011715" y="3376678"/>
              <a:ext cx="0" cy="5389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7D25462-1569-46E6-BE3A-49EB120D35BA}"/>
                </a:ext>
              </a:extLst>
            </p:cNvPr>
            <p:cNvCxnSpPr>
              <a:cxnSpLocks/>
            </p:cNvCxnSpPr>
            <p:nvPr/>
          </p:nvCxnSpPr>
          <p:spPr>
            <a:xfrm>
              <a:off x="5011188" y="3382060"/>
              <a:ext cx="14701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781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23C9A9A-4D29-4C83-ACC1-391F1BADE728}"/>
              </a:ext>
            </a:extLst>
          </p:cNvPr>
          <p:cNvGrpSpPr/>
          <p:nvPr/>
        </p:nvGrpSpPr>
        <p:grpSpPr>
          <a:xfrm>
            <a:off x="0" y="369890"/>
            <a:ext cx="11108856" cy="5976633"/>
            <a:chOff x="0" y="369890"/>
            <a:chExt cx="11108856" cy="597663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BBE6F46-2A42-4A8D-B1C1-E038B0C3D875}"/>
                </a:ext>
              </a:extLst>
            </p:cNvPr>
            <p:cNvSpPr/>
            <p:nvPr/>
          </p:nvSpPr>
          <p:spPr>
            <a:xfrm>
              <a:off x="8383411" y="2774300"/>
              <a:ext cx="2725445" cy="1880403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876E51-290C-4303-A6AD-0D8D552ADC8C}"/>
                </a:ext>
              </a:extLst>
            </p:cNvPr>
            <p:cNvSpPr txBox="1"/>
            <p:nvPr/>
          </p:nvSpPr>
          <p:spPr>
            <a:xfrm>
              <a:off x="5573919" y="1703006"/>
              <a:ext cx="2334485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Below-ground Biomass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BE0429-E328-4B03-9806-D12E4D5356C8}"/>
                </a:ext>
              </a:extLst>
            </p:cNvPr>
            <p:cNvSpPr txBox="1"/>
            <p:nvPr/>
          </p:nvSpPr>
          <p:spPr>
            <a:xfrm>
              <a:off x="3516700" y="2827702"/>
              <a:ext cx="1757661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temperature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9C3297-30F2-4EDE-BBE3-90264159B724}"/>
                </a:ext>
              </a:extLst>
            </p:cNvPr>
            <p:cNvSpPr txBox="1"/>
            <p:nvPr/>
          </p:nvSpPr>
          <p:spPr>
            <a:xfrm>
              <a:off x="9807114" y="2864091"/>
              <a:ext cx="1183529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N Pool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6B2C31-FA0B-46FE-8943-7254BCEF2D15}"/>
                </a:ext>
              </a:extLst>
            </p:cNvPr>
            <p:cNvSpPr txBox="1"/>
            <p:nvPr/>
          </p:nvSpPr>
          <p:spPr>
            <a:xfrm>
              <a:off x="6252282" y="5977191"/>
              <a:ext cx="1251496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Maize Yield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FC2D2F-82ED-4332-86E1-5D3DCB71E395}"/>
                </a:ext>
              </a:extLst>
            </p:cNvPr>
            <p:cNvSpPr txBox="1"/>
            <p:nvPr/>
          </p:nvSpPr>
          <p:spPr>
            <a:xfrm>
              <a:off x="8869101" y="1698118"/>
              <a:ext cx="1687257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Organic C and 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BF0BC3-B10A-4BC5-9397-D880332680E1}"/>
                </a:ext>
              </a:extLst>
            </p:cNvPr>
            <p:cNvSpPr txBox="1"/>
            <p:nvPr/>
          </p:nvSpPr>
          <p:spPr>
            <a:xfrm>
              <a:off x="2653794" y="1709544"/>
              <a:ext cx="2348143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Above-ground Biomass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F812CC4-A17B-4FFE-8444-99E901669275}"/>
                </a:ext>
              </a:extLst>
            </p:cNvPr>
            <p:cNvSpPr txBox="1"/>
            <p:nvPr/>
          </p:nvSpPr>
          <p:spPr>
            <a:xfrm>
              <a:off x="4919553" y="2009124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Tillage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640F78-4FE1-4D28-8557-ED62F3D94D16}"/>
                </a:ext>
              </a:extLst>
            </p:cNvPr>
            <p:cNvCxnSpPr>
              <a:stCxn id="27" idx="3"/>
              <a:endCxn id="6" idx="1"/>
            </p:cNvCxnSpPr>
            <p:nvPr/>
          </p:nvCxnSpPr>
          <p:spPr>
            <a:xfrm flipV="1">
              <a:off x="5001937" y="1887672"/>
              <a:ext cx="571982" cy="6538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5F7D44D-E9ED-4B85-9A55-0A0CEED27E5A}"/>
                </a:ext>
              </a:extLst>
            </p:cNvPr>
            <p:cNvSpPr txBox="1"/>
            <p:nvPr/>
          </p:nvSpPr>
          <p:spPr>
            <a:xfrm>
              <a:off x="9250679" y="3365410"/>
              <a:ext cx="1103764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Organic 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D3D4ADE-6820-40EF-BD68-3C0CDBF5FDE4}"/>
                </a:ext>
              </a:extLst>
            </p:cNvPr>
            <p:cNvSpPr txBox="1"/>
            <p:nvPr/>
          </p:nvSpPr>
          <p:spPr>
            <a:xfrm>
              <a:off x="9250679" y="3940273"/>
              <a:ext cx="1112869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Mineral 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704AEF-63B6-4115-BCA0-748519CD8A6F}"/>
                </a:ext>
              </a:extLst>
            </p:cNvPr>
            <p:cNvSpPr txBox="1"/>
            <p:nvPr/>
          </p:nvSpPr>
          <p:spPr>
            <a:xfrm>
              <a:off x="3361289" y="3915610"/>
              <a:ext cx="1864357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Emergence Speed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E683A25-9597-4B36-9608-E86C6D3E22F4}"/>
                </a:ext>
              </a:extLst>
            </p:cNvPr>
            <p:cNvSpPr txBox="1"/>
            <p:nvPr/>
          </p:nvSpPr>
          <p:spPr>
            <a:xfrm>
              <a:off x="5429772" y="2827702"/>
              <a:ext cx="1421415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Moisture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8535CE-04F6-4F00-8976-230E49A5674A}"/>
                </a:ext>
              </a:extLst>
            </p:cNvPr>
            <p:cNvSpPr txBox="1"/>
            <p:nvPr/>
          </p:nvSpPr>
          <p:spPr>
            <a:xfrm>
              <a:off x="1630559" y="2827702"/>
              <a:ext cx="1730730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Plant Population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9EBCB2-DAFE-4E53-9427-A32478F274C9}"/>
                </a:ext>
              </a:extLst>
            </p:cNvPr>
            <p:cNvSpPr txBox="1"/>
            <p:nvPr/>
          </p:nvSpPr>
          <p:spPr>
            <a:xfrm>
              <a:off x="0" y="2827702"/>
              <a:ext cx="1475147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Foliar Disease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50287FD-D8CF-4F3F-BB26-4D1EE2C652C4}"/>
                </a:ext>
              </a:extLst>
            </p:cNvPr>
            <p:cNvSpPr txBox="1"/>
            <p:nvPr/>
          </p:nvSpPr>
          <p:spPr>
            <a:xfrm>
              <a:off x="5786879" y="3915610"/>
              <a:ext cx="2182303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Root Disease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7E1A0A6-BA50-4618-8F03-27F30C4ACB4F}"/>
                </a:ext>
              </a:extLst>
            </p:cNvPr>
            <p:cNvCxnSpPr/>
            <p:nvPr/>
          </p:nvCxnSpPr>
          <p:spPr>
            <a:xfrm>
              <a:off x="10354443" y="4663834"/>
              <a:ext cx="0" cy="7000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3E68496-FC9E-4E89-8753-BA5205E35FCE}"/>
                </a:ext>
              </a:extLst>
            </p:cNvPr>
            <p:cNvSpPr txBox="1"/>
            <p:nvPr/>
          </p:nvSpPr>
          <p:spPr>
            <a:xfrm>
              <a:off x="9857820" y="5572949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Leaching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1A64A20-948F-481E-9E7E-0DFCA922ED2D}"/>
                </a:ext>
              </a:extLst>
            </p:cNvPr>
            <p:cNvSpPr txBox="1"/>
            <p:nvPr/>
          </p:nvSpPr>
          <p:spPr>
            <a:xfrm>
              <a:off x="6101888" y="4967910"/>
              <a:ext cx="1552284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Root Structure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7EBDFAD-4A5A-4BE9-A809-4D8186D8DCEE}"/>
                </a:ext>
              </a:extLst>
            </p:cNvPr>
            <p:cNvCxnSpPr>
              <a:endCxn id="40" idx="0"/>
            </p:cNvCxnSpPr>
            <p:nvPr/>
          </p:nvCxnSpPr>
          <p:spPr>
            <a:xfrm>
              <a:off x="737573" y="2432482"/>
              <a:ext cx="1" cy="39522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F4D5B51-D868-4ABE-B4DF-77C63F6D68E1}"/>
                </a:ext>
              </a:extLst>
            </p:cNvPr>
            <p:cNvCxnSpPr/>
            <p:nvPr/>
          </p:nvCxnSpPr>
          <p:spPr>
            <a:xfrm>
              <a:off x="2482463" y="2432482"/>
              <a:ext cx="1" cy="39522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0D3A137-DF2B-45FF-A99F-CCB3DB683E2F}"/>
                </a:ext>
              </a:extLst>
            </p:cNvPr>
            <p:cNvCxnSpPr/>
            <p:nvPr/>
          </p:nvCxnSpPr>
          <p:spPr>
            <a:xfrm>
              <a:off x="4368604" y="2432482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033AB08-870D-4629-B0D8-BC7D3B22D391}"/>
                </a:ext>
              </a:extLst>
            </p:cNvPr>
            <p:cNvCxnSpPr/>
            <p:nvPr/>
          </p:nvCxnSpPr>
          <p:spPr>
            <a:xfrm>
              <a:off x="6126264" y="2445730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2E10CA-4474-4A6C-9709-769561D28077}"/>
                </a:ext>
              </a:extLst>
            </p:cNvPr>
            <p:cNvCxnSpPr/>
            <p:nvPr/>
          </p:nvCxnSpPr>
          <p:spPr>
            <a:xfrm>
              <a:off x="751734" y="2445730"/>
              <a:ext cx="537453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1BA66BD-48A8-4DD6-B57A-134D8438CFE3}"/>
                </a:ext>
              </a:extLst>
            </p:cNvPr>
            <p:cNvCxnSpPr/>
            <p:nvPr/>
          </p:nvCxnSpPr>
          <p:spPr>
            <a:xfrm>
              <a:off x="3825770" y="2070191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4E70E58-42AC-4675-B455-935EC2D04F90}"/>
                </a:ext>
              </a:extLst>
            </p:cNvPr>
            <p:cNvCxnSpPr>
              <a:cxnSpLocks/>
              <a:stCxn id="6" idx="3"/>
              <a:endCxn id="16" idx="1"/>
            </p:cNvCxnSpPr>
            <p:nvPr/>
          </p:nvCxnSpPr>
          <p:spPr>
            <a:xfrm flipV="1">
              <a:off x="7908404" y="1882784"/>
              <a:ext cx="960697" cy="48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8BF088E-82BB-48E2-B48C-D3A32F67900B}"/>
                </a:ext>
              </a:extLst>
            </p:cNvPr>
            <p:cNvCxnSpPr/>
            <p:nvPr/>
          </p:nvCxnSpPr>
          <p:spPr>
            <a:xfrm>
              <a:off x="9731665" y="2078876"/>
              <a:ext cx="0" cy="7000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965D3D2-1395-41AA-8475-03AAB87FA8F8}"/>
                </a:ext>
              </a:extLst>
            </p:cNvPr>
            <p:cNvCxnSpPr>
              <a:stCxn id="47" idx="2"/>
              <a:endCxn id="12" idx="0"/>
            </p:cNvCxnSpPr>
            <p:nvPr/>
          </p:nvCxnSpPr>
          <p:spPr>
            <a:xfrm>
              <a:off x="6878030" y="5337242"/>
              <a:ext cx="0" cy="63994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EF946F1-6A66-4B77-A814-CD71F166BA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8030" y="5626333"/>
              <a:ext cx="205495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D3FCC7-0CE7-453E-B02F-2DC6EB94BE8A}"/>
                </a:ext>
              </a:extLst>
            </p:cNvPr>
            <p:cNvCxnSpPr/>
            <p:nvPr/>
          </p:nvCxnSpPr>
          <p:spPr>
            <a:xfrm>
              <a:off x="8922369" y="4654703"/>
              <a:ext cx="0" cy="97163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EA4EBB5-9187-4147-9D3F-FA252E91157F}"/>
                </a:ext>
              </a:extLst>
            </p:cNvPr>
            <p:cNvCxnSpPr>
              <a:cxnSpLocks/>
            </p:cNvCxnSpPr>
            <p:nvPr/>
          </p:nvCxnSpPr>
          <p:spPr>
            <a:xfrm>
              <a:off x="6860165" y="3026394"/>
              <a:ext cx="15232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931AD5F-99AF-42C8-B490-DFF8FDC93D0C}"/>
                </a:ext>
              </a:extLst>
            </p:cNvPr>
            <p:cNvCxnSpPr>
              <a:cxnSpLocks/>
            </p:cNvCxnSpPr>
            <p:nvPr/>
          </p:nvCxnSpPr>
          <p:spPr>
            <a:xfrm>
              <a:off x="4368604" y="3197034"/>
              <a:ext cx="0" cy="359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9D4AD687-BD91-428F-B600-C779938FB226}"/>
                </a:ext>
              </a:extLst>
            </p:cNvPr>
            <p:cNvCxnSpPr>
              <a:cxnSpLocks/>
            </p:cNvCxnSpPr>
            <p:nvPr/>
          </p:nvCxnSpPr>
          <p:spPr>
            <a:xfrm>
              <a:off x="4370106" y="3556322"/>
              <a:ext cx="40133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38062AB-3426-468E-A20F-02D159FF5BE0}"/>
                </a:ext>
              </a:extLst>
            </p:cNvPr>
            <p:cNvCxnSpPr/>
            <p:nvPr/>
          </p:nvCxnSpPr>
          <p:spPr>
            <a:xfrm>
              <a:off x="4361039" y="3496534"/>
              <a:ext cx="1" cy="39522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40F3762-1150-4392-9305-F7F771E78299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6878030" y="4284942"/>
              <a:ext cx="1" cy="6757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B890F74-A463-4C40-A27B-35FB56527423}"/>
                </a:ext>
              </a:extLst>
            </p:cNvPr>
            <p:cNvCxnSpPr>
              <a:cxnSpLocks/>
            </p:cNvCxnSpPr>
            <p:nvPr/>
          </p:nvCxnSpPr>
          <p:spPr>
            <a:xfrm>
              <a:off x="3825769" y="642525"/>
              <a:ext cx="1" cy="104441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E40E1B6-6876-41B9-90D2-E708A7BFB424}"/>
                </a:ext>
              </a:extLst>
            </p:cNvPr>
            <p:cNvCxnSpPr>
              <a:cxnSpLocks/>
            </p:cNvCxnSpPr>
            <p:nvPr/>
          </p:nvCxnSpPr>
          <p:spPr>
            <a:xfrm>
              <a:off x="6750708" y="717553"/>
              <a:ext cx="0" cy="99199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7D1191-B076-4898-9B0F-3270A8A581F9}"/>
                </a:ext>
              </a:extLst>
            </p:cNvPr>
            <p:cNvSpPr txBox="1"/>
            <p:nvPr/>
          </p:nvSpPr>
          <p:spPr>
            <a:xfrm>
              <a:off x="3487407" y="369890"/>
              <a:ext cx="762144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Maize Crop (Previous Year)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90588DE-30A4-4BEC-A610-E55B1803AB5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80036" y="6161857"/>
              <a:ext cx="5572246" cy="5884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A3131BE-2CCC-4F21-8B85-8FE573AA913C}"/>
                </a:ext>
              </a:extLst>
            </p:cNvPr>
            <p:cNvCxnSpPr>
              <a:stCxn id="40" idx="2"/>
            </p:cNvCxnSpPr>
            <p:nvPr/>
          </p:nvCxnSpPr>
          <p:spPr>
            <a:xfrm flipH="1">
              <a:off x="737573" y="3197034"/>
              <a:ext cx="1" cy="2973184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421ADB1-7B54-4E34-9C80-9EF687584961}"/>
                </a:ext>
              </a:extLst>
            </p:cNvPr>
            <p:cNvCxnSpPr/>
            <p:nvPr/>
          </p:nvCxnSpPr>
          <p:spPr>
            <a:xfrm flipH="1">
              <a:off x="2482458" y="3194556"/>
              <a:ext cx="1" cy="2973184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017AB7F-25DC-4D92-B58D-D77D92CA8150}"/>
                </a:ext>
              </a:extLst>
            </p:cNvPr>
            <p:cNvCxnSpPr>
              <a:cxnSpLocks/>
              <a:stCxn id="37" idx="3"/>
              <a:endCxn id="42" idx="1"/>
            </p:cNvCxnSpPr>
            <p:nvPr/>
          </p:nvCxnSpPr>
          <p:spPr>
            <a:xfrm>
              <a:off x="5225646" y="4100276"/>
              <a:ext cx="5612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031D529-3B64-4D02-8D22-B111957738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5984" y="4976575"/>
              <a:ext cx="1" cy="1191165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C5D36EB-7B3E-4476-870C-F7C91DFDF3C2}"/>
                </a:ext>
              </a:extLst>
            </p:cNvPr>
            <p:cNvSpPr txBox="1"/>
            <p:nvPr/>
          </p:nvSpPr>
          <p:spPr>
            <a:xfrm>
              <a:off x="3361289" y="4607243"/>
              <a:ext cx="1637243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Emergence Day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ADF7F4A-E999-4873-AED9-391655338804}"/>
                </a:ext>
              </a:extLst>
            </p:cNvPr>
            <p:cNvCxnSpPr>
              <a:cxnSpLocks/>
            </p:cNvCxnSpPr>
            <p:nvPr/>
          </p:nvCxnSpPr>
          <p:spPr>
            <a:xfrm>
              <a:off x="3970632" y="4284942"/>
              <a:ext cx="0" cy="334067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F4B8D6B-6F34-4F20-8E8A-75225967E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966237" y="717553"/>
              <a:ext cx="0" cy="205674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7BEBFF8-A687-48C4-937A-B4F2BE28ADA5}"/>
                </a:ext>
              </a:extLst>
            </p:cNvPr>
            <p:cNvSpPr/>
            <p:nvPr/>
          </p:nvSpPr>
          <p:spPr>
            <a:xfrm>
              <a:off x="6421148" y="3481294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6A977F8-4785-4E1A-909E-0F43CCC64B80}"/>
                </a:ext>
              </a:extLst>
            </p:cNvPr>
            <p:cNvCxnSpPr>
              <a:cxnSpLocks/>
            </p:cNvCxnSpPr>
            <p:nvPr/>
          </p:nvCxnSpPr>
          <p:spPr>
            <a:xfrm>
              <a:off x="6478536" y="3195795"/>
              <a:ext cx="0" cy="721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470CFF-E20D-4C5C-9253-984492DFD85F}"/>
                </a:ext>
              </a:extLst>
            </p:cNvPr>
            <p:cNvSpPr/>
            <p:nvPr/>
          </p:nvSpPr>
          <p:spPr>
            <a:xfrm>
              <a:off x="7040626" y="3463068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E85C8EC-A4EB-405D-8B99-89A65282CA04}"/>
                </a:ext>
              </a:extLst>
            </p:cNvPr>
            <p:cNvSpPr/>
            <p:nvPr/>
          </p:nvSpPr>
          <p:spPr>
            <a:xfrm>
              <a:off x="7042106" y="2967394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D8D7D46-2A1D-45AD-B6A1-5746E33716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5291" y="2056879"/>
              <a:ext cx="2" cy="18322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38062AB-3426-468E-A20F-02D159FF5BE0}"/>
                </a:ext>
              </a:extLst>
            </p:cNvPr>
            <p:cNvCxnSpPr/>
            <p:nvPr/>
          </p:nvCxnSpPr>
          <p:spPr>
            <a:xfrm>
              <a:off x="6044901" y="3564340"/>
              <a:ext cx="1" cy="3512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8EF623B-F444-4230-8E70-281038687623}"/>
                </a:ext>
              </a:extLst>
            </p:cNvPr>
            <p:cNvSpPr/>
            <p:nvPr/>
          </p:nvSpPr>
          <p:spPr>
            <a:xfrm>
              <a:off x="4941043" y="3500922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6A977F8-4785-4E1A-909E-0F43CCC64B80}"/>
                </a:ext>
              </a:extLst>
            </p:cNvPr>
            <p:cNvCxnSpPr>
              <a:cxnSpLocks/>
            </p:cNvCxnSpPr>
            <p:nvPr/>
          </p:nvCxnSpPr>
          <p:spPr>
            <a:xfrm>
              <a:off x="5011715" y="3376678"/>
              <a:ext cx="0" cy="5389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7D25462-1569-46E6-BE3A-49EB120D35BA}"/>
                </a:ext>
              </a:extLst>
            </p:cNvPr>
            <p:cNvCxnSpPr>
              <a:cxnSpLocks/>
            </p:cNvCxnSpPr>
            <p:nvPr/>
          </p:nvCxnSpPr>
          <p:spPr>
            <a:xfrm>
              <a:off x="5011188" y="3382060"/>
              <a:ext cx="14701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288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3CA02E4-F831-4EF3-BC53-18C65EA3BA56}"/>
              </a:ext>
            </a:extLst>
          </p:cNvPr>
          <p:cNvGrpSpPr/>
          <p:nvPr/>
        </p:nvGrpSpPr>
        <p:grpSpPr>
          <a:xfrm>
            <a:off x="426406" y="1058119"/>
            <a:ext cx="12352049" cy="4883803"/>
            <a:chOff x="426406" y="1058119"/>
            <a:chExt cx="12352049" cy="488380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AEC13C-3F27-4672-BEAD-BBDBEBA5E6D3}"/>
                </a:ext>
              </a:extLst>
            </p:cNvPr>
            <p:cNvSpPr txBox="1"/>
            <p:nvPr/>
          </p:nvSpPr>
          <p:spPr>
            <a:xfrm>
              <a:off x="9237806" y="3040337"/>
              <a:ext cx="3540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Yield penalty due to nitrogen deficit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A5EF35C-ABC0-46ED-9276-8E1C890817C4}"/>
                </a:ext>
              </a:extLst>
            </p:cNvPr>
            <p:cNvGrpSpPr/>
            <p:nvPr/>
          </p:nvGrpSpPr>
          <p:grpSpPr>
            <a:xfrm>
              <a:off x="426406" y="1058119"/>
              <a:ext cx="12124615" cy="4883803"/>
              <a:chOff x="426406" y="1058119"/>
              <a:chExt cx="12124615" cy="4883803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C4FDD2B5-C1F3-4144-BE06-8A8B649B20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6406" y="1058119"/>
                <a:ext cx="7692670" cy="4883803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253E350-CEC8-4B6D-9D4F-DFAD3D84D7D5}"/>
                  </a:ext>
                </a:extLst>
              </p:cNvPr>
              <p:cNvSpPr/>
              <p:nvPr/>
            </p:nvSpPr>
            <p:spPr>
              <a:xfrm>
                <a:off x="8226494" y="1623595"/>
                <a:ext cx="419100" cy="197185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29F7823-4786-419F-8A8C-C234C14A55A5}"/>
                  </a:ext>
                </a:extLst>
              </p:cNvPr>
              <p:cNvSpPr/>
              <p:nvPr/>
            </p:nvSpPr>
            <p:spPr>
              <a:xfrm>
                <a:off x="8226494" y="2863438"/>
                <a:ext cx="419100" cy="7231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2A5A931-D89B-4FDB-A460-2708221BFE10}"/>
                  </a:ext>
                </a:extLst>
              </p:cNvPr>
              <p:cNvCxnSpPr/>
              <p:nvPr/>
            </p:nvCxnSpPr>
            <p:spPr>
              <a:xfrm>
                <a:off x="3107184" y="1623596"/>
                <a:ext cx="0" cy="19718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A15E478-B70B-444D-8B50-E18D2ACD6F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7184" y="3595456"/>
                <a:ext cx="5011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8068707-7635-4E1E-B8B5-512EDBE57E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7184" y="1623596"/>
                <a:ext cx="5011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00C796D-BE80-4806-9706-79D4A166DB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368" y="2851211"/>
                <a:ext cx="266670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397175-D58C-4B46-A03D-ED1DAD50C74F}"/>
                  </a:ext>
                </a:extLst>
              </p:cNvPr>
              <p:cNvSpPr txBox="1"/>
              <p:nvPr/>
            </p:nvSpPr>
            <p:spPr>
              <a:xfrm>
                <a:off x="3117503" y="2087740"/>
                <a:ext cx="3459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Yield penalty at rotated corn AONR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CA86BB-D778-4701-B3AB-F158BFFE0103}"/>
                  </a:ext>
                </a:extLst>
              </p:cNvPr>
              <p:cNvSpPr txBox="1"/>
              <p:nvPr/>
            </p:nvSpPr>
            <p:spPr>
              <a:xfrm>
                <a:off x="9237806" y="2055538"/>
                <a:ext cx="3313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Yield penalty due to other factors</a:t>
                </a:r>
              </a:p>
            </p:txBody>
          </p:sp>
          <p:sp>
            <p:nvSpPr>
              <p:cNvPr id="18" name="Left Brace 17">
                <a:extLst>
                  <a:ext uri="{FF2B5EF4-FFF2-40B4-BE49-F238E27FC236}">
                    <a16:creationId xmlns:a16="http://schemas.microsoft.com/office/drawing/2014/main" id="{A5812D59-05AE-4AE5-A8BC-411AAD2AA332}"/>
                  </a:ext>
                </a:extLst>
              </p:cNvPr>
              <p:cNvSpPr/>
              <p:nvPr/>
            </p:nvSpPr>
            <p:spPr>
              <a:xfrm rot="10800000">
                <a:off x="8762264" y="1651245"/>
                <a:ext cx="426125" cy="115222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Left Brace 18">
                <a:extLst>
                  <a:ext uri="{FF2B5EF4-FFF2-40B4-BE49-F238E27FC236}">
                    <a16:creationId xmlns:a16="http://schemas.microsoft.com/office/drawing/2014/main" id="{A1224082-3488-46A6-B4CF-90F7201B449A}"/>
                  </a:ext>
                </a:extLst>
              </p:cNvPr>
              <p:cNvSpPr/>
              <p:nvPr/>
            </p:nvSpPr>
            <p:spPr>
              <a:xfrm rot="10800000">
                <a:off x="8811680" y="2863438"/>
                <a:ext cx="367456" cy="723131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0486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56BBCF-8FCB-4D31-A89C-6F50CCB22485}"/>
              </a:ext>
            </a:extLst>
          </p:cNvPr>
          <p:cNvSpPr txBox="1"/>
          <p:nvPr/>
        </p:nvSpPr>
        <p:spPr>
          <a:xfrm>
            <a:off x="206850" y="3335238"/>
            <a:ext cx="1183529" cy="369332"/>
          </a:xfrm>
          <a:prstGeom prst="rect">
            <a:avLst/>
          </a:prstGeom>
          <a:solidFill>
            <a:srgbClr val="FDB15C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Soil N Pool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F2FEF3-5EB0-4F85-8AEA-802132B890DA}"/>
              </a:ext>
            </a:extLst>
          </p:cNvPr>
          <p:cNvSpPr txBox="1"/>
          <p:nvPr/>
        </p:nvSpPr>
        <p:spPr>
          <a:xfrm>
            <a:off x="6949797" y="5538839"/>
            <a:ext cx="1885260" cy="369332"/>
          </a:xfrm>
          <a:prstGeom prst="rect">
            <a:avLst/>
          </a:prstGeom>
          <a:solidFill>
            <a:srgbClr val="FDB15C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Corn Yield Penalty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E916B1-5D5D-4E24-B53D-4400ACFE5ADF}"/>
              </a:ext>
            </a:extLst>
          </p:cNvPr>
          <p:cNvSpPr txBox="1"/>
          <p:nvPr/>
        </p:nvSpPr>
        <p:spPr>
          <a:xfrm>
            <a:off x="3270460" y="1186545"/>
            <a:ext cx="922817" cy="369332"/>
          </a:xfrm>
          <a:prstGeom prst="rect">
            <a:avLst/>
          </a:prstGeom>
          <a:solidFill>
            <a:srgbClr val="FDB15C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Residue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F1D603-5BBE-42A8-BB49-52CD13EDFD42}"/>
              </a:ext>
            </a:extLst>
          </p:cNvPr>
          <p:cNvSpPr txBox="1"/>
          <p:nvPr/>
        </p:nvSpPr>
        <p:spPr>
          <a:xfrm>
            <a:off x="3432110" y="3276050"/>
            <a:ext cx="1345943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Soil Moisture &amp; Temp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BD951F-1A9F-4035-BC7A-582B7DFE8378}"/>
              </a:ext>
            </a:extLst>
          </p:cNvPr>
          <p:cNvSpPr txBox="1"/>
          <p:nvPr/>
        </p:nvSpPr>
        <p:spPr>
          <a:xfrm>
            <a:off x="3840970" y="4711739"/>
            <a:ext cx="218230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Disease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A420EA-9B62-4F8D-87BE-9B8FD62AEBB2}"/>
              </a:ext>
            </a:extLst>
          </p:cNvPr>
          <p:cNvSpPr txBox="1"/>
          <p:nvPr/>
        </p:nvSpPr>
        <p:spPr>
          <a:xfrm>
            <a:off x="3731868" y="5962763"/>
            <a:ext cx="218681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Root resource uptake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CF2CA9-60A9-4233-B453-5B794AB7FFB9}"/>
              </a:ext>
            </a:extLst>
          </p:cNvPr>
          <p:cNvCxnSpPr>
            <a:cxnSpLocks/>
            <a:stCxn id="40" idx="2"/>
            <a:endCxn id="9" idx="0"/>
          </p:cNvCxnSpPr>
          <p:nvPr/>
        </p:nvCxnSpPr>
        <p:spPr>
          <a:xfrm>
            <a:off x="3684645" y="666107"/>
            <a:ext cx="47224" cy="52043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62E810-6505-4CDE-93B8-B6DBEC7F14C0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4105082" y="4199380"/>
            <a:ext cx="827040" cy="5123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4E21C6-9C48-46DB-9E2E-EEB0867FDA93}"/>
              </a:ext>
            </a:extLst>
          </p:cNvPr>
          <p:cNvCxnSpPr>
            <a:cxnSpLocks/>
            <a:stCxn id="115" idx="2"/>
            <a:endCxn id="15" idx="0"/>
          </p:cNvCxnSpPr>
          <p:nvPr/>
        </p:nvCxnSpPr>
        <p:spPr>
          <a:xfrm flipH="1">
            <a:off x="4105082" y="2594938"/>
            <a:ext cx="88195" cy="681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F683759-0DA0-4B46-AF02-1C3475445B06}"/>
              </a:ext>
            </a:extLst>
          </p:cNvPr>
          <p:cNvSpPr txBox="1"/>
          <p:nvPr/>
        </p:nvSpPr>
        <p:spPr>
          <a:xfrm>
            <a:off x="2815075" y="296780"/>
            <a:ext cx="1739140" cy="369327"/>
          </a:xfrm>
          <a:prstGeom prst="rect">
            <a:avLst/>
          </a:prstGeom>
          <a:solidFill>
            <a:srgbClr val="2184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Corn Crop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98651A-3A11-4BB4-9FB5-63172DB2A64B}"/>
              </a:ext>
            </a:extLst>
          </p:cNvPr>
          <p:cNvSpPr/>
          <p:nvPr/>
        </p:nvSpPr>
        <p:spPr>
          <a:xfrm>
            <a:off x="6949797" y="3498578"/>
            <a:ext cx="128248" cy="14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DC678CF-461C-450B-9310-D66F72A683EF}"/>
              </a:ext>
            </a:extLst>
          </p:cNvPr>
          <p:cNvSpPr/>
          <p:nvPr/>
        </p:nvSpPr>
        <p:spPr>
          <a:xfrm>
            <a:off x="6951277" y="3002904"/>
            <a:ext cx="128248" cy="14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A410058-ADB2-4137-98C9-259539D738C9}"/>
              </a:ext>
            </a:extLst>
          </p:cNvPr>
          <p:cNvSpPr txBox="1"/>
          <p:nvPr/>
        </p:nvSpPr>
        <p:spPr>
          <a:xfrm>
            <a:off x="6777938" y="3519904"/>
            <a:ext cx="1345943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Foliar Disease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8099DCA-2779-44F8-984A-0B8408368833}"/>
              </a:ext>
            </a:extLst>
          </p:cNvPr>
          <p:cNvCxnSpPr>
            <a:cxnSpLocks/>
            <a:stCxn id="115" idx="3"/>
            <a:endCxn id="58" idx="0"/>
          </p:cNvCxnSpPr>
          <p:nvPr/>
        </p:nvCxnSpPr>
        <p:spPr>
          <a:xfrm>
            <a:off x="5029948" y="2410272"/>
            <a:ext cx="2420962" cy="1109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36E7376-BA53-419C-8E1E-545EB959CAE9}"/>
              </a:ext>
            </a:extLst>
          </p:cNvPr>
          <p:cNvCxnSpPr>
            <a:cxnSpLocks/>
            <a:stCxn id="9" idx="1"/>
            <a:endCxn id="6" idx="0"/>
          </p:cNvCxnSpPr>
          <p:nvPr/>
        </p:nvCxnSpPr>
        <p:spPr>
          <a:xfrm flipH="1">
            <a:off x="798615" y="1371211"/>
            <a:ext cx="2471845" cy="1964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5ECE1CD-2A87-4B53-96F8-61D55D196B10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flipH="1">
            <a:off x="4825277" y="5081071"/>
            <a:ext cx="106845" cy="881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564DC56-0146-4746-9321-478B522641FA}"/>
              </a:ext>
            </a:extLst>
          </p:cNvPr>
          <p:cNvCxnSpPr>
            <a:cxnSpLocks/>
            <a:stCxn id="6" idx="2"/>
            <a:endCxn id="21" idx="1"/>
          </p:cNvCxnSpPr>
          <p:nvPr/>
        </p:nvCxnSpPr>
        <p:spPr>
          <a:xfrm>
            <a:off x="798615" y="3704570"/>
            <a:ext cx="2933253" cy="2442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AC9E350-8AA6-4D12-9C6F-15931D708F8C}"/>
              </a:ext>
            </a:extLst>
          </p:cNvPr>
          <p:cNvCxnSpPr>
            <a:cxnSpLocks/>
            <a:stCxn id="21" idx="3"/>
            <a:endCxn id="7" idx="2"/>
          </p:cNvCxnSpPr>
          <p:nvPr/>
        </p:nvCxnSpPr>
        <p:spPr>
          <a:xfrm flipV="1">
            <a:off x="5918685" y="5908171"/>
            <a:ext cx="1973742" cy="2392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11366A9-B1C5-45B5-BFD3-26A688EFD142}"/>
              </a:ext>
            </a:extLst>
          </p:cNvPr>
          <p:cNvCxnSpPr>
            <a:cxnSpLocks/>
            <a:stCxn id="58" idx="2"/>
            <a:endCxn id="7" idx="0"/>
          </p:cNvCxnSpPr>
          <p:nvPr/>
        </p:nvCxnSpPr>
        <p:spPr>
          <a:xfrm>
            <a:off x="7450910" y="4166235"/>
            <a:ext cx="441517" cy="13726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4AE24E3-E453-432F-AE56-259599899BE4}"/>
              </a:ext>
            </a:extLst>
          </p:cNvPr>
          <p:cNvSpPr txBox="1"/>
          <p:nvPr/>
        </p:nvSpPr>
        <p:spPr>
          <a:xfrm>
            <a:off x="3356605" y="2225606"/>
            <a:ext cx="1673343" cy="369332"/>
          </a:xfrm>
          <a:prstGeom prst="rect">
            <a:avLst/>
          </a:prstGeom>
          <a:solidFill>
            <a:srgbClr val="FDB15C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Surface Residue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DB3F5AA-3E45-4A95-BAC8-A6399508E523}"/>
              </a:ext>
            </a:extLst>
          </p:cNvPr>
          <p:cNvCxnSpPr>
            <a:cxnSpLocks/>
            <a:stCxn id="9" idx="2"/>
            <a:endCxn id="115" idx="0"/>
          </p:cNvCxnSpPr>
          <p:nvPr/>
        </p:nvCxnSpPr>
        <p:spPr>
          <a:xfrm>
            <a:off x="3731869" y="1555877"/>
            <a:ext cx="461408" cy="669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F98EDA3-CFDC-4C4F-9F5E-245F3F53A576}"/>
              </a:ext>
            </a:extLst>
          </p:cNvPr>
          <p:cNvCxnSpPr>
            <a:cxnSpLocks/>
            <a:stCxn id="6" idx="1"/>
            <a:endCxn id="136" idx="2"/>
          </p:cNvCxnSpPr>
          <p:nvPr/>
        </p:nvCxnSpPr>
        <p:spPr>
          <a:xfrm flipV="1">
            <a:off x="206850" y="1555877"/>
            <a:ext cx="332752" cy="1964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8C336E83-6329-4E2E-9907-F8DBB9875E9F}"/>
              </a:ext>
            </a:extLst>
          </p:cNvPr>
          <p:cNvSpPr txBox="1"/>
          <p:nvPr/>
        </p:nvSpPr>
        <p:spPr>
          <a:xfrm>
            <a:off x="-124202" y="1186545"/>
            <a:ext cx="132760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 yields@0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FD35461-CADF-46B1-9645-B14E5A8C2D90}"/>
              </a:ext>
            </a:extLst>
          </p:cNvPr>
          <p:cNvSpPr txBox="1"/>
          <p:nvPr/>
        </p:nvSpPr>
        <p:spPr>
          <a:xfrm>
            <a:off x="-1149648" y="1983892"/>
            <a:ext cx="166475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N-closable gap?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249A12B-950D-4C94-BA9C-B9C3D1DCF0A7}"/>
              </a:ext>
            </a:extLst>
          </p:cNvPr>
          <p:cNvCxnSpPr>
            <a:cxnSpLocks/>
            <a:stCxn id="6" idx="1"/>
            <a:endCxn id="137" idx="2"/>
          </p:cNvCxnSpPr>
          <p:nvPr/>
        </p:nvCxnSpPr>
        <p:spPr>
          <a:xfrm flipH="1" flipV="1">
            <a:off x="-317272" y="2353224"/>
            <a:ext cx="524122" cy="11666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8A92E982-A797-4135-90B0-E0CB9ABCADC8}"/>
              </a:ext>
            </a:extLst>
          </p:cNvPr>
          <p:cNvSpPr txBox="1"/>
          <p:nvPr/>
        </p:nvSpPr>
        <p:spPr>
          <a:xfrm>
            <a:off x="6718357" y="1882760"/>
            <a:ext cx="1334493" cy="92333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Modelled residue at planting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2851B85-71C3-47A8-914C-78C8082A347A}"/>
              </a:ext>
            </a:extLst>
          </p:cNvPr>
          <p:cNvCxnSpPr>
            <a:cxnSpLocks/>
            <a:stCxn id="115" idx="3"/>
            <a:endCxn id="142" idx="1"/>
          </p:cNvCxnSpPr>
          <p:nvPr/>
        </p:nvCxnSpPr>
        <p:spPr>
          <a:xfrm flipV="1">
            <a:off x="5029948" y="2344425"/>
            <a:ext cx="1688409" cy="65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ED880C4-697B-4859-833E-FF8E7116610D}"/>
              </a:ext>
            </a:extLst>
          </p:cNvPr>
          <p:cNvCxnSpPr>
            <a:cxnSpLocks/>
            <a:stCxn id="15" idx="1"/>
            <a:endCxn id="6" idx="3"/>
          </p:cNvCxnSpPr>
          <p:nvPr/>
        </p:nvCxnSpPr>
        <p:spPr>
          <a:xfrm flipH="1" flipV="1">
            <a:off x="1390379" y="3519904"/>
            <a:ext cx="2041731" cy="217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32C9523-0970-48FC-9EA9-3D3EB7688273}"/>
              </a:ext>
            </a:extLst>
          </p:cNvPr>
          <p:cNvCxnSpPr>
            <a:cxnSpLocks/>
            <a:stCxn id="40" idx="3"/>
            <a:endCxn id="18" idx="3"/>
          </p:cNvCxnSpPr>
          <p:nvPr/>
        </p:nvCxnSpPr>
        <p:spPr>
          <a:xfrm>
            <a:off x="4554215" y="481444"/>
            <a:ext cx="1469058" cy="44149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54D1DDE-AE65-4AFC-91CE-83C288BF722B}"/>
              </a:ext>
            </a:extLst>
          </p:cNvPr>
          <p:cNvCxnSpPr>
            <a:cxnSpLocks/>
            <a:stCxn id="9" idx="3"/>
            <a:endCxn id="167" idx="1"/>
          </p:cNvCxnSpPr>
          <p:nvPr/>
        </p:nvCxnSpPr>
        <p:spPr>
          <a:xfrm flipV="1">
            <a:off x="4193277" y="527173"/>
            <a:ext cx="1550275" cy="8440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1BFB7078-E84E-4E43-BEFC-4ACDA3341B97}"/>
              </a:ext>
            </a:extLst>
          </p:cNvPr>
          <p:cNvSpPr txBox="1"/>
          <p:nvPr/>
        </p:nvSpPr>
        <p:spPr>
          <a:xfrm>
            <a:off x="5743552" y="204007"/>
            <a:ext cx="1334493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Modelled residue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697BEB4A-8482-4B7D-A452-F40BB90D9E6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193277" y="1178258"/>
            <a:ext cx="1528411" cy="1929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DF89EBC3-E0A3-451F-A476-4C0076FAE978}"/>
              </a:ext>
            </a:extLst>
          </p:cNvPr>
          <p:cNvSpPr txBox="1"/>
          <p:nvPr/>
        </p:nvSpPr>
        <p:spPr>
          <a:xfrm>
            <a:off x="5761697" y="934174"/>
            <a:ext cx="1334493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 assumption</a:t>
            </a:r>
          </a:p>
        </p:txBody>
      </p:sp>
    </p:spTree>
    <p:extLst>
      <p:ext uri="{BB962C8B-B14F-4D97-AF65-F5344CB8AC3E}">
        <p14:creationId xmlns:p14="http://schemas.microsoft.com/office/powerpoint/2010/main" val="209108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2D2D8A"/>
      </a:accent1>
      <a:accent2>
        <a:srgbClr val="00B050"/>
      </a:accent2>
      <a:accent3>
        <a:srgbClr val="FFC000"/>
      </a:accent3>
      <a:accent4>
        <a:srgbClr val="CC0099"/>
      </a:accent4>
      <a:accent5>
        <a:srgbClr val="DAEDEF"/>
      </a:accent5>
      <a:accent6>
        <a:srgbClr val="2D2D8A"/>
      </a:accent6>
      <a:hlink>
        <a:srgbClr val="009999"/>
      </a:hlink>
      <a:folHlink>
        <a:srgbClr val="0099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</TotalTime>
  <Words>207</Words>
  <Application>Microsoft Office PowerPoint</Application>
  <PresentationFormat>Widescreen</PresentationFormat>
  <Paragraphs>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Nichols, Virginia A [AGRON]</dc:creator>
  <cp:lastModifiedBy>Virginia Nichols</cp:lastModifiedBy>
  <cp:revision>28</cp:revision>
  <dcterms:created xsi:type="dcterms:W3CDTF">2021-02-12T21:36:57Z</dcterms:created>
  <dcterms:modified xsi:type="dcterms:W3CDTF">2021-06-24T17:46:53Z</dcterms:modified>
</cp:coreProperties>
</file>