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15C"/>
    <a:srgbClr val="2184C0"/>
    <a:srgbClr val="FF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8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755B-A6E7-49C7-9982-51CE00EB6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FD4FA-128A-41D3-9C03-8BA6852F6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AA72-D405-4B93-A4AD-C6A13E7F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571D-1A93-4EE1-9704-D59D2B58D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407C1-A448-4C0C-9AF6-CCCD8D67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A5F2-8BCB-4072-B04E-64F53A5B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7FF44-2894-4CD9-A6DC-19536BB9E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13604-EB1C-470F-ACDC-5DFE0956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B1226-8410-4F7B-B099-CE813FE4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EC0B-378E-4EC2-9EC5-04358B67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3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BF55-EF7E-4460-B95C-5BE0126E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82971-89F9-4EBC-A350-27D21AE8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2FB5D-5D1D-4DA8-B921-1C92429D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5B23C-C076-42C3-9E65-968FA67B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65407-050A-4A5F-B7C2-E3B90F90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A92B4-0697-48A0-B6D1-7B3B697B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FF623-4F7F-42C6-9365-FCBF10540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E986-4B6D-422C-B599-F846FC50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790E6-6098-4DC4-B0C3-1D78C98E1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AD3D-3E11-47C4-98C6-5E57E3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7A0-6C25-4F67-9EE3-BD33AC7B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32DF0-6D8E-4EC0-81D7-AD820D62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01201-2459-47A2-A094-AA1D16C7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8D91-D528-4A6A-8F82-E9E2EC35F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13AD4-BE40-4FEA-B693-3ABBDA66C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7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3E38-A1DC-449E-8C48-D8B30ECF8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4AF24-543D-4B08-B150-A950B3C48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48BA3-CE64-4245-A2A6-4C6ACE370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42BB7-2738-45FD-85E9-40B764D2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D4F09-1276-4C4D-8672-E9282AE9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FD11A-B064-44CD-A2E8-734BCBF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CC881-E4AD-46C4-9818-AE349FBB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C2E-3D0C-4FB4-91BC-62D66AA27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910FA-7473-46C7-8BC6-23B8F6CD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1A2ED-23E8-465A-B3CB-9DF32E783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49F9D-CE4A-4F5E-877A-BAAFEB1BE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649D10-6156-4B9C-8AE8-B63E1E9A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5630-8CE5-4B07-B0B0-37CBCA51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70D73-0522-4CE2-A990-250FC470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7ECD8-665A-4F0B-B7D9-974218BCD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0EA02-87D8-42C2-83E8-F6DAB231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82868-8F46-4A64-BF7C-B11810091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94D3-90AC-4FF6-9F7A-9513C015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5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54409-2FD3-41E3-A822-3D618AA4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B1E0E-D36F-4F06-A1B7-3A6DB358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C8C28-DE8B-4A59-B0CF-C78648FD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524C-7B50-4F11-AC8C-26BFFC8E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F431-011F-4711-B737-579163D8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6E1E9-AA6F-436A-A877-A88327C4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0A40-F07D-4058-99C6-588B54A6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5B9D-B613-43DD-917D-611D636A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C157B-6822-44A2-98F9-8C8857AD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4859-5313-4E7A-9182-ABDAF7632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E4485-AB60-4365-B4CA-5F1F1AA32C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D3E5A4-2153-45E7-8D67-689D6C990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F9A03-49BB-4357-93CD-5338F3EA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1F6F1E-35F4-40EB-83D2-E85A2281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2070-A4FB-47E7-8714-FC3F82A2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D5840-F3D8-4BAE-8ABF-95AD5C8C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E9986-FDC3-42C6-981A-B8B3D6845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75669-EF18-400C-B3B9-F0BD0E970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9234-584E-4873-8CD3-B53B1333C3D5}" type="datetimeFigureOut">
              <a:rPr lang="en-US" smtClean="0"/>
              <a:t>7/9/2021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CFB3-B4AC-41B8-A9F9-73FBC37D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405B9-CC02-4957-B42E-7DA71ABFDE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A3DB1-384C-4949-8A63-EE9299D25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BBE6F46-2A42-4A8D-B1C1-E038B0C3D875}"/>
              </a:ext>
            </a:extLst>
          </p:cNvPr>
          <p:cNvSpPr/>
          <p:nvPr/>
        </p:nvSpPr>
        <p:spPr>
          <a:xfrm>
            <a:off x="8292582" y="2809810"/>
            <a:ext cx="2725445" cy="188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76E51-290C-4303-A6AD-0D8D552ADC8C}"/>
              </a:ext>
            </a:extLst>
          </p:cNvPr>
          <p:cNvSpPr txBox="1"/>
          <p:nvPr/>
        </p:nvSpPr>
        <p:spPr>
          <a:xfrm>
            <a:off x="5705033" y="1738516"/>
            <a:ext cx="190969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Below-ground 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BE0429-E328-4B03-9806-D12E4D5356C8}"/>
              </a:ext>
            </a:extLst>
          </p:cNvPr>
          <p:cNvSpPr txBox="1"/>
          <p:nvPr/>
        </p:nvSpPr>
        <p:spPr>
          <a:xfrm>
            <a:off x="3425871" y="2863212"/>
            <a:ext cx="175766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temperature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9C3297-30F2-4EDE-BBE3-90264159B724}"/>
              </a:ext>
            </a:extLst>
          </p:cNvPr>
          <p:cNvSpPr txBox="1"/>
          <p:nvPr/>
        </p:nvSpPr>
        <p:spPr>
          <a:xfrm>
            <a:off x="9716285" y="2899601"/>
            <a:ext cx="1183529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N Pool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6B2C31-FA0B-46FE-8943-7254BCEF2D15}"/>
              </a:ext>
            </a:extLst>
          </p:cNvPr>
          <p:cNvSpPr txBox="1"/>
          <p:nvPr/>
        </p:nvSpPr>
        <p:spPr>
          <a:xfrm>
            <a:off x="6218990" y="6012701"/>
            <a:ext cx="113646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Corn Yield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FC2D2F-82ED-4332-86E1-5D3DCB71E395}"/>
              </a:ext>
            </a:extLst>
          </p:cNvPr>
          <p:cNvSpPr txBox="1"/>
          <p:nvPr/>
        </p:nvSpPr>
        <p:spPr>
          <a:xfrm>
            <a:off x="8778272" y="1733628"/>
            <a:ext cx="16872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C and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F0BC3-B10A-4BC5-9397-D880332680E1}"/>
              </a:ext>
            </a:extLst>
          </p:cNvPr>
          <p:cNvSpPr txBox="1"/>
          <p:nvPr/>
        </p:nvSpPr>
        <p:spPr>
          <a:xfrm>
            <a:off x="2802660" y="1745054"/>
            <a:ext cx="192334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Above-ground OM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812CC4-A17B-4FFE-8444-99E901669275}"/>
              </a:ext>
            </a:extLst>
          </p:cNvPr>
          <p:cNvSpPr txBox="1"/>
          <p:nvPr/>
        </p:nvSpPr>
        <p:spPr>
          <a:xfrm>
            <a:off x="4873258" y="194691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Tillage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640F78-4FE1-4D28-8557-ED62F3D94D16}"/>
              </a:ext>
            </a:extLst>
          </p:cNvPr>
          <p:cNvCxnSpPr>
            <a:stCxn id="27" idx="3"/>
            <a:endCxn id="6" idx="1"/>
          </p:cNvCxnSpPr>
          <p:nvPr/>
        </p:nvCxnSpPr>
        <p:spPr>
          <a:xfrm flipV="1">
            <a:off x="4726007" y="1923182"/>
            <a:ext cx="979026" cy="653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5F7D44D-E9ED-4B85-9A55-0A0CEED27E5A}"/>
              </a:ext>
            </a:extLst>
          </p:cNvPr>
          <p:cNvSpPr txBox="1"/>
          <p:nvPr/>
        </p:nvSpPr>
        <p:spPr>
          <a:xfrm>
            <a:off x="9159850" y="3400920"/>
            <a:ext cx="110376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Organic 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3D4ADE-6820-40EF-BD68-3C0CDBF5FDE4}"/>
              </a:ext>
            </a:extLst>
          </p:cNvPr>
          <p:cNvSpPr txBox="1"/>
          <p:nvPr/>
        </p:nvSpPr>
        <p:spPr>
          <a:xfrm>
            <a:off x="9159850" y="3975783"/>
            <a:ext cx="1112869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Mineral 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04AEF-63B6-4115-BCA0-748519CD8A6F}"/>
              </a:ext>
            </a:extLst>
          </p:cNvPr>
          <p:cNvSpPr txBox="1"/>
          <p:nvPr/>
        </p:nvSpPr>
        <p:spPr>
          <a:xfrm>
            <a:off x="3270460" y="3951120"/>
            <a:ext cx="186435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Speed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683A25-9597-4B36-9608-E86C6D3E22F4}"/>
              </a:ext>
            </a:extLst>
          </p:cNvPr>
          <p:cNvSpPr txBox="1"/>
          <p:nvPr/>
        </p:nvSpPr>
        <p:spPr>
          <a:xfrm>
            <a:off x="5338943" y="2863212"/>
            <a:ext cx="1421415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Soil Moisture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8535CE-04F6-4F00-8976-230E49A5674A}"/>
              </a:ext>
            </a:extLst>
          </p:cNvPr>
          <p:cNvSpPr txBox="1"/>
          <p:nvPr/>
        </p:nvSpPr>
        <p:spPr>
          <a:xfrm>
            <a:off x="1539730" y="2863212"/>
            <a:ext cx="173073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Plant Population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9EBCB2-DAFE-4E53-9427-A32478F274C9}"/>
              </a:ext>
            </a:extLst>
          </p:cNvPr>
          <p:cNvSpPr txBox="1"/>
          <p:nvPr/>
        </p:nvSpPr>
        <p:spPr>
          <a:xfrm>
            <a:off x="-90829" y="2863212"/>
            <a:ext cx="1475147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Foliar Disease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0287FD-D8CF-4F3F-BB26-4D1EE2C652C4}"/>
              </a:ext>
            </a:extLst>
          </p:cNvPr>
          <p:cNvSpPr txBox="1"/>
          <p:nvPr/>
        </p:nvSpPr>
        <p:spPr>
          <a:xfrm>
            <a:off x="5696050" y="3951120"/>
            <a:ext cx="218230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Disease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7E1A0A6-BA50-4618-8F03-27F30C4ACB4F}"/>
              </a:ext>
            </a:extLst>
          </p:cNvPr>
          <p:cNvCxnSpPr/>
          <p:nvPr/>
        </p:nvCxnSpPr>
        <p:spPr>
          <a:xfrm>
            <a:off x="10263614" y="4672710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3E68496-FC9E-4E89-8753-BA5205E35FCE}"/>
              </a:ext>
            </a:extLst>
          </p:cNvPr>
          <p:cNvSpPr txBox="1"/>
          <p:nvPr/>
        </p:nvSpPr>
        <p:spPr>
          <a:xfrm>
            <a:off x="9766991" y="560845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Leaching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A64A20-948F-481E-9E7E-0DFCA922ED2D}"/>
              </a:ext>
            </a:extLst>
          </p:cNvPr>
          <p:cNvSpPr txBox="1"/>
          <p:nvPr/>
        </p:nvSpPr>
        <p:spPr>
          <a:xfrm>
            <a:off x="6011059" y="5003420"/>
            <a:ext cx="1552284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Root Structure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EBDFAD-4A5A-4BE9-A809-4D8186D8DCEE}"/>
              </a:ext>
            </a:extLst>
          </p:cNvPr>
          <p:cNvCxnSpPr>
            <a:endCxn id="40" idx="0"/>
          </p:cNvCxnSpPr>
          <p:nvPr/>
        </p:nvCxnSpPr>
        <p:spPr>
          <a:xfrm>
            <a:off x="646744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4D5B51-D868-4ABE-B4DF-77C63F6D68E1}"/>
              </a:ext>
            </a:extLst>
          </p:cNvPr>
          <p:cNvCxnSpPr/>
          <p:nvPr/>
        </p:nvCxnSpPr>
        <p:spPr>
          <a:xfrm>
            <a:off x="2391634" y="2467992"/>
            <a:ext cx="1" cy="3952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0D3A137-DF2B-45FF-A99F-CCB3DB683E2F}"/>
              </a:ext>
            </a:extLst>
          </p:cNvPr>
          <p:cNvCxnSpPr/>
          <p:nvPr/>
        </p:nvCxnSpPr>
        <p:spPr>
          <a:xfrm>
            <a:off x="4277775" y="2467992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033AB08-870D-4629-B0D8-BC7D3B22D391}"/>
              </a:ext>
            </a:extLst>
          </p:cNvPr>
          <p:cNvCxnSpPr/>
          <p:nvPr/>
        </p:nvCxnSpPr>
        <p:spPr>
          <a:xfrm>
            <a:off x="6035435" y="2481240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2E10CA-4474-4A6C-9709-769561D28077}"/>
              </a:ext>
            </a:extLst>
          </p:cNvPr>
          <p:cNvCxnSpPr/>
          <p:nvPr/>
        </p:nvCxnSpPr>
        <p:spPr>
          <a:xfrm>
            <a:off x="660905" y="2481240"/>
            <a:ext cx="5374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1BA66BD-48A8-4DD6-B57A-134D8438CFE3}"/>
              </a:ext>
            </a:extLst>
          </p:cNvPr>
          <p:cNvCxnSpPr/>
          <p:nvPr/>
        </p:nvCxnSpPr>
        <p:spPr>
          <a:xfrm>
            <a:off x="3734941" y="2105701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E70E58-42AC-4675-B455-935EC2D04F9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7614723" y="1918294"/>
            <a:ext cx="1163549" cy="4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8BF088E-82BB-48E2-B48C-D3A32F67900B}"/>
              </a:ext>
            </a:extLst>
          </p:cNvPr>
          <p:cNvCxnSpPr/>
          <p:nvPr/>
        </p:nvCxnSpPr>
        <p:spPr>
          <a:xfrm>
            <a:off x="9640836" y="2114386"/>
            <a:ext cx="0" cy="70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65D3D2-1395-41AA-8475-03AAB87FA8F8}"/>
              </a:ext>
            </a:extLst>
          </p:cNvPr>
          <p:cNvCxnSpPr>
            <a:stCxn id="47" idx="2"/>
            <a:endCxn id="12" idx="0"/>
          </p:cNvCxnSpPr>
          <p:nvPr/>
        </p:nvCxnSpPr>
        <p:spPr>
          <a:xfrm>
            <a:off x="6787201" y="5372752"/>
            <a:ext cx="22" cy="639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EF946F1-6A66-4B77-A814-CD71F166BADB}"/>
              </a:ext>
            </a:extLst>
          </p:cNvPr>
          <p:cNvCxnSpPr>
            <a:cxnSpLocks/>
          </p:cNvCxnSpPr>
          <p:nvPr/>
        </p:nvCxnSpPr>
        <p:spPr>
          <a:xfrm flipH="1">
            <a:off x="6787201" y="5661843"/>
            <a:ext cx="2054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D3FCC7-0CE7-453E-B02F-2DC6EB94BE8A}"/>
              </a:ext>
            </a:extLst>
          </p:cNvPr>
          <p:cNvCxnSpPr/>
          <p:nvPr/>
        </p:nvCxnSpPr>
        <p:spPr>
          <a:xfrm>
            <a:off x="8840418" y="4690213"/>
            <a:ext cx="0" cy="971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A4EBB5-9187-4147-9D3F-FA252E91157F}"/>
              </a:ext>
            </a:extLst>
          </p:cNvPr>
          <p:cNvCxnSpPr>
            <a:cxnSpLocks/>
          </p:cNvCxnSpPr>
          <p:nvPr/>
        </p:nvCxnSpPr>
        <p:spPr>
          <a:xfrm>
            <a:off x="6769336" y="3061904"/>
            <a:ext cx="1523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31AD5F-99AF-42C8-B490-DFF8FDC93D0C}"/>
              </a:ext>
            </a:extLst>
          </p:cNvPr>
          <p:cNvCxnSpPr>
            <a:cxnSpLocks/>
          </p:cNvCxnSpPr>
          <p:nvPr/>
        </p:nvCxnSpPr>
        <p:spPr>
          <a:xfrm>
            <a:off x="4277775" y="3232544"/>
            <a:ext cx="0" cy="359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D4AD687-BD91-428F-B600-C779938FB226}"/>
              </a:ext>
            </a:extLst>
          </p:cNvPr>
          <p:cNvCxnSpPr>
            <a:cxnSpLocks/>
          </p:cNvCxnSpPr>
          <p:nvPr/>
        </p:nvCxnSpPr>
        <p:spPr>
          <a:xfrm>
            <a:off x="4279277" y="3591832"/>
            <a:ext cx="401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4279088" y="3532044"/>
            <a:ext cx="1" cy="39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40F3762-1150-4392-9305-F7F771E78299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6787201" y="4320452"/>
            <a:ext cx="1" cy="675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890F74-A463-4C40-A27B-35FB56527423}"/>
              </a:ext>
            </a:extLst>
          </p:cNvPr>
          <p:cNvCxnSpPr>
            <a:cxnSpLocks/>
          </p:cNvCxnSpPr>
          <p:nvPr/>
        </p:nvCxnSpPr>
        <p:spPr>
          <a:xfrm>
            <a:off x="3734940" y="678035"/>
            <a:ext cx="1" cy="10444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E40E1B6-6876-41B9-90D2-E708A7BFB424}"/>
              </a:ext>
            </a:extLst>
          </p:cNvPr>
          <p:cNvCxnSpPr>
            <a:cxnSpLocks/>
          </p:cNvCxnSpPr>
          <p:nvPr/>
        </p:nvCxnSpPr>
        <p:spPr>
          <a:xfrm>
            <a:off x="6659879" y="753063"/>
            <a:ext cx="0" cy="9919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7D1191-B076-4898-9B0F-3270A8A581F9}"/>
              </a:ext>
            </a:extLst>
          </p:cNvPr>
          <p:cNvSpPr txBox="1"/>
          <p:nvPr/>
        </p:nvSpPr>
        <p:spPr>
          <a:xfrm>
            <a:off x="3396578" y="405400"/>
            <a:ext cx="76214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Previous Crop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90588DE-30A4-4BEC-A610-E55B1803AB5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6744" y="6197367"/>
            <a:ext cx="5572246" cy="5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3131BE-2CCC-4F21-8B85-8FE573AA913C}"/>
              </a:ext>
            </a:extLst>
          </p:cNvPr>
          <p:cNvCxnSpPr>
            <a:stCxn id="40" idx="2"/>
          </p:cNvCxnSpPr>
          <p:nvPr/>
        </p:nvCxnSpPr>
        <p:spPr>
          <a:xfrm flipH="1">
            <a:off x="646744" y="3232544"/>
            <a:ext cx="1" cy="2973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421ADB1-7B54-4E34-9C80-9EF687584961}"/>
              </a:ext>
            </a:extLst>
          </p:cNvPr>
          <p:cNvCxnSpPr/>
          <p:nvPr/>
        </p:nvCxnSpPr>
        <p:spPr>
          <a:xfrm flipH="1">
            <a:off x="2391629" y="3230066"/>
            <a:ext cx="1" cy="297318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017AB7F-25DC-4D92-B58D-D77D92CA8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5134817" y="4135786"/>
            <a:ext cx="56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031D529-3B64-4D02-8D22-B111957738C3}"/>
              </a:ext>
            </a:extLst>
          </p:cNvPr>
          <p:cNvCxnSpPr>
            <a:cxnSpLocks/>
          </p:cNvCxnSpPr>
          <p:nvPr/>
        </p:nvCxnSpPr>
        <p:spPr>
          <a:xfrm flipH="1">
            <a:off x="3885155" y="5012085"/>
            <a:ext cx="1" cy="1191165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C5D36EB-7B3E-4476-870C-F7C91DFDF3C2}"/>
              </a:ext>
            </a:extLst>
          </p:cNvPr>
          <p:cNvSpPr txBox="1"/>
          <p:nvPr/>
        </p:nvSpPr>
        <p:spPr>
          <a:xfrm>
            <a:off x="3270460" y="4642753"/>
            <a:ext cx="163724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Emergence Day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ADF7F4A-E999-4873-AED9-391655338804}"/>
              </a:ext>
            </a:extLst>
          </p:cNvPr>
          <p:cNvCxnSpPr>
            <a:cxnSpLocks/>
          </p:cNvCxnSpPr>
          <p:nvPr/>
        </p:nvCxnSpPr>
        <p:spPr>
          <a:xfrm>
            <a:off x="3879803" y="4320452"/>
            <a:ext cx="0" cy="334067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F4B8D6B-6F34-4F20-8E8A-75225967EF40}"/>
              </a:ext>
            </a:extLst>
          </p:cNvPr>
          <p:cNvCxnSpPr>
            <a:cxnSpLocks/>
          </p:cNvCxnSpPr>
          <p:nvPr/>
        </p:nvCxnSpPr>
        <p:spPr>
          <a:xfrm>
            <a:off x="10875408" y="753063"/>
            <a:ext cx="0" cy="2056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7BEBFF8-A687-48C4-937A-B4F2BE28ADA5}"/>
              </a:ext>
            </a:extLst>
          </p:cNvPr>
          <p:cNvSpPr/>
          <p:nvPr/>
        </p:nvSpPr>
        <p:spPr>
          <a:xfrm>
            <a:off x="6330319" y="35168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6387707" y="3231305"/>
            <a:ext cx="0" cy="72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1470CFF-E20D-4C5C-9253-984492DFD85F}"/>
              </a:ext>
            </a:extLst>
          </p:cNvPr>
          <p:cNvSpPr/>
          <p:nvPr/>
        </p:nvSpPr>
        <p:spPr>
          <a:xfrm>
            <a:off x="6949797" y="3498578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E85C8EC-A4EB-405D-8B99-89A65282CA04}"/>
              </a:ext>
            </a:extLst>
          </p:cNvPr>
          <p:cNvSpPr/>
          <p:nvPr/>
        </p:nvSpPr>
        <p:spPr>
          <a:xfrm>
            <a:off x="6951277" y="3002904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D8D7D46-2A1D-45AD-B6A1-5746E33716E6}"/>
              </a:ext>
            </a:extLst>
          </p:cNvPr>
          <p:cNvCxnSpPr>
            <a:cxnSpLocks/>
          </p:cNvCxnSpPr>
          <p:nvPr/>
        </p:nvCxnSpPr>
        <p:spPr>
          <a:xfrm flipH="1">
            <a:off x="7014462" y="2092389"/>
            <a:ext cx="2" cy="1832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38062AB-3426-468E-A20F-02D159FF5BE0}"/>
              </a:ext>
            </a:extLst>
          </p:cNvPr>
          <p:cNvCxnSpPr/>
          <p:nvPr/>
        </p:nvCxnSpPr>
        <p:spPr>
          <a:xfrm>
            <a:off x="5954072" y="3599850"/>
            <a:ext cx="1" cy="35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8EF623B-F444-4230-8E70-281038687623}"/>
              </a:ext>
            </a:extLst>
          </p:cNvPr>
          <p:cNvSpPr/>
          <p:nvPr/>
        </p:nvSpPr>
        <p:spPr>
          <a:xfrm>
            <a:off x="4850214" y="3536432"/>
            <a:ext cx="128248" cy="145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6A977F8-4785-4E1A-909E-0F43CCC64B80}"/>
              </a:ext>
            </a:extLst>
          </p:cNvPr>
          <p:cNvCxnSpPr>
            <a:cxnSpLocks/>
          </p:cNvCxnSpPr>
          <p:nvPr/>
        </p:nvCxnSpPr>
        <p:spPr>
          <a:xfrm>
            <a:off x="4920886" y="3412188"/>
            <a:ext cx="0" cy="53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7D25462-1569-46E6-BE3A-49EB120D35BA}"/>
              </a:ext>
            </a:extLst>
          </p:cNvPr>
          <p:cNvCxnSpPr>
            <a:cxnSpLocks/>
          </p:cNvCxnSpPr>
          <p:nvPr/>
        </p:nvCxnSpPr>
        <p:spPr>
          <a:xfrm>
            <a:off x="4920359" y="3417570"/>
            <a:ext cx="1470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8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1F9EB94-EEF6-4995-AF46-816DD46DC239}"/>
              </a:ext>
            </a:extLst>
          </p:cNvPr>
          <p:cNvGrpSpPr/>
          <p:nvPr/>
        </p:nvGrpSpPr>
        <p:grpSpPr>
          <a:xfrm>
            <a:off x="-90829" y="405400"/>
            <a:ext cx="11108856" cy="5976633"/>
            <a:chOff x="-90829" y="40540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  <a:solidFill>
              <a:srgbClr val="FF282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BC59AACD-4FAF-44A2-9CA2-690409DD8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8650" y="-891302"/>
            <a:ext cx="3964592" cy="318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40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97819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23C9A9A-4D29-4C83-ACC1-391F1BADE728}"/>
              </a:ext>
            </a:extLst>
          </p:cNvPr>
          <p:cNvGrpSpPr/>
          <p:nvPr/>
        </p:nvGrpSpPr>
        <p:grpSpPr>
          <a:xfrm>
            <a:off x="0" y="369890"/>
            <a:ext cx="11108856" cy="5976633"/>
            <a:chOff x="0" y="369890"/>
            <a:chExt cx="11108856" cy="5976633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E6F46-2A42-4A8D-B1C1-E038B0C3D875}"/>
                </a:ext>
              </a:extLst>
            </p:cNvPr>
            <p:cNvSpPr/>
            <p:nvPr/>
          </p:nvSpPr>
          <p:spPr>
            <a:xfrm>
              <a:off x="8383411" y="2774300"/>
              <a:ext cx="2725445" cy="188040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876E51-290C-4303-A6AD-0D8D552ADC8C}"/>
                </a:ext>
              </a:extLst>
            </p:cNvPr>
            <p:cNvSpPr txBox="1"/>
            <p:nvPr/>
          </p:nvSpPr>
          <p:spPr>
            <a:xfrm>
              <a:off x="5573919" y="1703006"/>
              <a:ext cx="233448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Biomass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BE0429-E328-4B03-9806-D12E4D5356C8}"/>
                </a:ext>
              </a:extLst>
            </p:cNvPr>
            <p:cNvSpPr txBox="1"/>
            <p:nvPr/>
          </p:nvSpPr>
          <p:spPr>
            <a:xfrm>
              <a:off x="3516700" y="2827702"/>
              <a:ext cx="1757661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9C3297-30F2-4EDE-BBE3-90264159B724}"/>
                </a:ext>
              </a:extLst>
            </p:cNvPr>
            <p:cNvSpPr txBox="1"/>
            <p:nvPr/>
          </p:nvSpPr>
          <p:spPr>
            <a:xfrm>
              <a:off x="9807114" y="2864091"/>
              <a:ext cx="1183529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6B2C31-FA0B-46FE-8943-7254BCEF2D15}"/>
                </a:ext>
              </a:extLst>
            </p:cNvPr>
            <p:cNvSpPr txBox="1"/>
            <p:nvPr/>
          </p:nvSpPr>
          <p:spPr>
            <a:xfrm>
              <a:off x="6252282" y="5977191"/>
              <a:ext cx="1251496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Maize Yield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FC2D2F-82ED-4332-86E1-5D3DCB71E395}"/>
                </a:ext>
              </a:extLst>
            </p:cNvPr>
            <p:cNvSpPr txBox="1"/>
            <p:nvPr/>
          </p:nvSpPr>
          <p:spPr>
            <a:xfrm>
              <a:off x="8869101" y="1698118"/>
              <a:ext cx="16872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BF0BC3-B10A-4BC5-9397-D880332680E1}"/>
                </a:ext>
              </a:extLst>
            </p:cNvPr>
            <p:cNvSpPr txBox="1"/>
            <p:nvPr/>
          </p:nvSpPr>
          <p:spPr>
            <a:xfrm>
              <a:off x="2653794" y="1709544"/>
              <a:ext cx="23481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Biomass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F812CC4-A17B-4FFE-8444-99E901669275}"/>
                </a:ext>
              </a:extLst>
            </p:cNvPr>
            <p:cNvSpPr txBox="1"/>
            <p:nvPr/>
          </p:nvSpPr>
          <p:spPr>
            <a:xfrm>
              <a:off x="4919553" y="200912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640F78-4FE1-4D28-8557-ED62F3D94D16}"/>
                </a:ext>
              </a:extLst>
            </p:cNvPr>
            <p:cNvCxnSpPr>
              <a:stCxn id="27" idx="3"/>
              <a:endCxn id="6" idx="1"/>
            </p:cNvCxnSpPr>
            <p:nvPr/>
          </p:nvCxnSpPr>
          <p:spPr>
            <a:xfrm flipV="1">
              <a:off x="5001937" y="1887672"/>
              <a:ext cx="571982" cy="6538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5F7D44D-E9ED-4B85-9A55-0A0CEED27E5A}"/>
                </a:ext>
              </a:extLst>
            </p:cNvPr>
            <p:cNvSpPr txBox="1"/>
            <p:nvPr/>
          </p:nvSpPr>
          <p:spPr>
            <a:xfrm>
              <a:off x="9250679" y="3365410"/>
              <a:ext cx="1103764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3D4ADE-6820-40EF-BD68-3C0CDBF5FDE4}"/>
                </a:ext>
              </a:extLst>
            </p:cNvPr>
            <p:cNvSpPr txBox="1"/>
            <p:nvPr/>
          </p:nvSpPr>
          <p:spPr>
            <a:xfrm>
              <a:off x="9250679" y="3940273"/>
              <a:ext cx="1112869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704AEF-63B6-4115-BCA0-748519CD8A6F}"/>
                </a:ext>
              </a:extLst>
            </p:cNvPr>
            <p:cNvSpPr txBox="1"/>
            <p:nvPr/>
          </p:nvSpPr>
          <p:spPr>
            <a:xfrm>
              <a:off x="3361289" y="3915610"/>
              <a:ext cx="186435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E683A25-9597-4B36-9608-E86C6D3E22F4}"/>
                </a:ext>
              </a:extLst>
            </p:cNvPr>
            <p:cNvSpPr txBox="1"/>
            <p:nvPr/>
          </p:nvSpPr>
          <p:spPr>
            <a:xfrm>
              <a:off x="5429772" y="2827702"/>
              <a:ext cx="1421415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88535CE-04F6-4F00-8976-230E49A5674A}"/>
                </a:ext>
              </a:extLst>
            </p:cNvPr>
            <p:cNvSpPr txBox="1"/>
            <p:nvPr/>
          </p:nvSpPr>
          <p:spPr>
            <a:xfrm>
              <a:off x="1630559" y="2827702"/>
              <a:ext cx="1730730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9EBCB2-DAFE-4E53-9427-A32478F274C9}"/>
                </a:ext>
              </a:extLst>
            </p:cNvPr>
            <p:cNvSpPr txBox="1"/>
            <p:nvPr/>
          </p:nvSpPr>
          <p:spPr>
            <a:xfrm>
              <a:off x="0" y="2827702"/>
              <a:ext cx="1475147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0287FD-D8CF-4F3F-BB26-4D1EE2C652C4}"/>
                </a:ext>
              </a:extLst>
            </p:cNvPr>
            <p:cNvSpPr txBox="1"/>
            <p:nvPr/>
          </p:nvSpPr>
          <p:spPr>
            <a:xfrm>
              <a:off x="5786879" y="3915610"/>
              <a:ext cx="218230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7E1A0A6-BA50-4618-8F03-27F30C4ACB4F}"/>
                </a:ext>
              </a:extLst>
            </p:cNvPr>
            <p:cNvCxnSpPr/>
            <p:nvPr/>
          </p:nvCxnSpPr>
          <p:spPr>
            <a:xfrm>
              <a:off x="10354443" y="4663834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E68496-FC9E-4E89-8753-BA5205E35FCE}"/>
                </a:ext>
              </a:extLst>
            </p:cNvPr>
            <p:cNvSpPr txBox="1"/>
            <p:nvPr/>
          </p:nvSpPr>
          <p:spPr>
            <a:xfrm>
              <a:off x="9857820" y="557294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1A64A20-948F-481E-9E7E-0DFCA922ED2D}"/>
                </a:ext>
              </a:extLst>
            </p:cNvPr>
            <p:cNvSpPr txBox="1"/>
            <p:nvPr/>
          </p:nvSpPr>
          <p:spPr>
            <a:xfrm>
              <a:off x="6101888" y="4967910"/>
              <a:ext cx="1552284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EBDFAD-4A5A-4BE9-A809-4D8186D8DCEE}"/>
                </a:ext>
              </a:extLst>
            </p:cNvPr>
            <p:cNvCxnSpPr>
              <a:endCxn id="40" idx="0"/>
            </p:cNvCxnSpPr>
            <p:nvPr/>
          </p:nvCxnSpPr>
          <p:spPr>
            <a:xfrm>
              <a:off x="73757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F4D5B51-D868-4ABE-B4DF-77C63F6D68E1}"/>
                </a:ext>
              </a:extLst>
            </p:cNvPr>
            <p:cNvCxnSpPr/>
            <p:nvPr/>
          </p:nvCxnSpPr>
          <p:spPr>
            <a:xfrm>
              <a:off x="2482463" y="2432482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0D3A137-DF2B-45FF-A99F-CCB3DB683E2F}"/>
                </a:ext>
              </a:extLst>
            </p:cNvPr>
            <p:cNvCxnSpPr/>
            <p:nvPr/>
          </p:nvCxnSpPr>
          <p:spPr>
            <a:xfrm>
              <a:off x="4368604" y="243248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33AB08-870D-4629-B0D8-BC7D3B22D391}"/>
                </a:ext>
              </a:extLst>
            </p:cNvPr>
            <p:cNvCxnSpPr/>
            <p:nvPr/>
          </p:nvCxnSpPr>
          <p:spPr>
            <a:xfrm>
              <a:off x="6126264" y="244573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2E10CA-4474-4A6C-9709-769561D28077}"/>
                </a:ext>
              </a:extLst>
            </p:cNvPr>
            <p:cNvCxnSpPr/>
            <p:nvPr/>
          </p:nvCxnSpPr>
          <p:spPr>
            <a:xfrm>
              <a:off x="751734" y="244573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1BA66BD-48A8-4DD6-B57A-134D8438CFE3}"/>
                </a:ext>
              </a:extLst>
            </p:cNvPr>
            <p:cNvCxnSpPr/>
            <p:nvPr/>
          </p:nvCxnSpPr>
          <p:spPr>
            <a:xfrm>
              <a:off x="3825770" y="207019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70E58-42AC-4675-B455-935EC2D04F90}"/>
                </a:ext>
              </a:extLst>
            </p:cNvPr>
            <p:cNvCxnSpPr>
              <a:cxnSpLocks/>
              <a:stCxn id="6" idx="3"/>
              <a:endCxn id="16" idx="1"/>
            </p:cNvCxnSpPr>
            <p:nvPr/>
          </p:nvCxnSpPr>
          <p:spPr>
            <a:xfrm flipV="1">
              <a:off x="7908404" y="1882784"/>
              <a:ext cx="960697" cy="48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BF088E-82BB-48E2-B48C-D3A32F67900B}"/>
                </a:ext>
              </a:extLst>
            </p:cNvPr>
            <p:cNvCxnSpPr/>
            <p:nvPr/>
          </p:nvCxnSpPr>
          <p:spPr>
            <a:xfrm>
              <a:off x="9731665" y="2078876"/>
              <a:ext cx="0" cy="7000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965D3D2-1395-41AA-8475-03AAB87FA8F8}"/>
                </a:ext>
              </a:extLst>
            </p:cNvPr>
            <p:cNvCxnSpPr>
              <a:stCxn id="47" idx="2"/>
              <a:endCxn id="12" idx="0"/>
            </p:cNvCxnSpPr>
            <p:nvPr/>
          </p:nvCxnSpPr>
          <p:spPr>
            <a:xfrm>
              <a:off x="6878030" y="5337242"/>
              <a:ext cx="0" cy="63994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1EF946F1-6A66-4B77-A814-CD71F166BA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8030" y="5626333"/>
              <a:ext cx="205495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D3FCC7-0CE7-453E-B02F-2DC6EB94BE8A}"/>
                </a:ext>
              </a:extLst>
            </p:cNvPr>
            <p:cNvCxnSpPr/>
            <p:nvPr/>
          </p:nvCxnSpPr>
          <p:spPr>
            <a:xfrm>
              <a:off x="8922369" y="4654703"/>
              <a:ext cx="0" cy="971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AEA4EBB5-9187-4147-9D3F-FA252E91157F}"/>
                </a:ext>
              </a:extLst>
            </p:cNvPr>
            <p:cNvCxnSpPr>
              <a:cxnSpLocks/>
            </p:cNvCxnSpPr>
            <p:nvPr/>
          </p:nvCxnSpPr>
          <p:spPr>
            <a:xfrm>
              <a:off x="6860165" y="3026394"/>
              <a:ext cx="152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931AD5F-99AF-42C8-B490-DFF8FDC93D0C}"/>
                </a:ext>
              </a:extLst>
            </p:cNvPr>
            <p:cNvCxnSpPr>
              <a:cxnSpLocks/>
            </p:cNvCxnSpPr>
            <p:nvPr/>
          </p:nvCxnSpPr>
          <p:spPr>
            <a:xfrm>
              <a:off x="4368604" y="3197034"/>
              <a:ext cx="0" cy="3592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9D4AD687-BD91-428F-B600-C779938FB226}"/>
                </a:ext>
              </a:extLst>
            </p:cNvPr>
            <p:cNvCxnSpPr>
              <a:cxnSpLocks/>
            </p:cNvCxnSpPr>
            <p:nvPr/>
          </p:nvCxnSpPr>
          <p:spPr>
            <a:xfrm>
              <a:off x="4370106" y="3556322"/>
              <a:ext cx="401330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4361039" y="3496534"/>
              <a:ext cx="1" cy="395220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40F3762-1150-4392-9305-F7F771E78299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6878030" y="4284942"/>
              <a:ext cx="1" cy="6757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B890F74-A463-4C40-A27B-35FB56527423}"/>
                </a:ext>
              </a:extLst>
            </p:cNvPr>
            <p:cNvCxnSpPr>
              <a:cxnSpLocks/>
            </p:cNvCxnSpPr>
            <p:nvPr/>
          </p:nvCxnSpPr>
          <p:spPr>
            <a:xfrm>
              <a:off x="3825769" y="642525"/>
              <a:ext cx="1" cy="104441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E40E1B6-6876-41B9-90D2-E708A7BFB424}"/>
                </a:ext>
              </a:extLst>
            </p:cNvPr>
            <p:cNvCxnSpPr>
              <a:cxnSpLocks/>
            </p:cNvCxnSpPr>
            <p:nvPr/>
          </p:nvCxnSpPr>
          <p:spPr>
            <a:xfrm>
              <a:off x="6750708" y="717553"/>
              <a:ext cx="0" cy="99199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7D1191-B076-4898-9B0F-3270A8A581F9}"/>
                </a:ext>
              </a:extLst>
            </p:cNvPr>
            <p:cNvSpPr txBox="1"/>
            <p:nvPr/>
          </p:nvSpPr>
          <p:spPr>
            <a:xfrm>
              <a:off x="3487407" y="369890"/>
              <a:ext cx="762144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Maize Crop (Previous Year)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90588DE-30A4-4BEC-A610-E55B1803AB5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80036" y="6161857"/>
              <a:ext cx="5572246" cy="5884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A3131BE-2CCC-4F21-8B85-8FE573AA913C}"/>
                </a:ext>
              </a:extLst>
            </p:cNvPr>
            <p:cNvCxnSpPr>
              <a:stCxn id="40" idx="2"/>
            </p:cNvCxnSpPr>
            <p:nvPr/>
          </p:nvCxnSpPr>
          <p:spPr>
            <a:xfrm flipH="1">
              <a:off x="737573" y="3197034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421ADB1-7B54-4E34-9C80-9EF687584961}"/>
                </a:ext>
              </a:extLst>
            </p:cNvPr>
            <p:cNvCxnSpPr/>
            <p:nvPr/>
          </p:nvCxnSpPr>
          <p:spPr>
            <a:xfrm flipH="1">
              <a:off x="2482458" y="3194556"/>
              <a:ext cx="1" cy="2973184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017AB7F-25DC-4D92-B58D-D77D92CA8150}"/>
                </a:ext>
              </a:extLst>
            </p:cNvPr>
            <p:cNvCxnSpPr>
              <a:cxnSpLocks/>
              <a:stCxn id="37" idx="3"/>
              <a:endCxn id="42" idx="1"/>
            </p:cNvCxnSpPr>
            <p:nvPr/>
          </p:nvCxnSpPr>
          <p:spPr>
            <a:xfrm>
              <a:off x="5225646" y="410027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031D529-3B64-4D02-8D22-B11195773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5984" y="4976575"/>
              <a:ext cx="1" cy="1191165"/>
            </a:xfrm>
            <a:prstGeom prst="line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C5D36EB-7B3E-4476-870C-F7C91DFDF3C2}"/>
                </a:ext>
              </a:extLst>
            </p:cNvPr>
            <p:cNvSpPr txBox="1"/>
            <p:nvPr/>
          </p:nvSpPr>
          <p:spPr>
            <a:xfrm>
              <a:off x="3361289" y="4607243"/>
              <a:ext cx="1637243" cy="369332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ADF7F4A-E999-4873-AED9-391655338804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32" y="4284942"/>
              <a:ext cx="0" cy="334067"/>
            </a:xfrm>
            <a:prstGeom prst="straightConnector1">
              <a:avLst/>
            </a:prstGeom>
            <a:ln w="12700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F4B8D6B-6F34-4F20-8E8A-75225967E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237" y="717553"/>
              <a:ext cx="0" cy="205674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BEBFF8-A687-48C4-937A-B4F2BE28ADA5}"/>
                </a:ext>
              </a:extLst>
            </p:cNvPr>
            <p:cNvSpPr/>
            <p:nvPr/>
          </p:nvSpPr>
          <p:spPr>
            <a:xfrm>
              <a:off x="6421148" y="34812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78536" y="3195795"/>
              <a:ext cx="0" cy="721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470CFF-E20D-4C5C-9253-984492DFD85F}"/>
                </a:ext>
              </a:extLst>
            </p:cNvPr>
            <p:cNvSpPr/>
            <p:nvPr/>
          </p:nvSpPr>
          <p:spPr>
            <a:xfrm>
              <a:off x="7040626" y="346306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E85C8EC-A4EB-405D-8B99-89A65282CA04}"/>
                </a:ext>
              </a:extLst>
            </p:cNvPr>
            <p:cNvSpPr/>
            <p:nvPr/>
          </p:nvSpPr>
          <p:spPr>
            <a:xfrm>
              <a:off x="7042106" y="296739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D8D7D46-2A1D-45AD-B6A1-5746E33716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5291" y="2056879"/>
              <a:ext cx="2" cy="18322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8062AB-3426-468E-A20F-02D159FF5BE0}"/>
                </a:ext>
              </a:extLst>
            </p:cNvPr>
            <p:cNvCxnSpPr/>
            <p:nvPr/>
          </p:nvCxnSpPr>
          <p:spPr>
            <a:xfrm>
              <a:off x="6044901" y="356434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8EF623B-F444-4230-8E70-281038687623}"/>
                </a:ext>
              </a:extLst>
            </p:cNvPr>
            <p:cNvSpPr/>
            <p:nvPr/>
          </p:nvSpPr>
          <p:spPr>
            <a:xfrm>
              <a:off x="4941043" y="350092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76A977F8-4785-4E1A-909E-0F43CCC64B80}"/>
                </a:ext>
              </a:extLst>
            </p:cNvPr>
            <p:cNvCxnSpPr>
              <a:cxnSpLocks/>
            </p:cNvCxnSpPr>
            <p:nvPr/>
          </p:nvCxnSpPr>
          <p:spPr>
            <a:xfrm>
              <a:off x="5011715" y="337667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7D25462-1569-46E6-BE3A-49EB120D35BA}"/>
                </a:ext>
              </a:extLst>
            </p:cNvPr>
            <p:cNvCxnSpPr>
              <a:cxnSpLocks/>
            </p:cNvCxnSpPr>
            <p:nvPr/>
          </p:nvCxnSpPr>
          <p:spPr>
            <a:xfrm>
              <a:off x="5011188" y="338206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288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3CA02E4-F831-4EF3-BC53-18C65EA3BA56}"/>
              </a:ext>
            </a:extLst>
          </p:cNvPr>
          <p:cNvGrpSpPr/>
          <p:nvPr/>
        </p:nvGrpSpPr>
        <p:grpSpPr>
          <a:xfrm>
            <a:off x="426406" y="1058119"/>
            <a:ext cx="12352049" cy="4883803"/>
            <a:chOff x="426406" y="1058119"/>
            <a:chExt cx="12352049" cy="48838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9AEC13C-3F27-4672-BEAD-BBDBEBA5E6D3}"/>
                </a:ext>
              </a:extLst>
            </p:cNvPr>
            <p:cNvSpPr txBox="1"/>
            <p:nvPr/>
          </p:nvSpPr>
          <p:spPr>
            <a:xfrm>
              <a:off x="9237806" y="3040337"/>
              <a:ext cx="35406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Yield penalty due to nitrogen deficit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A5EF35C-ABC0-46ED-9276-8E1C890817C4}"/>
                </a:ext>
              </a:extLst>
            </p:cNvPr>
            <p:cNvGrpSpPr/>
            <p:nvPr/>
          </p:nvGrpSpPr>
          <p:grpSpPr>
            <a:xfrm>
              <a:off x="426406" y="1058119"/>
              <a:ext cx="12124615" cy="4883803"/>
              <a:chOff x="426406" y="1058119"/>
              <a:chExt cx="12124615" cy="488380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C4FDD2B5-C1F3-4144-BE06-8A8B649B2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6406" y="1058119"/>
                <a:ext cx="7692670" cy="4883803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53E350-CEC8-4B6D-9D4F-DFAD3D84D7D5}"/>
                  </a:ext>
                </a:extLst>
              </p:cNvPr>
              <p:cNvSpPr/>
              <p:nvPr/>
            </p:nvSpPr>
            <p:spPr>
              <a:xfrm>
                <a:off x="8226494" y="1623595"/>
                <a:ext cx="419100" cy="197185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F7823-4786-419F-8A8C-C234C14A55A5}"/>
                  </a:ext>
                </a:extLst>
              </p:cNvPr>
              <p:cNvSpPr/>
              <p:nvPr/>
            </p:nvSpPr>
            <p:spPr>
              <a:xfrm>
                <a:off x="8226494" y="2863438"/>
                <a:ext cx="419100" cy="7231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2A5A931-D89B-4FDB-A460-2708221BFE10}"/>
                  </a:ext>
                </a:extLst>
              </p:cNvPr>
              <p:cNvCxnSpPr/>
              <p:nvPr/>
            </p:nvCxnSpPr>
            <p:spPr>
              <a:xfrm>
                <a:off x="3107184" y="1623596"/>
                <a:ext cx="0" cy="1971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A15E478-B70B-444D-8B50-E18D2ACD6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359545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8068707-7635-4E1E-B8B5-512EDBE57E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7184" y="1623596"/>
                <a:ext cx="5011892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00C796D-BE80-4806-9706-79D4A166DB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368" y="2851211"/>
                <a:ext cx="2666708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397175-D58C-4B46-A03D-ED1DAD50C74F}"/>
                  </a:ext>
                </a:extLst>
              </p:cNvPr>
              <p:cNvSpPr txBox="1"/>
              <p:nvPr/>
            </p:nvSpPr>
            <p:spPr>
              <a:xfrm>
                <a:off x="3117503" y="2087740"/>
                <a:ext cx="34590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at rotated corn AONR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DCA86BB-D778-4701-B3AB-F158BFFE0103}"/>
                  </a:ext>
                </a:extLst>
              </p:cNvPr>
              <p:cNvSpPr txBox="1"/>
              <p:nvPr/>
            </p:nvSpPr>
            <p:spPr>
              <a:xfrm>
                <a:off x="9237806" y="2055538"/>
                <a:ext cx="3313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Yield penalty due to other factors</a:t>
                </a:r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A5812D59-05AE-4AE5-A8BC-411AAD2AA332}"/>
                  </a:ext>
                </a:extLst>
              </p:cNvPr>
              <p:cNvSpPr/>
              <p:nvPr/>
            </p:nvSpPr>
            <p:spPr>
              <a:xfrm rot="10800000">
                <a:off x="8762264" y="1651245"/>
                <a:ext cx="426125" cy="1152228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A1224082-3488-46A6-B4CF-90F7201B449A}"/>
                  </a:ext>
                </a:extLst>
              </p:cNvPr>
              <p:cNvSpPr/>
              <p:nvPr/>
            </p:nvSpPr>
            <p:spPr>
              <a:xfrm rot="10800000">
                <a:off x="8811680" y="2863438"/>
                <a:ext cx="367456" cy="723131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3BB823C-2E06-45DD-AF7A-D74E075EABD2}"/>
              </a:ext>
            </a:extLst>
          </p:cNvPr>
          <p:cNvGrpSpPr/>
          <p:nvPr/>
        </p:nvGrpSpPr>
        <p:grpSpPr>
          <a:xfrm>
            <a:off x="502758" y="535077"/>
            <a:ext cx="9268467" cy="6112895"/>
            <a:chOff x="-1859442" y="312364"/>
            <a:chExt cx="9268467" cy="61128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6BBCF-8FCB-4D31-A89C-6F50CCB22485}"/>
                </a:ext>
              </a:extLst>
            </p:cNvPr>
            <p:cNvSpPr txBox="1"/>
            <p:nvPr/>
          </p:nvSpPr>
          <p:spPr>
            <a:xfrm>
              <a:off x="414290" y="3545622"/>
              <a:ext cx="1073435" cy="338554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Soil N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3F2FEF3-5EB0-4F85-8AEA-802132B890DA}"/>
                </a:ext>
              </a:extLst>
            </p:cNvPr>
            <p:cNvSpPr txBox="1"/>
            <p:nvPr/>
          </p:nvSpPr>
          <p:spPr>
            <a:xfrm>
              <a:off x="5064537" y="6086705"/>
              <a:ext cx="2344488" cy="338554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Continuous Maize Penalty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E916B1-5D5D-4E24-B53D-4400ACFE5ADF}"/>
                </a:ext>
              </a:extLst>
            </p:cNvPr>
            <p:cNvSpPr txBox="1"/>
            <p:nvPr/>
          </p:nvSpPr>
          <p:spPr>
            <a:xfrm>
              <a:off x="3209482" y="1203423"/>
              <a:ext cx="839910" cy="338554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Residue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F1D603-5BBE-42A8-BB49-52CD13EDFD42}"/>
                </a:ext>
              </a:extLst>
            </p:cNvPr>
            <p:cNvSpPr txBox="1"/>
            <p:nvPr/>
          </p:nvSpPr>
          <p:spPr>
            <a:xfrm>
              <a:off x="2214604" y="3268623"/>
              <a:ext cx="1345943" cy="584775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Soil Moisture &amp; Temp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BD951F-1A9F-4035-BC7A-582B7DFE8378}"/>
                </a:ext>
              </a:extLst>
            </p:cNvPr>
            <p:cNvSpPr txBox="1"/>
            <p:nvPr/>
          </p:nvSpPr>
          <p:spPr>
            <a:xfrm>
              <a:off x="1823745" y="4877526"/>
              <a:ext cx="2182303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Root Disease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A420EA-9B62-4F8D-87BE-9B8FD62AEBB2}"/>
                </a:ext>
              </a:extLst>
            </p:cNvPr>
            <p:cNvSpPr txBox="1"/>
            <p:nvPr/>
          </p:nvSpPr>
          <p:spPr>
            <a:xfrm>
              <a:off x="1949202" y="6086705"/>
              <a:ext cx="1966500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Root resource uptake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CF2CA9-60A9-4233-B453-5B794AB7FFB9}"/>
                </a:ext>
              </a:extLst>
            </p:cNvPr>
            <p:cNvCxnSpPr>
              <a:cxnSpLocks/>
              <a:stCxn id="40" idx="2"/>
              <a:endCxn id="9" idx="0"/>
            </p:cNvCxnSpPr>
            <p:nvPr/>
          </p:nvCxnSpPr>
          <p:spPr>
            <a:xfrm>
              <a:off x="3620549" y="650918"/>
              <a:ext cx="8888" cy="552505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662E810-6505-4CDE-93B8-B6DBEC7F14C0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>
              <a:off x="2887576" y="3853398"/>
              <a:ext cx="27321" cy="10241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4E21C6-9C48-46DB-9E2E-EEB0867FDA93}"/>
                </a:ext>
              </a:extLst>
            </p:cNvPr>
            <p:cNvCxnSpPr>
              <a:cxnSpLocks/>
              <a:stCxn id="115" idx="2"/>
              <a:endCxn id="15" idx="0"/>
            </p:cNvCxnSpPr>
            <p:nvPr/>
          </p:nvCxnSpPr>
          <p:spPr>
            <a:xfrm flipH="1">
              <a:off x="2887576" y="2635146"/>
              <a:ext cx="741861" cy="633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F683759-0DA0-4B46-AF02-1C3475445B06}"/>
                </a:ext>
              </a:extLst>
            </p:cNvPr>
            <p:cNvSpPr txBox="1"/>
            <p:nvPr/>
          </p:nvSpPr>
          <p:spPr>
            <a:xfrm>
              <a:off x="2750979" y="312364"/>
              <a:ext cx="1739140" cy="338554"/>
            </a:xfrm>
            <a:prstGeom prst="rect">
              <a:avLst/>
            </a:prstGeom>
            <a:solidFill>
              <a:srgbClr val="2184C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Maize Crop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C98651A-3A11-4BB4-9FB5-63172DB2A64B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C678CF-461C-450B-9310-D66F72A683EF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410058-ADB2-4137-98C9-259539D738C9}"/>
                </a:ext>
              </a:extLst>
            </p:cNvPr>
            <p:cNvSpPr txBox="1"/>
            <p:nvPr/>
          </p:nvSpPr>
          <p:spPr>
            <a:xfrm>
              <a:off x="4118873" y="3307830"/>
              <a:ext cx="1345943" cy="338554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Foliar Disease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8099DCA-2779-44F8-984A-0B8408368833}"/>
                </a:ext>
              </a:extLst>
            </p:cNvPr>
            <p:cNvCxnSpPr>
              <a:cxnSpLocks/>
              <a:stCxn id="115" idx="2"/>
              <a:endCxn id="58" idx="0"/>
            </p:cNvCxnSpPr>
            <p:nvPr/>
          </p:nvCxnSpPr>
          <p:spPr>
            <a:xfrm>
              <a:off x="3629437" y="2635146"/>
              <a:ext cx="1162408" cy="6726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36E7376-BA53-419C-8E1E-545EB959CAE9}"/>
                </a:ext>
              </a:extLst>
            </p:cNvPr>
            <p:cNvCxnSpPr>
              <a:cxnSpLocks/>
              <a:stCxn id="9" idx="1"/>
              <a:endCxn id="6" idx="0"/>
            </p:cNvCxnSpPr>
            <p:nvPr/>
          </p:nvCxnSpPr>
          <p:spPr>
            <a:xfrm flipH="1">
              <a:off x="951008" y="1372700"/>
              <a:ext cx="2258474" cy="2172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ECE1CD-2A87-4B53-96F8-61D55D196B10}"/>
                </a:ext>
              </a:extLst>
            </p:cNvPr>
            <p:cNvCxnSpPr>
              <a:cxnSpLocks/>
              <a:stCxn id="18" idx="2"/>
              <a:endCxn id="21" idx="0"/>
            </p:cNvCxnSpPr>
            <p:nvPr/>
          </p:nvCxnSpPr>
          <p:spPr>
            <a:xfrm>
              <a:off x="2914897" y="5216080"/>
              <a:ext cx="17555" cy="8706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564DC56-0146-4746-9321-478B522641FA}"/>
                </a:ext>
              </a:extLst>
            </p:cNvPr>
            <p:cNvCxnSpPr>
              <a:cxnSpLocks/>
              <a:stCxn id="6" idx="2"/>
              <a:endCxn id="21" idx="1"/>
            </p:cNvCxnSpPr>
            <p:nvPr/>
          </p:nvCxnSpPr>
          <p:spPr>
            <a:xfrm>
              <a:off x="951008" y="3884176"/>
              <a:ext cx="998194" cy="2371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AC9E350-8AA6-4D12-9C6F-15931D708F8C}"/>
                </a:ext>
              </a:extLst>
            </p:cNvPr>
            <p:cNvCxnSpPr>
              <a:cxnSpLocks/>
              <a:stCxn id="21" idx="3"/>
              <a:endCxn id="7" idx="1"/>
            </p:cNvCxnSpPr>
            <p:nvPr/>
          </p:nvCxnSpPr>
          <p:spPr>
            <a:xfrm>
              <a:off x="3915702" y="6255982"/>
              <a:ext cx="11488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11366A9-B1C5-45B5-BFD3-26A688EFD142}"/>
                </a:ext>
              </a:extLst>
            </p:cNvPr>
            <p:cNvCxnSpPr>
              <a:cxnSpLocks/>
              <a:stCxn id="58" idx="2"/>
              <a:endCxn id="7" idx="0"/>
            </p:cNvCxnSpPr>
            <p:nvPr/>
          </p:nvCxnSpPr>
          <p:spPr>
            <a:xfrm>
              <a:off x="4791845" y="3646384"/>
              <a:ext cx="1444936" cy="24403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4AE24E3-E453-432F-AE56-259599899BE4}"/>
                </a:ext>
              </a:extLst>
            </p:cNvPr>
            <p:cNvSpPr txBox="1"/>
            <p:nvPr/>
          </p:nvSpPr>
          <p:spPr>
            <a:xfrm>
              <a:off x="2876474" y="2296592"/>
              <a:ext cx="1505925" cy="338554"/>
            </a:xfrm>
            <a:prstGeom prst="rect">
              <a:avLst/>
            </a:prstGeom>
            <a:solidFill>
              <a:srgbClr val="FDB15C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Surface Residue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DB3F5AA-3E45-4A95-BAC8-A6399508E523}"/>
                </a:ext>
              </a:extLst>
            </p:cNvPr>
            <p:cNvCxnSpPr>
              <a:cxnSpLocks/>
              <a:stCxn id="9" idx="2"/>
              <a:endCxn id="115" idx="0"/>
            </p:cNvCxnSpPr>
            <p:nvPr/>
          </p:nvCxnSpPr>
          <p:spPr>
            <a:xfrm>
              <a:off x="3629437" y="1541977"/>
              <a:ext cx="0" cy="754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7F98EDA3-CFDC-4C4F-9F5E-245F3F53A576}"/>
                </a:ext>
              </a:extLst>
            </p:cNvPr>
            <p:cNvCxnSpPr>
              <a:cxnSpLocks/>
              <a:stCxn id="6" idx="1"/>
              <a:endCxn id="136" idx="3"/>
            </p:cNvCxnSpPr>
            <p:nvPr/>
          </p:nvCxnSpPr>
          <p:spPr>
            <a:xfrm flipH="1">
              <a:off x="-144036" y="3714899"/>
              <a:ext cx="55832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8C336E83-6329-4E2E-9907-F8DBB9875E9F}"/>
                </a:ext>
              </a:extLst>
            </p:cNvPr>
            <p:cNvSpPr txBox="1"/>
            <p:nvPr/>
          </p:nvSpPr>
          <p:spPr>
            <a:xfrm>
              <a:off x="-1859442" y="3422511"/>
              <a:ext cx="1715406" cy="584775"/>
            </a:xfrm>
            <a:prstGeom prst="rect">
              <a:avLst/>
            </a:prstGeom>
            <a:solidFill>
              <a:schemeClr val="accent4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Continuous maize </a:t>
              </a:r>
            </a:p>
            <a:p>
              <a:pPr algn="ctr"/>
              <a:r>
                <a:rPr lang="en-US" sz="1600" dirty="0"/>
                <a:t>yields at 0 N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A92E982-A797-4135-90B0-E0CB9ABCADC8}"/>
                </a:ext>
              </a:extLst>
            </p:cNvPr>
            <p:cNvSpPr txBox="1"/>
            <p:nvPr/>
          </p:nvSpPr>
          <p:spPr>
            <a:xfrm>
              <a:off x="5204314" y="2050370"/>
              <a:ext cx="1334493" cy="83099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Modelled residue at planting</a:t>
              </a: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A2851B85-71C3-47A8-914C-78C8082A347A}"/>
                </a:ext>
              </a:extLst>
            </p:cNvPr>
            <p:cNvCxnSpPr>
              <a:cxnSpLocks/>
              <a:stCxn id="115" idx="3"/>
              <a:endCxn id="142" idx="1"/>
            </p:cNvCxnSpPr>
            <p:nvPr/>
          </p:nvCxnSpPr>
          <p:spPr>
            <a:xfrm>
              <a:off x="4382399" y="2465869"/>
              <a:ext cx="8219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ED880C4-697B-4859-833E-FF8E7116610D}"/>
                </a:ext>
              </a:extLst>
            </p:cNvPr>
            <p:cNvCxnSpPr>
              <a:cxnSpLocks/>
              <a:stCxn id="15" idx="1"/>
              <a:endCxn id="6" idx="3"/>
            </p:cNvCxnSpPr>
            <p:nvPr/>
          </p:nvCxnSpPr>
          <p:spPr>
            <a:xfrm flipH="1">
              <a:off x="1487725" y="3561011"/>
              <a:ext cx="726879" cy="153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32C9523-0970-48FC-9EA9-3D3EB7688273}"/>
                </a:ext>
              </a:extLst>
            </p:cNvPr>
            <p:cNvCxnSpPr>
              <a:cxnSpLocks/>
              <a:stCxn id="40" idx="1"/>
              <a:endCxn id="18" idx="1"/>
            </p:cNvCxnSpPr>
            <p:nvPr/>
          </p:nvCxnSpPr>
          <p:spPr>
            <a:xfrm flipH="1">
              <a:off x="1823745" y="481641"/>
              <a:ext cx="927234" cy="45651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97BEB4A-8482-4B7D-A452-F40BB90D9E6D}"/>
                </a:ext>
              </a:extLst>
            </p:cNvPr>
            <p:cNvCxnSpPr>
              <a:cxnSpLocks/>
              <a:stCxn id="9" idx="3"/>
              <a:endCxn id="173" idx="1"/>
            </p:cNvCxnSpPr>
            <p:nvPr/>
          </p:nvCxnSpPr>
          <p:spPr>
            <a:xfrm flipV="1">
              <a:off x="4049392" y="1346098"/>
              <a:ext cx="1158180" cy="26602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F89EBC3-E0A3-451F-A476-4C0076FAE978}"/>
                </a:ext>
              </a:extLst>
            </p:cNvPr>
            <p:cNvSpPr txBox="1"/>
            <p:nvPr/>
          </p:nvSpPr>
          <p:spPr>
            <a:xfrm>
              <a:off x="5207572" y="930599"/>
              <a:ext cx="1334493" cy="83099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Previous year’s maize yield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0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56BBCF-8FCB-4D31-A89C-6F50CCB22485}"/>
              </a:ext>
            </a:extLst>
          </p:cNvPr>
          <p:cNvSpPr txBox="1"/>
          <p:nvPr/>
        </p:nvSpPr>
        <p:spPr>
          <a:xfrm>
            <a:off x="6073665" y="3783723"/>
            <a:ext cx="1073435" cy="338554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Soil N 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2FEF3-5EB0-4F85-8AEA-802132B890DA}"/>
              </a:ext>
            </a:extLst>
          </p:cNvPr>
          <p:cNvSpPr txBox="1"/>
          <p:nvPr/>
        </p:nvSpPr>
        <p:spPr>
          <a:xfrm>
            <a:off x="6063311" y="5575548"/>
            <a:ext cx="2344488" cy="338554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Continuous Maize Penalty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916B1-5D5D-4E24-B53D-4400ACFE5ADF}"/>
              </a:ext>
            </a:extLst>
          </p:cNvPr>
          <p:cNvSpPr txBox="1"/>
          <p:nvPr/>
        </p:nvSpPr>
        <p:spPr>
          <a:xfrm>
            <a:off x="7394043" y="2366905"/>
            <a:ext cx="839910" cy="338554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Residue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04E21C6-9C48-46DB-9E2E-EEB0867FDA93}"/>
              </a:ext>
            </a:extLst>
          </p:cNvPr>
          <p:cNvCxnSpPr>
            <a:cxnSpLocks/>
            <a:stCxn id="115" idx="2"/>
            <a:endCxn id="7" idx="3"/>
          </p:cNvCxnSpPr>
          <p:nvPr/>
        </p:nvCxnSpPr>
        <p:spPr>
          <a:xfrm flipH="1">
            <a:off x="8407799" y="4122277"/>
            <a:ext cx="795763" cy="16225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36E7376-BA53-419C-8E1E-545EB959CAE9}"/>
              </a:ext>
            </a:extLst>
          </p:cNvPr>
          <p:cNvCxnSpPr>
            <a:cxnSpLocks/>
            <a:stCxn id="9" idx="1"/>
            <a:endCxn id="6" idx="0"/>
          </p:cNvCxnSpPr>
          <p:nvPr/>
        </p:nvCxnSpPr>
        <p:spPr>
          <a:xfrm flipH="1">
            <a:off x="6610383" y="2536182"/>
            <a:ext cx="783660" cy="12475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64DC56-0146-4746-9321-478B522641F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610383" y="4122277"/>
            <a:ext cx="625172" cy="1453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AC9E350-8AA6-4D12-9C6F-15931D708F8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14476" y="5744825"/>
            <a:ext cx="11488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4AE24E3-E453-432F-AE56-259599899BE4}"/>
              </a:ext>
            </a:extLst>
          </p:cNvPr>
          <p:cNvSpPr txBox="1"/>
          <p:nvPr/>
        </p:nvSpPr>
        <p:spPr>
          <a:xfrm>
            <a:off x="8450599" y="3783723"/>
            <a:ext cx="1505925" cy="338554"/>
          </a:xfrm>
          <a:prstGeom prst="rect">
            <a:avLst/>
          </a:prstGeom>
          <a:solidFill>
            <a:srgbClr val="FDB15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Surface Residue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32C9523-0970-48FC-9EA9-3D3EB7688273}"/>
              </a:ext>
            </a:extLst>
          </p:cNvPr>
          <p:cNvCxnSpPr>
            <a:cxnSpLocks/>
          </p:cNvCxnSpPr>
          <p:nvPr/>
        </p:nvCxnSpPr>
        <p:spPr>
          <a:xfrm flipH="1">
            <a:off x="4185945" y="704354"/>
            <a:ext cx="927234" cy="4565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454362B-5380-4A23-BF55-7DD16293AC34}"/>
              </a:ext>
            </a:extLst>
          </p:cNvPr>
          <p:cNvSpPr txBox="1"/>
          <p:nvPr/>
        </p:nvSpPr>
        <p:spPr>
          <a:xfrm>
            <a:off x="6408781" y="287242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461130-BC9C-484B-8043-6B6CF6BEEB10}"/>
              </a:ext>
            </a:extLst>
          </p:cNvPr>
          <p:cNvSpPr txBox="1"/>
          <p:nvPr/>
        </p:nvSpPr>
        <p:spPr>
          <a:xfrm>
            <a:off x="6239609" y="459553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-0.29</a:t>
            </a:r>
          </a:p>
        </p:txBody>
      </p:sp>
    </p:spTree>
    <p:extLst>
      <p:ext uri="{BB962C8B-B14F-4D97-AF65-F5344CB8AC3E}">
        <p14:creationId xmlns:p14="http://schemas.microsoft.com/office/powerpoint/2010/main" val="145500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2D2D8A"/>
      </a:accent1>
      <a:accent2>
        <a:srgbClr val="00B050"/>
      </a:accent2>
      <a:accent3>
        <a:srgbClr val="FFC000"/>
      </a:accent3>
      <a:accent4>
        <a:srgbClr val="CC0099"/>
      </a:accent4>
      <a:accent5>
        <a:srgbClr val="DAEDEF"/>
      </a:accent5>
      <a:accent6>
        <a:srgbClr val="2D2D8A"/>
      </a:accent6>
      <a:hlink>
        <a:srgbClr val="009999"/>
      </a:hlink>
      <a:folHlink>
        <a:srgbClr val="0099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2507</TotalTime>
  <Words>218</Words>
  <Application>Microsoft Office PowerPoint</Application>
  <PresentationFormat>Widescreen</PresentationFormat>
  <Paragraphs>94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Virginia Nichols</cp:lastModifiedBy>
  <cp:revision>31</cp:revision>
  <dcterms:created xsi:type="dcterms:W3CDTF">2021-02-12T21:36:57Z</dcterms:created>
  <dcterms:modified xsi:type="dcterms:W3CDTF">2021-07-09T19:15:49Z</dcterms:modified>
</cp:coreProperties>
</file>