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Maize Crop (Previous Year)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8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170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Virginia Nichols</cp:lastModifiedBy>
  <cp:revision>24</cp:revision>
  <dcterms:created xsi:type="dcterms:W3CDTF">2021-02-12T21:36:57Z</dcterms:created>
  <dcterms:modified xsi:type="dcterms:W3CDTF">2021-06-16T14:10:45Z</dcterms:modified>
</cp:coreProperties>
</file>