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Maize Crop (Previous Year)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8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56BBCF-8FCB-4D31-A89C-6F50CCB22485}"/>
              </a:ext>
            </a:extLst>
          </p:cNvPr>
          <p:cNvSpPr txBox="1"/>
          <p:nvPr/>
        </p:nvSpPr>
        <p:spPr>
          <a:xfrm>
            <a:off x="2854800" y="3335238"/>
            <a:ext cx="1183529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FEF3-5EB0-4F85-8AEA-802132B890DA}"/>
              </a:ext>
            </a:extLst>
          </p:cNvPr>
          <p:cNvSpPr txBox="1"/>
          <p:nvPr/>
        </p:nvSpPr>
        <p:spPr>
          <a:xfrm>
            <a:off x="9597747" y="5538839"/>
            <a:ext cx="1885260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 Penalty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916B1-5D5D-4E24-B53D-4400ACFE5ADF}"/>
              </a:ext>
            </a:extLst>
          </p:cNvPr>
          <p:cNvSpPr txBox="1"/>
          <p:nvPr/>
        </p:nvSpPr>
        <p:spPr>
          <a:xfrm>
            <a:off x="5918410" y="1186545"/>
            <a:ext cx="922817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Residue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1D603-5BBE-42A8-BB49-52CD13EDFD42}"/>
              </a:ext>
            </a:extLst>
          </p:cNvPr>
          <p:cNvSpPr txBox="1"/>
          <p:nvPr/>
        </p:nvSpPr>
        <p:spPr>
          <a:xfrm>
            <a:off x="6080060" y="3276050"/>
            <a:ext cx="1345943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Soil Moisture &amp; Temp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D951F-1A9F-4035-BC7A-582B7DFE8378}"/>
              </a:ext>
            </a:extLst>
          </p:cNvPr>
          <p:cNvSpPr txBox="1"/>
          <p:nvPr/>
        </p:nvSpPr>
        <p:spPr>
          <a:xfrm>
            <a:off x="6488920" y="4711739"/>
            <a:ext cx="218230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420EA-9B62-4F8D-87BE-9B8FD62AEBB2}"/>
              </a:ext>
            </a:extLst>
          </p:cNvPr>
          <p:cNvSpPr txBox="1"/>
          <p:nvPr/>
        </p:nvSpPr>
        <p:spPr>
          <a:xfrm>
            <a:off x="6379818" y="5962763"/>
            <a:ext cx="21868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resource uptake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CF2CA9-60A9-4233-B453-5B794AB7FFB9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6332595" y="666107"/>
            <a:ext cx="47224" cy="52043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62E810-6505-4CDE-93B8-B6DBEC7F14C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753032" y="4199380"/>
            <a:ext cx="827040" cy="512359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4E21C6-9C48-46DB-9E2E-EEB0867FDA93}"/>
              </a:ext>
            </a:extLst>
          </p:cNvPr>
          <p:cNvCxnSpPr>
            <a:cxnSpLocks/>
            <a:stCxn id="115" idx="2"/>
            <a:endCxn id="15" idx="0"/>
          </p:cNvCxnSpPr>
          <p:nvPr/>
        </p:nvCxnSpPr>
        <p:spPr>
          <a:xfrm flipH="1">
            <a:off x="6753032" y="2594938"/>
            <a:ext cx="88195" cy="68111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83759-0DA0-4B46-AF02-1C3475445B06}"/>
              </a:ext>
            </a:extLst>
          </p:cNvPr>
          <p:cNvSpPr txBox="1"/>
          <p:nvPr/>
        </p:nvSpPr>
        <p:spPr>
          <a:xfrm>
            <a:off x="5463025" y="296780"/>
            <a:ext cx="1739140" cy="369327"/>
          </a:xfrm>
          <a:prstGeom prst="rect">
            <a:avLst/>
          </a:prstGeom>
          <a:solidFill>
            <a:srgbClr val="2184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 Crop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8651A-3A11-4BB4-9FB5-63172DB2A64B}"/>
              </a:ext>
            </a:extLst>
          </p:cNvPr>
          <p:cNvSpPr/>
          <p:nvPr/>
        </p:nvSpPr>
        <p:spPr>
          <a:xfrm>
            <a:off x="959774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678CF-461C-450B-9310-D66F72A683EF}"/>
              </a:ext>
            </a:extLst>
          </p:cNvPr>
          <p:cNvSpPr/>
          <p:nvPr/>
        </p:nvSpPr>
        <p:spPr>
          <a:xfrm>
            <a:off x="959922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410058-ADB2-4137-98C9-259539D738C9}"/>
              </a:ext>
            </a:extLst>
          </p:cNvPr>
          <p:cNvSpPr txBox="1"/>
          <p:nvPr/>
        </p:nvSpPr>
        <p:spPr>
          <a:xfrm>
            <a:off x="9425888" y="3519904"/>
            <a:ext cx="134594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Foliar Disease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9DCA-2779-44F8-984A-0B8408368833}"/>
              </a:ext>
            </a:extLst>
          </p:cNvPr>
          <p:cNvCxnSpPr>
            <a:cxnSpLocks/>
            <a:stCxn id="115" idx="3"/>
            <a:endCxn id="58" idx="0"/>
          </p:cNvCxnSpPr>
          <p:nvPr/>
        </p:nvCxnSpPr>
        <p:spPr>
          <a:xfrm>
            <a:off x="7677898" y="2410272"/>
            <a:ext cx="2420962" cy="1109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E7376-BA53-419C-8E1E-545EB959CAE9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flipH="1">
            <a:off x="3446565" y="1371211"/>
            <a:ext cx="2471845" cy="196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ECE1CD-2A87-4B53-96F8-61D55D196B1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7473227" y="5081071"/>
            <a:ext cx="106845" cy="881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64DC56-0146-4746-9321-478B522641FA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>
            <a:off x="3446565" y="3704570"/>
            <a:ext cx="2933253" cy="244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C9E350-8AA6-4D12-9C6F-15931D708F8C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 flipV="1">
            <a:off x="8566635" y="5908171"/>
            <a:ext cx="1973742" cy="239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1366A9-B1C5-45B5-BFD3-26A688EFD142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>
            <a:off x="10098860" y="4166235"/>
            <a:ext cx="441517" cy="1372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AE24E3-E453-432F-AE56-259599899BE4}"/>
              </a:ext>
            </a:extLst>
          </p:cNvPr>
          <p:cNvSpPr txBox="1"/>
          <p:nvPr/>
        </p:nvSpPr>
        <p:spPr>
          <a:xfrm>
            <a:off x="6004555" y="2225606"/>
            <a:ext cx="1673343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Surface Residue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DB3F5AA-3E45-4A95-BAC8-A6399508E523}"/>
              </a:ext>
            </a:extLst>
          </p:cNvPr>
          <p:cNvCxnSpPr>
            <a:cxnSpLocks/>
            <a:stCxn id="9" idx="2"/>
            <a:endCxn id="115" idx="0"/>
          </p:cNvCxnSpPr>
          <p:nvPr/>
        </p:nvCxnSpPr>
        <p:spPr>
          <a:xfrm>
            <a:off x="6379819" y="1555877"/>
            <a:ext cx="461408" cy="669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98EDA3-CFDC-4C4F-9F5E-245F3F53A576}"/>
              </a:ext>
            </a:extLst>
          </p:cNvPr>
          <p:cNvCxnSpPr>
            <a:cxnSpLocks/>
            <a:stCxn id="6" idx="1"/>
            <a:endCxn id="136" idx="2"/>
          </p:cNvCxnSpPr>
          <p:nvPr/>
        </p:nvCxnSpPr>
        <p:spPr>
          <a:xfrm flipV="1">
            <a:off x="2854800" y="1555877"/>
            <a:ext cx="332752" cy="196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C336E83-6329-4E2E-9907-F8DBB9875E9F}"/>
              </a:ext>
            </a:extLst>
          </p:cNvPr>
          <p:cNvSpPr txBox="1"/>
          <p:nvPr/>
        </p:nvSpPr>
        <p:spPr>
          <a:xfrm>
            <a:off x="2523748" y="1186545"/>
            <a:ext cx="132760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 yields@0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D35461-CADF-46B1-9645-B14E5A8C2D90}"/>
              </a:ext>
            </a:extLst>
          </p:cNvPr>
          <p:cNvSpPr txBox="1"/>
          <p:nvPr/>
        </p:nvSpPr>
        <p:spPr>
          <a:xfrm>
            <a:off x="1498302" y="1983892"/>
            <a:ext cx="16647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N-closable gap?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49A12B-950D-4C94-BA9C-B9C3D1DCF0A7}"/>
              </a:ext>
            </a:extLst>
          </p:cNvPr>
          <p:cNvCxnSpPr>
            <a:cxnSpLocks/>
            <a:stCxn id="6" idx="1"/>
            <a:endCxn id="137" idx="2"/>
          </p:cNvCxnSpPr>
          <p:nvPr/>
        </p:nvCxnSpPr>
        <p:spPr>
          <a:xfrm flipH="1" flipV="1">
            <a:off x="2330678" y="2353224"/>
            <a:ext cx="524122" cy="116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A92E982-A797-4135-90B0-E0CB9ABCADC8}"/>
              </a:ext>
            </a:extLst>
          </p:cNvPr>
          <p:cNvSpPr txBox="1"/>
          <p:nvPr/>
        </p:nvSpPr>
        <p:spPr>
          <a:xfrm>
            <a:off x="9366307" y="1882760"/>
            <a:ext cx="133449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Modelled residue at planting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851B85-71C3-47A8-914C-78C8082A347A}"/>
              </a:ext>
            </a:extLst>
          </p:cNvPr>
          <p:cNvCxnSpPr>
            <a:cxnSpLocks/>
            <a:stCxn id="115" idx="3"/>
            <a:endCxn id="142" idx="1"/>
          </p:cNvCxnSpPr>
          <p:nvPr/>
        </p:nvCxnSpPr>
        <p:spPr>
          <a:xfrm flipV="1">
            <a:off x="7677898" y="2344425"/>
            <a:ext cx="1688409" cy="65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D880C4-697B-4859-833E-FF8E7116610D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4038329" y="3519904"/>
            <a:ext cx="2041731" cy="217811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32C9523-0970-48FC-9EA9-3D3EB7688273}"/>
              </a:ext>
            </a:extLst>
          </p:cNvPr>
          <p:cNvCxnSpPr>
            <a:cxnSpLocks/>
            <a:stCxn id="40" idx="3"/>
            <a:endCxn id="18" idx="3"/>
          </p:cNvCxnSpPr>
          <p:nvPr/>
        </p:nvCxnSpPr>
        <p:spPr>
          <a:xfrm>
            <a:off x="7202165" y="481444"/>
            <a:ext cx="1469058" cy="441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4D1DDE-AE65-4AFC-91CE-83C288BF722B}"/>
              </a:ext>
            </a:extLst>
          </p:cNvPr>
          <p:cNvCxnSpPr>
            <a:cxnSpLocks/>
            <a:stCxn id="9" idx="3"/>
            <a:endCxn id="167" idx="1"/>
          </p:cNvCxnSpPr>
          <p:nvPr/>
        </p:nvCxnSpPr>
        <p:spPr>
          <a:xfrm flipV="1">
            <a:off x="6841227" y="527173"/>
            <a:ext cx="1550275" cy="844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BFB7078-E84E-4E43-BEFC-4ACDA3341B97}"/>
              </a:ext>
            </a:extLst>
          </p:cNvPr>
          <p:cNvSpPr txBox="1"/>
          <p:nvPr/>
        </p:nvSpPr>
        <p:spPr>
          <a:xfrm>
            <a:off x="8391502" y="204007"/>
            <a:ext cx="133449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Modelled residue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7BEB4A-8482-4B7D-A452-F40BB90D9E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41227" y="1178258"/>
            <a:ext cx="1528411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F89EBC3-E0A3-451F-A476-4C0076FAE978}"/>
              </a:ext>
            </a:extLst>
          </p:cNvPr>
          <p:cNvSpPr txBox="1"/>
          <p:nvPr/>
        </p:nvSpPr>
        <p:spPr>
          <a:xfrm>
            <a:off x="8409647" y="934174"/>
            <a:ext cx="133449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 assumption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54864" y="3673793"/>
            <a:ext cx="1392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tilled systems, maybe we can ignore these connections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10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56BBCF-8FCB-4D31-A89C-6F50CCB22485}"/>
              </a:ext>
            </a:extLst>
          </p:cNvPr>
          <p:cNvSpPr txBox="1"/>
          <p:nvPr/>
        </p:nvSpPr>
        <p:spPr>
          <a:xfrm>
            <a:off x="206850" y="3335238"/>
            <a:ext cx="1183529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FEF3-5EB0-4F85-8AEA-802132B890DA}"/>
              </a:ext>
            </a:extLst>
          </p:cNvPr>
          <p:cNvSpPr txBox="1"/>
          <p:nvPr/>
        </p:nvSpPr>
        <p:spPr>
          <a:xfrm>
            <a:off x="6949797" y="5538839"/>
            <a:ext cx="1885260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 Penalty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916B1-5D5D-4E24-B53D-4400ACFE5ADF}"/>
              </a:ext>
            </a:extLst>
          </p:cNvPr>
          <p:cNvSpPr txBox="1"/>
          <p:nvPr/>
        </p:nvSpPr>
        <p:spPr>
          <a:xfrm>
            <a:off x="3270460" y="1186545"/>
            <a:ext cx="922817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Residue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D951F-1A9F-4035-BC7A-582B7DFE8378}"/>
              </a:ext>
            </a:extLst>
          </p:cNvPr>
          <p:cNvSpPr txBox="1"/>
          <p:nvPr/>
        </p:nvSpPr>
        <p:spPr>
          <a:xfrm>
            <a:off x="3840970" y="4711739"/>
            <a:ext cx="218230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420EA-9B62-4F8D-87BE-9B8FD62AEBB2}"/>
              </a:ext>
            </a:extLst>
          </p:cNvPr>
          <p:cNvSpPr txBox="1"/>
          <p:nvPr/>
        </p:nvSpPr>
        <p:spPr>
          <a:xfrm>
            <a:off x="3731868" y="5962763"/>
            <a:ext cx="21868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resource uptake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CF2CA9-60A9-4233-B453-5B794AB7FFB9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3684645" y="666107"/>
            <a:ext cx="47224" cy="52043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83759-0DA0-4B46-AF02-1C3475445B06}"/>
              </a:ext>
            </a:extLst>
          </p:cNvPr>
          <p:cNvSpPr txBox="1"/>
          <p:nvPr/>
        </p:nvSpPr>
        <p:spPr>
          <a:xfrm>
            <a:off x="2815075" y="296780"/>
            <a:ext cx="1739140" cy="369327"/>
          </a:xfrm>
          <a:prstGeom prst="rect">
            <a:avLst/>
          </a:prstGeom>
          <a:solidFill>
            <a:srgbClr val="2184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 Crop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8651A-3A11-4BB4-9FB5-63172DB2A64B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678CF-461C-450B-9310-D66F72A683EF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410058-ADB2-4137-98C9-259539D738C9}"/>
              </a:ext>
            </a:extLst>
          </p:cNvPr>
          <p:cNvSpPr txBox="1"/>
          <p:nvPr/>
        </p:nvSpPr>
        <p:spPr>
          <a:xfrm>
            <a:off x="6777938" y="3519904"/>
            <a:ext cx="134594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Foliar Disease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9DCA-2779-44F8-984A-0B8408368833}"/>
              </a:ext>
            </a:extLst>
          </p:cNvPr>
          <p:cNvCxnSpPr>
            <a:cxnSpLocks/>
            <a:stCxn id="115" idx="3"/>
            <a:endCxn id="58" idx="0"/>
          </p:cNvCxnSpPr>
          <p:nvPr/>
        </p:nvCxnSpPr>
        <p:spPr>
          <a:xfrm>
            <a:off x="4677641" y="2935041"/>
            <a:ext cx="2773269" cy="584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E7376-BA53-419C-8E1E-545EB959CAE9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flipH="1">
            <a:off x="798615" y="1371211"/>
            <a:ext cx="2471845" cy="196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ECE1CD-2A87-4B53-96F8-61D55D196B1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4825277" y="5081071"/>
            <a:ext cx="106845" cy="881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64DC56-0146-4746-9321-478B522641FA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>
            <a:off x="798615" y="3704570"/>
            <a:ext cx="2933253" cy="244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C9E350-8AA6-4D12-9C6F-15931D708F8C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 flipV="1">
            <a:off x="5918685" y="5908171"/>
            <a:ext cx="1973742" cy="239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1366A9-B1C5-45B5-BFD3-26A688EFD142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>
            <a:off x="7450910" y="4166235"/>
            <a:ext cx="441517" cy="1372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AE24E3-E453-432F-AE56-259599899BE4}"/>
              </a:ext>
            </a:extLst>
          </p:cNvPr>
          <p:cNvSpPr txBox="1"/>
          <p:nvPr/>
        </p:nvSpPr>
        <p:spPr>
          <a:xfrm>
            <a:off x="3004298" y="2750375"/>
            <a:ext cx="1673343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Surface Residue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DB3F5AA-3E45-4A95-BAC8-A6399508E523}"/>
              </a:ext>
            </a:extLst>
          </p:cNvPr>
          <p:cNvCxnSpPr>
            <a:cxnSpLocks/>
            <a:stCxn id="9" idx="2"/>
            <a:endCxn id="115" idx="0"/>
          </p:cNvCxnSpPr>
          <p:nvPr/>
        </p:nvCxnSpPr>
        <p:spPr>
          <a:xfrm>
            <a:off x="3731869" y="1555877"/>
            <a:ext cx="109101" cy="1194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98EDA3-CFDC-4C4F-9F5E-245F3F53A576}"/>
              </a:ext>
            </a:extLst>
          </p:cNvPr>
          <p:cNvCxnSpPr>
            <a:cxnSpLocks/>
            <a:stCxn id="6" idx="1"/>
            <a:endCxn id="136" idx="2"/>
          </p:cNvCxnSpPr>
          <p:nvPr/>
        </p:nvCxnSpPr>
        <p:spPr>
          <a:xfrm flipV="1">
            <a:off x="206850" y="1555877"/>
            <a:ext cx="332752" cy="196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C336E83-6329-4E2E-9907-F8DBB9875E9F}"/>
              </a:ext>
            </a:extLst>
          </p:cNvPr>
          <p:cNvSpPr txBox="1"/>
          <p:nvPr/>
        </p:nvSpPr>
        <p:spPr>
          <a:xfrm>
            <a:off x="-124202" y="1186545"/>
            <a:ext cx="132760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 yields@0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D35461-CADF-46B1-9645-B14E5A8C2D90}"/>
              </a:ext>
            </a:extLst>
          </p:cNvPr>
          <p:cNvSpPr txBox="1"/>
          <p:nvPr/>
        </p:nvSpPr>
        <p:spPr>
          <a:xfrm>
            <a:off x="-1149648" y="1983892"/>
            <a:ext cx="16647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N-closable gap?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49A12B-950D-4C94-BA9C-B9C3D1DCF0A7}"/>
              </a:ext>
            </a:extLst>
          </p:cNvPr>
          <p:cNvCxnSpPr>
            <a:cxnSpLocks/>
            <a:stCxn id="6" idx="1"/>
            <a:endCxn id="137" idx="2"/>
          </p:cNvCxnSpPr>
          <p:nvPr/>
        </p:nvCxnSpPr>
        <p:spPr>
          <a:xfrm flipH="1" flipV="1">
            <a:off x="-317272" y="2353224"/>
            <a:ext cx="524122" cy="116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A92E982-A797-4135-90B0-E0CB9ABCADC8}"/>
              </a:ext>
            </a:extLst>
          </p:cNvPr>
          <p:cNvSpPr txBox="1"/>
          <p:nvPr/>
        </p:nvSpPr>
        <p:spPr>
          <a:xfrm>
            <a:off x="6718357" y="1882760"/>
            <a:ext cx="133449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Modelled residue at planting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851B85-71C3-47A8-914C-78C8082A347A}"/>
              </a:ext>
            </a:extLst>
          </p:cNvPr>
          <p:cNvCxnSpPr>
            <a:cxnSpLocks/>
            <a:stCxn id="115" idx="3"/>
            <a:endCxn id="142" idx="1"/>
          </p:cNvCxnSpPr>
          <p:nvPr/>
        </p:nvCxnSpPr>
        <p:spPr>
          <a:xfrm flipV="1">
            <a:off x="4677641" y="2344425"/>
            <a:ext cx="2040716" cy="590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32C9523-0970-48FC-9EA9-3D3EB7688273}"/>
              </a:ext>
            </a:extLst>
          </p:cNvPr>
          <p:cNvCxnSpPr>
            <a:cxnSpLocks/>
            <a:stCxn id="40" idx="3"/>
            <a:endCxn id="18" idx="3"/>
          </p:cNvCxnSpPr>
          <p:nvPr/>
        </p:nvCxnSpPr>
        <p:spPr>
          <a:xfrm>
            <a:off x="4554215" y="481444"/>
            <a:ext cx="1469058" cy="441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4D1DDE-AE65-4AFC-91CE-83C288BF722B}"/>
              </a:ext>
            </a:extLst>
          </p:cNvPr>
          <p:cNvCxnSpPr>
            <a:cxnSpLocks/>
            <a:stCxn id="9" idx="3"/>
            <a:endCxn id="167" idx="1"/>
          </p:cNvCxnSpPr>
          <p:nvPr/>
        </p:nvCxnSpPr>
        <p:spPr>
          <a:xfrm flipV="1">
            <a:off x="4193277" y="527173"/>
            <a:ext cx="1550275" cy="844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BFB7078-E84E-4E43-BEFC-4ACDA3341B97}"/>
              </a:ext>
            </a:extLst>
          </p:cNvPr>
          <p:cNvSpPr txBox="1"/>
          <p:nvPr/>
        </p:nvSpPr>
        <p:spPr>
          <a:xfrm>
            <a:off x="5743552" y="204007"/>
            <a:ext cx="133449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Modelled residue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7BEB4A-8482-4B7D-A452-F40BB90D9E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193277" y="1178258"/>
            <a:ext cx="1528411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F89EBC3-E0A3-451F-A476-4C0076FAE978}"/>
              </a:ext>
            </a:extLst>
          </p:cNvPr>
          <p:cNvSpPr txBox="1"/>
          <p:nvPr/>
        </p:nvSpPr>
        <p:spPr>
          <a:xfrm>
            <a:off x="5761697" y="934174"/>
            <a:ext cx="133449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 assumption</a:t>
            </a:r>
          </a:p>
        </p:txBody>
      </p:sp>
    </p:spTree>
    <p:extLst>
      <p:ext uri="{BB962C8B-B14F-4D97-AF65-F5344CB8AC3E}">
        <p14:creationId xmlns:p14="http://schemas.microsoft.com/office/powerpoint/2010/main" val="420557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2D8A"/>
      </a:accent1>
      <a:accent2>
        <a:srgbClr val="00B050"/>
      </a:accent2>
      <a:accent3>
        <a:srgbClr val="FFC000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246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</cp:lastModifiedBy>
  <cp:revision>30</cp:revision>
  <dcterms:created xsi:type="dcterms:W3CDTF">2021-02-12T21:36:57Z</dcterms:created>
  <dcterms:modified xsi:type="dcterms:W3CDTF">2021-06-30T20:02:55Z</dcterms:modified>
</cp:coreProperties>
</file>