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7" r:id="rId4"/>
    <p:sldId id="256" r:id="rId5"/>
    <p:sldId id="273" r:id="rId6"/>
    <p:sldId id="274" r:id="rId7"/>
    <p:sldId id="278" r:id="rId8"/>
    <p:sldId id="266" r:id="rId9"/>
    <p:sldId id="259" r:id="rId10"/>
    <p:sldId id="261" r:id="rId11"/>
    <p:sldId id="260" r:id="rId12"/>
    <p:sldId id="264" r:id="rId13"/>
    <p:sldId id="267" r:id="rId14"/>
    <p:sldId id="25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EA0-883F-4DC9-A052-B68FA197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94E26-4FB2-4EA8-A11B-0DED1259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10E0-225D-4FB4-8843-E03C488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8967-D52C-491D-9573-6F0715A5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642F-8589-4CFA-8070-5216ED5C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0B63-0F17-49D4-AFC2-B818A4AA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3ABF-41E7-405D-9463-C113F160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DC76-C40E-49B5-8F32-400FE05B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C565-F8BB-4675-801C-0981A23F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5D55-4F81-4319-B12D-018E4E1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E89D9-743F-4622-8947-29032B16A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58D31-8AF9-4442-91DD-74BE6A4F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C11A-BC1C-4ED8-ACA3-066ECEC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B16A-A33E-4094-80C6-57CBF09E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71C7-13E0-4CB4-AEFF-7FF5330F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D10-E361-4EF1-AF9F-EDDB6F1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B96A-B479-4211-9D51-A3546836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9B33-7E74-4896-8C86-5960161A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2E39-7901-47E3-9A85-31878159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F632-EED3-4347-9F7F-003CA1F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85E-3AE1-4F96-9084-73275758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3246-8C8C-4FD1-9DB2-488BD388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2451-39B8-4885-B593-0647A5D8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4764-F107-41BA-A1DE-091AE841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CF4E-E260-4B57-A6F6-324ACD9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3D6E-30A5-4325-BE36-242609A1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CEA1-8468-4A2F-A400-AB2E1869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51F0-9B8E-4620-AAAF-A9633B96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D26E-5472-4674-AB50-8155B4E3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F50F-4740-4F31-B610-73F1219D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4AB0-0AE2-4A4E-A410-B227D590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265-6532-45C9-AFDB-44A26F9F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3449-4DD5-4D1C-A773-139AFDB7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8F499-5C84-49EA-AC11-A8B4C70D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0C9CA-3A84-4C49-A288-8DE962F7E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5C09C-BDBE-42F0-A263-DD2CED453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E5B21-8164-4D1B-BAEB-FA4F62CF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33FA6-6A5F-4CBC-8650-80A18037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D866-466F-45EE-BC46-F5CF1653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E4B-E942-4210-91EC-D7ACA68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A064-299A-40B3-9C6B-14C2FAA3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BA4E-A224-4A2D-AB9C-6595D8B3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D5CF9-81E7-4BF4-B21B-267864ED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D17B3-671C-46D4-A2CE-20E5588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EB83-30E4-4578-B593-BEDF8769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FDC8-E81A-40FD-9DD4-005D58C1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FE64-3743-48D3-8AED-82CE4C2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FE4E-99EE-484D-AAB0-792FE79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98AC1-975D-4952-9ADD-283BC32E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42B5-478D-4746-9F93-654E049C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BEC51-D454-4F35-AAC2-5396EA1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0197-C85F-4D05-8965-42685197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FB11-05CC-4BB0-AAA4-F69379BF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5A047-176A-477D-ACEB-45F562C55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152D-A6FC-4D72-A77F-47E5AEA4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C5AF2-93D4-4366-910C-CA4D5B03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A9D43-177F-4CFF-81E7-4B52CB9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B8D5-A548-434C-889C-7E87C7F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8152-D137-414D-B2D9-999F179C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801C-692F-46FB-AD1C-96F8E7D8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7078-2946-4CCA-B902-8EB4371D8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BC4A-6F8E-4815-B533-E7BAF4B5CA1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889D-2CDC-4745-A4FF-965F6C878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24EA-333C-4C00-AAAF-91C421C1D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F41B0-3DD0-4343-ACBE-AE1D7E4E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38C063-B1D5-4005-A532-FE36D753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Are rotated corn yields, or continuous corn yields driving gaps?</a:t>
            </a:r>
          </a:p>
          <a:p>
            <a:endParaRPr lang="en-US" dirty="0"/>
          </a:p>
          <a:p>
            <a:r>
              <a:rPr lang="en-US" dirty="0"/>
              <a:t>2. What is the role of nitrogen in the gap?</a:t>
            </a:r>
          </a:p>
        </p:txBody>
      </p:sp>
    </p:spTree>
    <p:extLst>
      <p:ext uri="{BB962C8B-B14F-4D97-AF65-F5344CB8AC3E}">
        <p14:creationId xmlns:p14="http://schemas.microsoft.com/office/powerpoint/2010/main" val="34244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3B7B7A-5CD9-4A7C-84C6-88D7C53D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5385BB-A3BB-401E-BB41-882FB5057BB6}"/>
              </a:ext>
            </a:extLst>
          </p:cNvPr>
          <p:cNvGrpSpPr/>
          <p:nvPr/>
        </p:nvGrpSpPr>
        <p:grpSpPr>
          <a:xfrm>
            <a:off x="7643621" y="589178"/>
            <a:ext cx="2738399" cy="2839822"/>
            <a:chOff x="4726801" y="2009089"/>
            <a:chExt cx="2738399" cy="283982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5F813F-9F30-46BA-B9E5-0D974AE6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801" y="2009089"/>
              <a:ext cx="2738399" cy="28398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C4DDB5-91C1-452F-A151-14B8D59BEEE7}"/>
                </a:ext>
              </a:extLst>
            </p:cNvPr>
            <p:cNvSpPr txBox="1"/>
            <p:nvPr/>
          </p:nvSpPr>
          <p:spPr>
            <a:xfrm>
              <a:off x="5590648" y="3724970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2663 kg/ha</a:t>
              </a:r>
            </a:p>
            <a:p>
              <a:r>
                <a:rPr lang="en-US" b="1" dirty="0"/>
                <a:t>%N = 97%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16F4D0-32C9-451F-87C1-93400B935297}"/>
                </a:ext>
              </a:extLst>
            </p:cNvPr>
            <p:cNvSpPr txBox="1"/>
            <p:nvPr/>
          </p:nvSpPr>
          <p:spPr>
            <a:xfrm>
              <a:off x="4828286" y="2055389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FAD595-7505-4777-A852-9897600F0ED0}"/>
              </a:ext>
            </a:extLst>
          </p:cNvPr>
          <p:cNvCxnSpPr>
            <a:cxnSpLocks/>
          </p:cNvCxnSpPr>
          <p:nvPr/>
        </p:nvCxnSpPr>
        <p:spPr>
          <a:xfrm flipH="1" flipV="1">
            <a:off x="6493397" y="1004810"/>
            <a:ext cx="1251709" cy="9513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190899-F5B5-4220-A69F-23AB2D3D5896}"/>
              </a:ext>
            </a:extLst>
          </p:cNvPr>
          <p:cNvSpPr txBox="1"/>
          <p:nvPr/>
        </p:nvSpPr>
        <p:spPr>
          <a:xfrm>
            <a:off x="6511024" y="155681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255862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D46A8E-5A22-426A-8338-0DA234B3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D58CBA-14FF-48D5-9F9A-9F21971CDF1B}"/>
              </a:ext>
            </a:extLst>
          </p:cNvPr>
          <p:cNvGrpSpPr/>
          <p:nvPr/>
        </p:nvGrpSpPr>
        <p:grpSpPr>
          <a:xfrm>
            <a:off x="9090532" y="2027903"/>
            <a:ext cx="2775998" cy="2526657"/>
            <a:chOff x="5300662" y="2705099"/>
            <a:chExt cx="2775998" cy="25266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1B18FE-6816-4D56-B789-6D454ECF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0662" y="2705099"/>
              <a:ext cx="2775998" cy="25266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39DA30-A53B-4B33-AA27-92870385FF18}"/>
                </a:ext>
              </a:extLst>
            </p:cNvPr>
            <p:cNvSpPr txBox="1"/>
            <p:nvPr/>
          </p:nvSpPr>
          <p:spPr>
            <a:xfrm>
              <a:off x="6121111" y="3207047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5331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B81D5B-4A90-4EF2-92C3-678BC4A24E77}"/>
                </a:ext>
              </a:extLst>
            </p:cNvPr>
            <p:cNvSpPr txBox="1"/>
            <p:nvPr/>
          </p:nvSpPr>
          <p:spPr>
            <a:xfrm>
              <a:off x="5584403" y="283771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C59C44-22F3-480B-806C-3FE46BEE217D}"/>
              </a:ext>
            </a:extLst>
          </p:cNvPr>
          <p:cNvGrpSpPr/>
          <p:nvPr/>
        </p:nvGrpSpPr>
        <p:grpSpPr>
          <a:xfrm>
            <a:off x="5268645" y="2176096"/>
            <a:ext cx="2858478" cy="2505808"/>
            <a:chOff x="4666761" y="2176095"/>
            <a:chExt cx="2858478" cy="25058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838016-A873-45AB-821B-AC538BF7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761" y="2176095"/>
              <a:ext cx="2858478" cy="25058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B67EDD-F860-4755-A249-472176D1B6D2}"/>
                </a:ext>
              </a:extLst>
            </p:cNvPr>
            <p:cNvSpPr txBox="1"/>
            <p:nvPr/>
          </p:nvSpPr>
          <p:spPr>
            <a:xfrm>
              <a:off x="4782027" y="2726686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4502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7FE7CA-9656-48B7-9CCE-A1E6ECA22528}"/>
                </a:ext>
              </a:extLst>
            </p:cNvPr>
            <p:cNvSpPr txBox="1"/>
            <p:nvPr/>
          </p:nvSpPr>
          <p:spPr>
            <a:xfrm>
              <a:off x="4868702" y="2357354"/>
              <a:ext cx="666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Craw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D86D73-63ED-42FF-95DA-7F67F5A2A3AF}"/>
              </a:ext>
            </a:extLst>
          </p:cNvPr>
          <p:cNvCxnSpPr>
            <a:cxnSpLocks/>
          </p:cNvCxnSpPr>
          <p:nvPr/>
        </p:nvCxnSpPr>
        <p:spPr>
          <a:xfrm>
            <a:off x="7592992" y="4352081"/>
            <a:ext cx="1365813" cy="706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F4979-A1D2-4815-B229-36A740063E5C}"/>
              </a:ext>
            </a:extLst>
          </p:cNvPr>
          <p:cNvCxnSpPr>
            <a:cxnSpLocks/>
          </p:cNvCxnSpPr>
          <p:nvPr/>
        </p:nvCxnSpPr>
        <p:spPr>
          <a:xfrm flipH="1">
            <a:off x="10359342" y="4247853"/>
            <a:ext cx="189053" cy="810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6B26D-54A2-4280-A3E3-0F702CF4CCD3}"/>
              </a:ext>
            </a:extLst>
          </p:cNvPr>
          <p:cNvSpPr txBox="1"/>
          <p:nvPr/>
        </p:nvSpPr>
        <p:spPr>
          <a:xfrm>
            <a:off x="7258463" y="1682736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NOT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152510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AF309-9577-4369-8067-BFF49A69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688301"/>
            <a:ext cx="9472641" cy="60138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56AC11-1757-4D21-825D-86FA40F871F5}"/>
              </a:ext>
            </a:extLst>
          </p:cNvPr>
          <p:cNvCxnSpPr>
            <a:cxnSpLocks/>
          </p:cNvCxnSpPr>
          <p:nvPr/>
        </p:nvCxnSpPr>
        <p:spPr>
          <a:xfrm flipH="1">
            <a:off x="4224759" y="486142"/>
            <a:ext cx="81023" cy="611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2CE208-ECCA-418E-9A85-598EAF48E490}"/>
              </a:ext>
            </a:extLst>
          </p:cNvPr>
          <p:cNvCxnSpPr>
            <a:cxnSpLocks/>
          </p:cNvCxnSpPr>
          <p:nvPr/>
        </p:nvCxnSpPr>
        <p:spPr>
          <a:xfrm>
            <a:off x="995423" y="3541858"/>
            <a:ext cx="103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FE842E-7E4D-447D-9C4B-E2F5C5427060}"/>
              </a:ext>
            </a:extLst>
          </p:cNvPr>
          <p:cNvSpPr txBox="1"/>
          <p:nvPr/>
        </p:nvSpPr>
        <p:spPr>
          <a:xfrm>
            <a:off x="2480131" y="44159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74D77-1C59-4E5E-8E5B-AC54A3CCDEA3}"/>
              </a:ext>
            </a:extLst>
          </p:cNvPr>
          <p:cNvSpPr txBox="1"/>
          <p:nvPr/>
        </p:nvSpPr>
        <p:spPr>
          <a:xfrm>
            <a:off x="7886220" y="44159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1F9D-BABF-4544-BA8E-EE7D558858C8}"/>
              </a:ext>
            </a:extLst>
          </p:cNvPr>
          <p:cNvSpPr txBox="1"/>
          <p:nvPr/>
        </p:nvSpPr>
        <p:spPr>
          <a:xfrm>
            <a:off x="2806502" y="18593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9C65E-29AA-4894-A886-E6E928BB4766}"/>
              </a:ext>
            </a:extLst>
          </p:cNvPr>
          <p:cNvSpPr txBox="1"/>
          <p:nvPr/>
        </p:nvSpPr>
        <p:spPr>
          <a:xfrm>
            <a:off x="8212591" y="214690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AB03D-5EE5-4E39-A4A8-DDB42A266A99}"/>
              </a:ext>
            </a:extLst>
          </p:cNvPr>
          <p:cNvSpPr txBox="1"/>
          <p:nvPr/>
        </p:nvSpPr>
        <p:spPr>
          <a:xfrm>
            <a:off x="190177" y="225706"/>
            <a:ext cx="649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overcomes 50% of gap roughly half of the time at lower penalties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48CE3-C7BC-48FD-963C-0576CA73CC8F}"/>
              </a:ext>
            </a:extLst>
          </p:cNvPr>
          <p:cNvSpPr txBox="1"/>
          <p:nvPr/>
        </p:nvSpPr>
        <p:spPr>
          <a:xfrm>
            <a:off x="7170862" y="133437"/>
            <a:ext cx="4623741" cy="64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overcomes 50% of gap a quarter of the time at higher penalties</a:t>
            </a:r>
          </a:p>
        </p:txBody>
      </p:sp>
    </p:spTree>
    <p:extLst>
      <p:ext uri="{BB962C8B-B14F-4D97-AF65-F5344CB8AC3E}">
        <p14:creationId xmlns:p14="http://schemas.microsoft.com/office/powerpoint/2010/main" val="164219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E56-1B52-4D04-9BDB-38A4E50C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EA70C-F95C-4BD1-B6B2-BDA2EBD5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gaps (&gt;1200 kg/ha) are less likely to be addressed with N-</a:t>
            </a:r>
            <a:r>
              <a:rPr lang="en-US" dirty="0" err="1"/>
              <a:t>fert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makes a site more likely to have gap closed by N-</a:t>
            </a:r>
            <a:r>
              <a:rPr lang="en-US" dirty="0" err="1"/>
              <a:t>fert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Nebraska data would be great to add</a:t>
            </a:r>
          </a:p>
        </p:txBody>
      </p:sp>
    </p:spTree>
    <p:extLst>
      <p:ext uri="{BB962C8B-B14F-4D97-AF65-F5344CB8AC3E}">
        <p14:creationId xmlns:p14="http://schemas.microsoft.com/office/powerpoint/2010/main" val="405926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919CF1-CC63-4A5B-A8C1-A177E23D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99" y="1007102"/>
            <a:ext cx="3006947" cy="2626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97396-839F-4675-A006-4A23942B466B}"/>
              </a:ext>
            </a:extLst>
          </p:cNvPr>
          <p:cNvSpPr txBox="1"/>
          <p:nvPr/>
        </p:nvSpPr>
        <p:spPr>
          <a:xfrm>
            <a:off x="5710158" y="2877488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2084 kg/ha</a:t>
            </a:r>
          </a:p>
          <a:p>
            <a:r>
              <a:rPr lang="en-US" b="1" dirty="0"/>
              <a:t>%N = 40%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6F328C-A69E-46E0-BE05-C86F5D1B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8" y="1134274"/>
            <a:ext cx="2761220" cy="25799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96FDBEE-465B-4B03-9350-2E930B6DFBEA}"/>
              </a:ext>
            </a:extLst>
          </p:cNvPr>
          <p:cNvSpPr txBox="1"/>
          <p:nvPr/>
        </p:nvSpPr>
        <p:spPr>
          <a:xfrm>
            <a:off x="4947796" y="120790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597E2-03E2-4EE8-8978-C3B68177BEE2}"/>
              </a:ext>
            </a:extLst>
          </p:cNvPr>
          <p:cNvSpPr txBox="1"/>
          <p:nvPr/>
        </p:nvSpPr>
        <p:spPr>
          <a:xfrm>
            <a:off x="403955" y="1241510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EB14A-8C9F-4459-9DCA-9B8705CEE7CF}"/>
              </a:ext>
            </a:extLst>
          </p:cNvPr>
          <p:cNvSpPr txBox="1"/>
          <p:nvPr/>
        </p:nvSpPr>
        <p:spPr>
          <a:xfrm>
            <a:off x="1041634" y="2932803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153 kg/ha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DA0FAF-108C-4043-BA02-169F0F8C3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31" y="4094151"/>
            <a:ext cx="2803057" cy="25520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C7D1E9-115B-4D89-BAB9-CBFDAD36959C}"/>
              </a:ext>
            </a:extLst>
          </p:cNvPr>
          <p:cNvSpPr txBox="1"/>
          <p:nvPr/>
        </p:nvSpPr>
        <p:spPr>
          <a:xfrm>
            <a:off x="372666" y="4151978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D281A-0203-43B3-84C8-BCE7F8F0235F}"/>
              </a:ext>
            </a:extLst>
          </p:cNvPr>
          <p:cNvSpPr txBox="1"/>
          <p:nvPr/>
        </p:nvSpPr>
        <p:spPr>
          <a:xfrm>
            <a:off x="1636859" y="5914180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NA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719AC-E400-4308-900C-C4C3621E1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502" y="1215297"/>
            <a:ext cx="2801789" cy="23834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F43B41-C453-4401-AC47-1DB8C188C3BF}"/>
              </a:ext>
            </a:extLst>
          </p:cNvPr>
          <p:cNvSpPr txBox="1"/>
          <p:nvPr/>
        </p:nvSpPr>
        <p:spPr>
          <a:xfrm>
            <a:off x="9324519" y="131096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726DD-6EC1-4670-A173-548F23B1E4A3}"/>
              </a:ext>
            </a:extLst>
          </p:cNvPr>
          <p:cNvSpPr txBox="1"/>
          <p:nvPr/>
        </p:nvSpPr>
        <p:spPr>
          <a:xfrm>
            <a:off x="9956123" y="2736336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501 kg/ha</a:t>
            </a:r>
          </a:p>
          <a:p>
            <a:r>
              <a:rPr lang="en-US" b="1" dirty="0"/>
              <a:t>%N = 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49BA6-07C4-486C-8CEB-AB0E774C21D3}"/>
              </a:ext>
            </a:extLst>
          </p:cNvPr>
          <p:cNvSpPr txBox="1"/>
          <p:nvPr/>
        </p:nvSpPr>
        <p:spPr>
          <a:xfrm>
            <a:off x="403954" y="198274"/>
            <a:ext cx="2659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Highly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329D0B-B872-4714-A510-7A5DEF441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266" y="3447625"/>
            <a:ext cx="2914622" cy="24683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5EBBEC-804B-4243-81C2-8F0CEF8012B0}"/>
              </a:ext>
            </a:extLst>
          </p:cNvPr>
          <p:cNvSpPr txBox="1"/>
          <p:nvPr/>
        </p:nvSpPr>
        <p:spPr>
          <a:xfrm>
            <a:off x="3273315" y="35683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Suth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4E9EE4-71CC-4586-B556-A067E19B7C02}"/>
              </a:ext>
            </a:extLst>
          </p:cNvPr>
          <p:cNvSpPr txBox="1"/>
          <p:nvPr/>
        </p:nvSpPr>
        <p:spPr>
          <a:xfrm>
            <a:off x="4021651" y="5071039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1819 kg/ha</a:t>
            </a:r>
          </a:p>
          <a:p>
            <a:r>
              <a:rPr lang="en-US" b="1" dirty="0"/>
              <a:t>%N = 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2B6806-3090-4A49-9A74-BEDD4B6F6021}"/>
              </a:ext>
            </a:extLst>
          </p:cNvPr>
          <p:cNvSpPr txBox="1"/>
          <p:nvPr/>
        </p:nvSpPr>
        <p:spPr>
          <a:xfrm>
            <a:off x="9102910" y="198274"/>
            <a:ext cx="280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C67B12D-21C9-41AE-BE0C-FAF465EC3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1463" y="3633724"/>
            <a:ext cx="2767356" cy="25817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16CE73C-D037-4CE5-8D21-089634A29867}"/>
              </a:ext>
            </a:extLst>
          </p:cNvPr>
          <p:cNvSpPr txBox="1"/>
          <p:nvPr/>
        </p:nvSpPr>
        <p:spPr>
          <a:xfrm>
            <a:off x="9324519" y="377972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Monm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7B9A1-8300-4202-9988-177A888DCE3C}"/>
              </a:ext>
            </a:extLst>
          </p:cNvPr>
          <p:cNvSpPr txBox="1"/>
          <p:nvPr/>
        </p:nvSpPr>
        <p:spPr>
          <a:xfrm>
            <a:off x="9956123" y="5394204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3043 kg/ha</a:t>
            </a:r>
          </a:p>
          <a:p>
            <a:r>
              <a:rPr lang="en-US" b="1" dirty="0"/>
              <a:t>%N = 0.001%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4EF4D61-DED9-46D5-8E81-7D75E2ED7D18}"/>
              </a:ext>
            </a:extLst>
          </p:cNvPr>
          <p:cNvSpPr/>
          <p:nvPr/>
        </p:nvSpPr>
        <p:spPr>
          <a:xfrm>
            <a:off x="3273315" y="416689"/>
            <a:ext cx="5662341" cy="5904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CCE37-8B2E-4C0B-B612-EF267EE8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29252E-F8F9-4C23-89B2-CC7418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gap driven by rot corn yield, or </a:t>
            </a:r>
            <a:r>
              <a:rPr lang="en-US" dirty="0" err="1"/>
              <a:t>cont</a:t>
            </a:r>
            <a:r>
              <a:rPr lang="en-US" dirty="0"/>
              <a:t> corn yield? </a:t>
            </a:r>
            <a:br>
              <a:rPr lang="en-US" dirty="0"/>
            </a:br>
            <a:r>
              <a:rPr lang="en-US" sz="3100" dirty="0"/>
              <a:t>Within site and across site patterns are the same.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98B02-9515-4573-A9B7-8FF45A7A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36" y="1825737"/>
            <a:ext cx="7220043" cy="49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B8E-D057-421D-84A7-E5325840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AONR is not a good predictor for gap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0A8E-6125-47CD-B2BE-943DD6FD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53" y="1823334"/>
            <a:ext cx="7220043" cy="50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C7265C-8904-488C-8C74-8256D6A5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272"/>
            <a:ext cx="12192000" cy="481310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29252E-F8F9-4C23-89B2-CC7418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2003 example</a:t>
            </a:r>
          </a:p>
        </p:txBody>
      </p:sp>
    </p:spTree>
    <p:extLst>
      <p:ext uri="{BB962C8B-B14F-4D97-AF65-F5344CB8AC3E}">
        <p14:creationId xmlns:p14="http://schemas.microsoft.com/office/powerpoint/2010/main" val="4556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B5AD9-C7B6-4137-BBF2-2F542941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5E9C-99D7-4D91-9FBE-61010F8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</a:t>
            </a:r>
            <a:r>
              <a:rPr lang="en-US" dirty="0" err="1"/>
              <a:t>pctNgap</a:t>
            </a:r>
            <a:r>
              <a:rPr lang="en-US" dirty="0"/>
              <a:t> – </a:t>
            </a:r>
            <a:r>
              <a:rPr lang="en-US"/>
              <a:t>‘Heritability’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D66B-2C3A-4A6A-A386-42A1825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FA5A0-3AC3-4426-83BD-67FC7BA3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01" y="4599544"/>
            <a:ext cx="2085975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66DAC-EECA-49DA-9317-213735BC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6762" y="1800629"/>
            <a:ext cx="6668516" cy="46500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6859A-2955-43F9-8732-266B727F264A}"/>
              </a:ext>
            </a:extLst>
          </p:cNvPr>
          <p:cNvCxnSpPr/>
          <p:nvPr/>
        </p:nvCxnSpPr>
        <p:spPr>
          <a:xfrm flipV="1">
            <a:off x="2918972" y="5122415"/>
            <a:ext cx="3542191" cy="798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4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5E9C-99D7-4D91-9FBE-61010F8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</a:t>
            </a:r>
            <a:r>
              <a:rPr lang="en-US" dirty="0" err="1"/>
              <a:t>pctNgap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D66B-2C3A-4A6A-A386-42A1825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66DAC-EECA-49DA-9317-213735BC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762" y="1800629"/>
            <a:ext cx="6668516" cy="46500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6859A-2955-43F9-8732-266B727F264A}"/>
              </a:ext>
            </a:extLst>
          </p:cNvPr>
          <p:cNvCxnSpPr>
            <a:cxnSpLocks/>
          </p:cNvCxnSpPr>
          <p:nvPr/>
        </p:nvCxnSpPr>
        <p:spPr>
          <a:xfrm flipV="1">
            <a:off x="3185302" y="3071674"/>
            <a:ext cx="1874970" cy="230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5691CD1-2EDF-42A0-86EA-18E3E885C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67" y="1475066"/>
            <a:ext cx="5966977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0366-ECF7-4DAB-83DA-28A0203F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N-contribution related to size of gap?</a:t>
            </a:r>
          </a:p>
        </p:txBody>
      </p:sp>
    </p:spTree>
    <p:extLst>
      <p:ext uri="{BB962C8B-B14F-4D97-AF65-F5344CB8AC3E}">
        <p14:creationId xmlns:p14="http://schemas.microsoft.com/office/powerpoint/2010/main" val="10212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82B4F0-F1A1-4E07-A05C-B356FC34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273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Is gap driven by rot corn yield, or cont corn yield?  Within site and across site patterns are the same.</vt:lpstr>
      <vt:lpstr>AONR is not a good predictor for gap size</vt:lpstr>
      <vt:lpstr>Ames 2003 example</vt:lpstr>
      <vt:lpstr>PowerPoint Presentation</vt:lpstr>
      <vt:lpstr>Variation in pctNgap – ‘Heritability’</vt:lpstr>
      <vt:lpstr>Variation in pctNgap</vt:lpstr>
      <vt:lpstr>Is N-contribution related to size of gap?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2003 example</dc:title>
  <dc:creator>Nichols, Virginia A [AGRON]</dc:creator>
  <cp:lastModifiedBy>Nichols, Virginia A [AGRON]</cp:lastModifiedBy>
  <cp:revision>23</cp:revision>
  <dcterms:created xsi:type="dcterms:W3CDTF">2021-03-17T15:47:39Z</dcterms:created>
  <dcterms:modified xsi:type="dcterms:W3CDTF">2021-03-24T15:29:31Z</dcterms:modified>
</cp:coreProperties>
</file>