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6" r:id="rId3"/>
    <p:sldId id="257" r:id="rId4"/>
    <p:sldId id="259" r:id="rId5"/>
    <p:sldId id="261" r:id="rId6"/>
    <p:sldId id="260" r:id="rId7"/>
    <p:sldId id="258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36E9C-38A5-450A-A873-11C94D37BF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D75B64-77D7-4A65-AAED-F96CA00F5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FAA29-20A7-46F7-8251-EEF28A9DC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C88B1-6B14-416E-9154-75B67ED9E703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389612-E870-4328-8ADA-2B5F85C59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762B70-86E1-4D93-AC3E-7C5B9FCA4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5A435-8A30-4DB8-8113-03F2B18CC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115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E74ED-3177-4DF5-AD93-B1E7162E3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988B72-A9EC-4841-BDED-872DB068DF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84BAE7-6172-4A13-92D4-ACBB01D79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C88B1-6B14-416E-9154-75B67ED9E703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29AA2F-17D1-4D65-A5CB-AED263BB1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40026-DD49-4C41-A9E3-E263BAC65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5A435-8A30-4DB8-8113-03F2B18CC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37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021FDE-17DC-4F40-BFA7-8B1BB4B0F4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C60A3F-C425-4396-9606-1A371F76C3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2698E5-593F-4352-9628-2EA535D8A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C88B1-6B14-416E-9154-75B67ED9E703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9E2126-682F-4F43-94E1-07FDEED9A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3AAC99-DD61-4FBD-AF8B-1AEE0F479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5A435-8A30-4DB8-8113-03F2B18CC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775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13776-C4BC-42EB-8289-1EE899143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647A05-AEC3-4AD7-B6B0-BAD946BA92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16AF1A-42DC-41B9-B66E-821EA3C8C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C88B1-6B14-416E-9154-75B67ED9E703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019AF1-FAA9-4506-AB53-396ACCBE9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644C07-41D7-46D1-A3F5-AB37AF27A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5A435-8A30-4DB8-8113-03F2B18CC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037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DA196-6FA1-468E-8612-4C95C2E79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E0A8FC-01FD-473C-80E8-0359B4CD6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F8FC0B-5C6B-4409-959F-118E6F014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C88B1-6B14-416E-9154-75B67ED9E703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1CB57D-1D73-4B51-A019-C06B930A7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6E1A5D-C720-4357-BD38-DE282C715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5A435-8A30-4DB8-8113-03F2B18CC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933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8E960-A9A5-4183-A318-8245A87AC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4E66F9-64A1-4359-B747-3D4274761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789CBD-8C6F-4BD2-992B-481009D138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AC3B8E-2884-4DF7-8D8E-90ED7BDC0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C88B1-6B14-416E-9154-75B67ED9E703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11E702-144C-444E-959A-1C06FFA31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A026C4-713E-4195-A0D7-ED39BB757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5A435-8A30-4DB8-8113-03F2B18CC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58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8D44A-990C-430E-B43B-97E7258F4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29E180-26AF-45ED-BAD4-FDE1CC17D5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5754C2-31F8-4936-A986-E50B1FAB03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D5230F-73BE-40E9-9ED4-D43DEDECC1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59B1F5-3509-49F0-93EB-6225134EC3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17BDDA-EE2D-4358-B233-538B2CB49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C88B1-6B14-416E-9154-75B67ED9E703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5B5EC0-8D29-4D08-9A9B-7998A254E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0C8766-FB6B-4D36-973C-B8D11F398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5A435-8A30-4DB8-8113-03F2B18CC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010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7537E-5D55-4FE6-8726-67C37D415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41D894-72F8-438C-82B8-CD1F188A0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C88B1-6B14-416E-9154-75B67ED9E703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EBFB81-E3D2-48FD-A31C-0D951C142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50EA98-19C9-4B8A-9003-689C412EC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5A435-8A30-4DB8-8113-03F2B18CC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474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1D577A-FA42-486A-A3B2-7D9610A6E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C88B1-6B14-416E-9154-75B67ED9E703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77643A-6534-4164-8810-BDA5CD9E7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DEE061-1705-4C15-9D8F-CE448F4D2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5A435-8A30-4DB8-8113-03F2B18CC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3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66BA2-7C91-4707-8F2D-762748046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E0CAF9-3767-456C-A009-A7DF5C8C83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311B5B-DD87-4C51-A22F-2AAC7F3313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939B63-8C31-4C8E-A1B7-225176082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C88B1-6B14-416E-9154-75B67ED9E703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65831E-4CA1-40BF-9FF4-ACF2F629E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B99FE3-A815-4E5B-BF75-4569E46DC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5A435-8A30-4DB8-8113-03F2B18CC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920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21414-EAB3-497A-9477-483E731D1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971100-9FDE-4311-B995-692A7234D1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577334-1873-4AA4-97AB-C29A372588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9719BB-0C37-4D99-96C2-CF918DD53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C88B1-6B14-416E-9154-75B67ED9E703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493609-4979-4FF3-AF6D-B40FA365B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176748-DAAB-4F49-8AE8-CC9DEA438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5A435-8A30-4DB8-8113-03F2B18CC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19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DDF83F-ACC6-4036-929B-1823969BB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BE59F0-5636-4755-9686-3DF4C319BA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164BCF-6D2A-4427-B938-11D716978D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4C88B1-6B14-416E-9154-75B67ED9E703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C80256-5520-4825-BB31-CD1A0CC6DE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95562D-69AC-481A-8F57-9FC3864CEA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C5A435-8A30-4DB8-8113-03F2B18CC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988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24FCCEA-D2F2-4135-9063-6E43591AB382}"/>
              </a:ext>
            </a:extLst>
          </p:cNvPr>
          <p:cNvCxnSpPr>
            <a:cxnSpLocks/>
          </p:cNvCxnSpPr>
          <p:nvPr/>
        </p:nvCxnSpPr>
        <p:spPr>
          <a:xfrm flipV="1">
            <a:off x="748432" y="5238147"/>
            <a:ext cx="5780211" cy="5400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EE0D90A-20D4-43FD-9B6B-23C7BD0EB01D}"/>
              </a:ext>
            </a:extLst>
          </p:cNvPr>
          <p:cNvCxnSpPr>
            <a:cxnSpLocks/>
          </p:cNvCxnSpPr>
          <p:nvPr/>
        </p:nvCxnSpPr>
        <p:spPr>
          <a:xfrm flipV="1">
            <a:off x="6528643" y="604449"/>
            <a:ext cx="4121003" cy="463369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063FD3C-0452-4138-B201-25014548A21D}"/>
              </a:ext>
            </a:extLst>
          </p:cNvPr>
          <p:cNvSpPr txBox="1"/>
          <p:nvPr/>
        </p:nvSpPr>
        <p:spPr>
          <a:xfrm>
            <a:off x="748432" y="5778236"/>
            <a:ext cx="1542007" cy="377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a, intercept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02AE53-9760-4900-9B4C-EBDE47668DF7}"/>
              </a:ext>
            </a:extLst>
          </p:cNvPr>
          <p:cNvSpPr txBox="1"/>
          <p:nvPr/>
        </p:nvSpPr>
        <p:spPr>
          <a:xfrm>
            <a:off x="3248589" y="4882454"/>
            <a:ext cx="941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Slope 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82E51E-D96C-42C3-AEFA-4088EE843448}"/>
              </a:ext>
            </a:extLst>
          </p:cNvPr>
          <p:cNvSpPr txBox="1"/>
          <p:nvPr/>
        </p:nvSpPr>
        <p:spPr>
          <a:xfrm>
            <a:off x="7684523" y="2139752"/>
            <a:ext cx="5739359" cy="2053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Slope 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9E3FC9-01F7-4280-8F5F-09F985F105F7}"/>
              </a:ext>
            </a:extLst>
          </p:cNvPr>
          <p:cNvSpPr txBox="1"/>
          <p:nvPr/>
        </p:nvSpPr>
        <p:spPr>
          <a:xfrm>
            <a:off x="6528643" y="5279965"/>
            <a:ext cx="1802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xs</a:t>
            </a:r>
            <a:r>
              <a:rPr lang="en-US" dirty="0">
                <a:solidFill>
                  <a:srgbClr val="FF0000"/>
                </a:solidFill>
              </a:rPr>
              <a:t>, pivot point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E49F642-EF9C-41E4-AB2C-15C88BF4FE09}"/>
              </a:ext>
            </a:extLst>
          </p:cNvPr>
          <p:cNvCxnSpPr/>
          <p:nvPr/>
        </p:nvCxnSpPr>
        <p:spPr>
          <a:xfrm flipV="1">
            <a:off x="506027" y="514905"/>
            <a:ext cx="0" cy="56190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827F654-0964-40C9-8D66-8D04FF5DD01E}"/>
              </a:ext>
            </a:extLst>
          </p:cNvPr>
          <p:cNvCxnSpPr>
            <a:cxnSpLocks/>
          </p:cNvCxnSpPr>
          <p:nvPr/>
        </p:nvCxnSpPr>
        <p:spPr>
          <a:xfrm>
            <a:off x="463114" y="6170915"/>
            <a:ext cx="947099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8602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ECC40-98A4-4EBA-91B6-45BBAAEC9E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29781D-B566-441B-B5B6-61445EFBD9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974C42-39BF-4053-94AC-F4E9D88D47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88" y="178643"/>
            <a:ext cx="10875322" cy="666264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CC1E0AA-0887-4C07-81A0-4546A2540C37}"/>
              </a:ext>
            </a:extLst>
          </p:cNvPr>
          <p:cNvCxnSpPr/>
          <p:nvPr/>
        </p:nvCxnSpPr>
        <p:spPr>
          <a:xfrm flipV="1">
            <a:off x="9543495" y="1012054"/>
            <a:ext cx="923278" cy="21306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9493C27-E6BC-44E3-BD27-AD183FE699B2}"/>
              </a:ext>
            </a:extLst>
          </p:cNvPr>
          <p:cNvCxnSpPr>
            <a:cxnSpLocks/>
          </p:cNvCxnSpPr>
          <p:nvPr/>
        </p:nvCxnSpPr>
        <p:spPr>
          <a:xfrm flipV="1">
            <a:off x="10484528" y="178643"/>
            <a:ext cx="612559" cy="8334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FEE85ED-B909-48BD-AD1E-8A63C7405EC5}"/>
              </a:ext>
            </a:extLst>
          </p:cNvPr>
          <p:cNvSpPr txBox="1"/>
          <p:nvPr/>
        </p:nvSpPr>
        <p:spPr>
          <a:xfrm>
            <a:off x="9512247" y="1232465"/>
            <a:ext cx="1256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a, intercept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065B989-CA45-47C8-9C4F-C23DC62E0779}"/>
              </a:ext>
            </a:extLst>
          </p:cNvPr>
          <p:cNvSpPr txBox="1"/>
          <p:nvPr/>
        </p:nvSpPr>
        <p:spPr>
          <a:xfrm>
            <a:off x="9388890" y="72606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Slope 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4D5D087-E910-4641-801B-BE98D8629E42}"/>
              </a:ext>
            </a:extLst>
          </p:cNvPr>
          <p:cNvSpPr txBox="1"/>
          <p:nvPr/>
        </p:nvSpPr>
        <p:spPr>
          <a:xfrm>
            <a:off x="10462443" y="188709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Slope 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13EC12B-AA94-476A-B2A2-E17979CDBBA2}"/>
              </a:ext>
            </a:extLst>
          </p:cNvPr>
          <p:cNvSpPr txBox="1"/>
          <p:nvPr/>
        </p:nvSpPr>
        <p:spPr>
          <a:xfrm>
            <a:off x="10484528" y="901952"/>
            <a:ext cx="1504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xs</a:t>
            </a:r>
            <a:r>
              <a:rPr lang="en-US" dirty="0">
                <a:solidFill>
                  <a:srgbClr val="FF0000"/>
                </a:solidFill>
              </a:rPr>
              <a:t>, pivot point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6BAC719-C233-4CD7-9A29-F9B87D6A88B1}"/>
              </a:ext>
            </a:extLst>
          </p:cNvPr>
          <p:cNvSpPr txBox="1"/>
          <p:nvPr/>
        </p:nvSpPr>
        <p:spPr>
          <a:xfrm>
            <a:off x="1729557" y="96505"/>
            <a:ext cx="3613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intercept, leaching at 0N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4344367-6107-47B3-AEEA-8B33ED400C6B}"/>
              </a:ext>
            </a:extLst>
          </p:cNvPr>
          <p:cNvSpPr txBox="1"/>
          <p:nvPr/>
        </p:nvSpPr>
        <p:spPr>
          <a:xfrm>
            <a:off x="7039725" y="52229"/>
            <a:ext cx="1206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pivot point</a:t>
            </a:r>
          </a:p>
        </p:txBody>
      </p:sp>
    </p:spTree>
    <p:extLst>
      <p:ext uri="{BB962C8B-B14F-4D97-AF65-F5344CB8AC3E}">
        <p14:creationId xmlns:p14="http://schemas.microsoft.com/office/powerpoint/2010/main" val="2211779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22670-E4CE-4CFB-A077-D4D49C447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1D61F8-DBF6-45D6-AD46-BEDCBAEC66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7FF605-C0C4-4A6D-96FA-CD5B72D90D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817" y="207297"/>
            <a:ext cx="10530364" cy="6443405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4339488D-B61D-4F72-B3E4-B4874E8E14C9}"/>
              </a:ext>
            </a:extLst>
          </p:cNvPr>
          <p:cNvSpPr/>
          <p:nvPr/>
        </p:nvSpPr>
        <p:spPr>
          <a:xfrm>
            <a:off x="3971925" y="5257800"/>
            <a:ext cx="1600200" cy="10541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DF30F3-668E-4CCC-ABFF-17263DC22A3E}"/>
              </a:ext>
            </a:extLst>
          </p:cNvPr>
          <p:cNvSpPr txBox="1"/>
          <p:nvPr/>
        </p:nvSpPr>
        <p:spPr>
          <a:xfrm>
            <a:off x="5579508" y="5133975"/>
            <a:ext cx="3414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What constitutes a ‘site’?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56452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4DF4D-0A71-4E47-B3D1-ECB8ED5D3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9AB5448-DB6B-4212-8A08-8E1A1541E1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590"/>
          <a:stretch/>
        </p:blipFill>
        <p:spPr>
          <a:xfrm>
            <a:off x="959885" y="365125"/>
            <a:ext cx="5640940" cy="6455131"/>
          </a:xfr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553F95EC-0FEE-426F-919F-3353EE4DF81A}"/>
              </a:ext>
            </a:extLst>
          </p:cNvPr>
          <p:cNvSpPr/>
          <p:nvPr/>
        </p:nvSpPr>
        <p:spPr>
          <a:xfrm>
            <a:off x="5353050" y="1238250"/>
            <a:ext cx="990600" cy="2286000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ACA3A5-D070-4611-824E-FAD9A5435255}"/>
              </a:ext>
            </a:extLst>
          </p:cNvPr>
          <p:cNvSpPr txBox="1"/>
          <p:nvPr/>
        </p:nvSpPr>
        <p:spPr>
          <a:xfrm>
            <a:off x="7119891" y="2352583"/>
            <a:ext cx="4797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continuous corn penalty needs to be modelled.</a:t>
            </a:r>
          </a:p>
        </p:txBody>
      </p:sp>
    </p:spTree>
    <p:extLst>
      <p:ext uri="{BB962C8B-B14F-4D97-AF65-F5344CB8AC3E}">
        <p14:creationId xmlns:p14="http://schemas.microsoft.com/office/powerpoint/2010/main" val="3515632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49B6E-F899-4672-A711-B85B8B0AB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6298AA6-A441-43BE-ACD3-7D0E74D498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6417" y="243603"/>
            <a:ext cx="5999165" cy="6370794"/>
          </a:xfrm>
        </p:spPr>
      </p:pic>
    </p:spTree>
    <p:extLst>
      <p:ext uri="{BB962C8B-B14F-4D97-AF65-F5344CB8AC3E}">
        <p14:creationId xmlns:p14="http://schemas.microsoft.com/office/powerpoint/2010/main" val="1739499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F04DA-2EC9-4B9A-85E7-47AFA547E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60A9A5F-2257-4EB8-9D9E-D32C7D357F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126" y="533184"/>
            <a:ext cx="9415747" cy="5791631"/>
          </a:xfrm>
        </p:spPr>
      </p:pic>
    </p:spTree>
    <p:extLst>
      <p:ext uri="{BB962C8B-B14F-4D97-AF65-F5344CB8AC3E}">
        <p14:creationId xmlns:p14="http://schemas.microsoft.com/office/powerpoint/2010/main" val="1085140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2C77C-9D84-4DFC-92A1-B1A8DCCA4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C207FA9-4B6F-494E-A720-235221720A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7305" y="1997230"/>
            <a:ext cx="6437389" cy="400812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443DBFE-A97A-4FA0-BD5D-E903C8FDC8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2004" y="1144519"/>
            <a:ext cx="7427991" cy="4568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930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2C77C-9D84-4DFC-92A1-B1A8DCCA4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C207FA9-4B6F-494E-A720-235221720A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7305" y="1997230"/>
            <a:ext cx="6437389" cy="4008128"/>
          </a:xfrm>
        </p:spPr>
      </p:pic>
      <p:pic>
        <p:nvPicPr>
          <p:cNvPr id="6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2B9D47E-D5C2-498A-9D8E-658118DE2E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301" y="533184"/>
            <a:ext cx="9415747" cy="5791631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8D85CDC-A8C7-4C2C-9590-B559C5C4F7CD}"/>
              </a:ext>
            </a:extLst>
          </p:cNvPr>
          <p:cNvCxnSpPr>
            <a:cxnSpLocks/>
          </p:cNvCxnSpPr>
          <p:nvPr/>
        </p:nvCxnSpPr>
        <p:spPr>
          <a:xfrm>
            <a:off x="7871988" y="1588943"/>
            <a:ext cx="551576" cy="17480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B230521-2C8F-43A4-9F2C-BBAE34F7EB94}"/>
              </a:ext>
            </a:extLst>
          </p:cNvPr>
          <p:cNvCxnSpPr>
            <a:cxnSpLocks/>
          </p:cNvCxnSpPr>
          <p:nvPr/>
        </p:nvCxnSpPr>
        <p:spPr>
          <a:xfrm>
            <a:off x="7729157" y="2333636"/>
            <a:ext cx="1165461" cy="225683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5366327-1F34-4248-9922-74FEE7F46C87}"/>
              </a:ext>
            </a:extLst>
          </p:cNvPr>
          <p:cNvCxnSpPr>
            <a:cxnSpLocks/>
          </p:cNvCxnSpPr>
          <p:nvPr/>
        </p:nvCxnSpPr>
        <p:spPr>
          <a:xfrm>
            <a:off x="7102136" y="3151573"/>
            <a:ext cx="1693636" cy="17067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BD30547-FC62-4C73-9441-15A151245898}"/>
              </a:ext>
            </a:extLst>
          </p:cNvPr>
          <p:cNvSpPr txBox="1"/>
          <p:nvPr/>
        </p:nvSpPr>
        <p:spPr>
          <a:xfrm>
            <a:off x="8206842" y="5076099"/>
            <a:ext cx="379078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rule that calculates # days </a:t>
            </a:r>
          </a:p>
          <a:p>
            <a:r>
              <a:rPr lang="en-US" dirty="0"/>
              <a:t>w/soil </a:t>
            </a:r>
            <a:r>
              <a:rPr lang="en-US" dirty="0" err="1"/>
              <a:t>mois</a:t>
            </a:r>
            <a:r>
              <a:rPr lang="en-US" dirty="0"/>
              <a:t> &gt; XX, and if it reaches</a:t>
            </a:r>
          </a:p>
          <a:p>
            <a:r>
              <a:rPr lang="en-US" dirty="0"/>
              <a:t>a threshold, apply our ‘at planting’</a:t>
            </a:r>
          </a:p>
          <a:p>
            <a:r>
              <a:rPr lang="en-US" dirty="0"/>
              <a:t>penalties? </a:t>
            </a:r>
            <a:r>
              <a:rPr lang="en-US" dirty="0" err="1"/>
              <a:t>i.e</a:t>
            </a:r>
            <a:r>
              <a:rPr lang="en-US" dirty="0"/>
              <a:t> binary penalty, reduce </a:t>
            </a:r>
          </a:p>
          <a:p>
            <a:r>
              <a:rPr lang="en-US" dirty="0"/>
              <a:t>root extraction </a:t>
            </a:r>
            <a:r>
              <a:rPr lang="en-US" dirty="0" err="1"/>
              <a:t>coeff</a:t>
            </a:r>
            <a:r>
              <a:rPr lang="en-US" dirty="0"/>
              <a:t> 20%. Reduce pot.</a:t>
            </a:r>
          </a:p>
          <a:p>
            <a:r>
              <a:rPr lang="en-US" dirty="0"/>
              <a:t>grain number X%.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C643487-D29B-414E-8D6F-61517CFC5DF7}"/>
              </a:ext>
            </a:extLst>
          </p:cNvPr>
          <p:cNvSpPr txBox="1"/>
          <p:nvPr/>
        </p:nvSpPr>
        <p:spPr>
          <a:xfrm>
            <a:off x="8416880" y="1308296"/>
            <a:ext cx="34224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rule that calculates # days </a:t>
            </a:r>
          </a:p>
          <a:p>
            <a:r>
              <a:rPr lang="en-US" dirty="0"/>
              <a:t>w/max T &gt; 30, and applies a ‘in-season’ penalty?</a:t>
            </a:r>
          </a:p>
          <a:p>
            <a:r>
              <a:rPr lang="en-US" dirty="0"/>
              <a:t>Ex lower potential grain size X for </a:t>
            </a:r>
          </a:p>
          <a:p>
            <a:r>
              <a:rPr lang="en-US" dirty="0"/>
              <a:t>Every day &gt; 30?</a:t>
            </a:r>
          </a:p>
        </p:txBody>
      </p:sp>
    </p:spTree>
    <p:extLst>
      <p:ext uri="{BB962C8B-B14F-4D97-AF65-F5344CB8AC3E}">
        <p14:creationId xmlns:p14="http://schemas.microsoft.com/office/powerpoint/2010/main" val="15385695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124</Words>
  <Application>Microsoft Office PowerPoint</Application>
  <PresentationFormat>Widescreen</PresentationFormat>
  <Paragraphs>22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Nichols, Virginia A [AGRON]</dc:creator>
  <cp:lastModifiedBy>Nichols, Virginia A [AGRON]</cp:lastModifiedBy>
  <cp:revision>4</cp:revision>
  <dcterms:created xsi:type="dcterms:W3CDTF">2020-04-23T17:00:33Z</dcterms:created>
  <dcterms:modified xsi:type="dcterms:W3CDTF">2020-04-24T21:24:19Z</dcterms:modified>
</cp:coreProperties>
</file>