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15C"/>
    <a:srgbClr val="2184C0"/>
    <a:srgbClr val="FF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755B-A6E7-49C7-9982-51CE00EB6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D4FA-128A-41D3-9C03-8BA6852F6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AA72-D405-4B93-A4AD-C6A13E7F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571D-1A93-4EE1-9704-D59D2B58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07C1-A448-4C0C-9AF6-CCCD8D67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A5F2-8BCB-4072-B04E-64F53A5B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FF44-2894-4CD9-A6DC-19536BB9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3604-EB1C-470F-ACDC-5DFE0956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1226-8410-4F7B-B099-CE813FE4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EC0B-378E-4EC2-9EC5-04358B67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DBF55-EF7E-4460-B95C-5BE0126EF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82971-89F9-4EBC-A350-27D21AE8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FB5D-5D1D-4DA8-B921-1C92429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B23C-C076-42C3-9E65-968FA67B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5407-050A-4A5F-B7C2-E3B90F90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92B4-0697-48A0-B6D1-7B3B697B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F623-4F7F-42C6-9365-FCBF1054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E986-4B6D-422C-B599-F846FC50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90E6-6098-4DC4-B0C3-1D78C98E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AD3D-3E11-47C4-98C6-5E57E3C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57A0-6C25-4F67-9EE3-BD33AC7B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32DF0-6D8E-4EC0-81D7-AD820D62B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1201-2459-47A2-A094-AA1D16C7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8D91-D528-4A6A-8F82-E9E2EC35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3AD4-BE40-4FEA-B693-3ABBDA66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3E38-A1DC-449E-8C48-D8B30ECF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AF24-543D-4B08-B150-A950B3C48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8BA3-CE64-4245-A2A6-4C6ACE37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2BB7-2738-45FD-85E9-40B764D2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4F09-1276-4C4D-8672-E9282AE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FD11A-B064-44CD-A2E8-734BCBF2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C881-E4AD-46C4-9818-AE349FBB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C2E-3D0C-4FB4-91BC-62D66AA2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910FA-7473-46C7-8BC6-23B8F6CD5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1A2ED-23E8-465A-B3CB-9DF32E783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49F9D-CE4A-4F5E-877A-BAAFEB1BE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49D10-6156-4B9C-8AE8-B63E1E9A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25630-8CE5-4B07-B0B0-37CBCA51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70D73-0522-4CE2-A990-250FC470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ECD8-665A-4F0B-B7D9-974218BC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0EA02-87D8-42C2-83E8-F6DAB231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82868-8F46-4A64-BF7C-B1181009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94D3-90AC-4FF6-9F7A-9513C015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54409-2FD3-41E3-A822-3D618AA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B1E0E-D36F-4F06-A1B7-3A6DB358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C8C28-DE8B-4A59-B0CF-C78648FD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524C-7B50-4F11-AC8C-26BFFC8E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F431-011F-4711-B737-579163D8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6E1E9-AA6F-436A-A877-A88327C4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0A40-F07D-4058-99C6-588B54A6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5B9D-B613-43DD-917D-611D636A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157B-6822-44A2-98F9-8C8857A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4859-5313-4E7A-9182-ABDAF763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E4485-AB60-4365-B4CA-5F1F1AA32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E5A4-2153-45E7-8D67-689D6C990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9A03-49BB-4357-93CD-5338F3EA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6F1E-35F4-40EB-83D2-E85A2281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32070-A4FB-47E7-8714-FC3F82A2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D5840-F3D8-4BAE-8ABF-95AD5C8C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9986-FDC3-42C6-981A-B8B3D684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5669-EF18-400C-B3B9-F0BD0E970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CFB3-B4AC-41B8-A9F9-73FBC37D3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05B9-CC02-4957-B42E-7DA71ABFD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BBE6F46-2A42-4A8D-B1C1-E038B0C3D875}"/>
              </a:ext>
            </a:extLst>
          </p:cNvPr>
          <p:cNvSpPr/>
          <p:nvPr/>
        </p:nvSpPr>
        <p:spPr>
          <a:xfrm>
            <a:off x="8292582" y="2809810"/>
            <a:ext cx="2725445" cy="188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5705033" y="1738516"/>
            <a:ext cx="190969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Below-ground 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E0429-E328-4B03-9806-D12E4D5356C8}"/>
              </a:ext>
            </a:extLst>
          </p:cNvPr>
          <p:cNvSpPr txBox="1"/>
          <p:nvPr/>
        </p:nvSpPr>
        <p:spPr>
          <a:xfrm>
            <a:off x="3425871" y="2863212"/>
            <a:ext cx="175766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C3297-30F2-4EDE-BBE3-90264159B724}"/>
              </a:ext>
            </a:extLst>
          </p:cNvPr>
          <p:cNvSpPr txBox="1"/>
          <p:nvPr/>
        </p:nvSpPr>
        <p:spPr>
          <a:xfrm>
            <a:off x="9716285" y="2899601"/>
            <a:ext cx="118352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N Pool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B2C31-FA0B-46FE-8943-7254BCEF2D15}"/>
              </a:ext>
            </a:extLst>
          </p:cNvPr>
          <p:cNvSpPr txBox="1"/>
          <p:nvPr/>
        </p:nvSpPr>
        <p:spPr>
          <a:xfrm>
            <a:off x="6218990" y="6012701"/>
            <a:ext cx="11364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Corn Yield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8778272" y="1733628"/>
            <a:ext cx="16872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C and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2802660" y="1745054"/>
            <a:ext cx="19233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Above-ground 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12CC4-A17B-4FFE-8444-99E901669275}"/>
              </a:ext>
            </a:extLst>
          </p:cNvPr>
          <p:cNvSpPr txBox="1"/>
          <p:nvPr/>
        </p:nvSpPr>
        <p:spPr>
          <a:xfrm>
            <a:off x="4873258" y="19469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Tillage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640F78-4FE1-4D28-8557-ED62F3D94D16}"/>
              </a:ext>
            </a:extLst>
          </p:cNvPr>
          <p:cNvCxnSpPr>
            <a:stCxn id="27" idx="3"/>
            <a:endCxn id="6" idx="1"/>
          </p:cNvCxnSpPr>
          <p:nvPr/>
        </p:nvCxnSpPr>
        <p:spPr>
          <a:xfrm flipV="1">
            <a:off x="4726007" y="1923182"/>
            <a:ext cx="979026" cy="6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5F7D44D-E9ED-4B85-9A55-0A0CEED27E5A}"/>
              </a:ext>
            </a:extLst>
          </p:cNvPr>
          <p:cNvSpPr txBox="1"/>
          <p:nvPr/>
        </p:nvSpPr>
        <p:spPr>
          <a:xfrm>
            <a:off x="9159850" y="3400920"/>
            <a:ext cx="110376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3D4ADE-6820-40EF-BD68-3C0CDBF5FDE4}"/>
              </a:ext>
            </a:extLst>
          </p:cNvPr>
          <p:cNvSpPr txBox="1"/>
          <p:nvPr/>
        </p:nvSpPr>
        <p:spPr>
          <a:xfrm>
            <a:off x="9159850" y="3975783"/>
            <a:ext cx="11128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Mineral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04AEF-63B6-4115-BCA0-748519CD8A6F}"/>
              </a:ext>
            </a:extLst>
          </p:cNvPr>
          <p:cNvSpPr txBox="1"/>
          <p:nvPr/>
        </p:nvSpPr>
        <p:spPr>
          <a:xfrm>
            <a:off x="3270460" y="3951120"/>
            <a:ext cx="18643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Speed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683A25-9597-4B36-9608-E86C6D3E22F4}"/>
              </a:ext>
            </a:extLst>
          </p:cNvPr>
          <p:cNvSpPr txBox="1"/>
          <p:nvPr/>
        </p:nvSpPr>
        <p:spPr>
          <a:xfrm>
            <a:off x="5338943" y="2863212"/>
            <a:ext cx="142141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Moisture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535CE-04F6-4F00-8976-230E49A5674A}"/>
              </a:ext>
            </a:extLst>
          </p:cNvPr>
          <p:cNvSpPr txBox="1"/>
          <p:nvPr/>
        </p:nvSpPr>
        <p:spPr>
          <a:xfrm>
            <a:off x="1539730" y="2863212"/>
            <a:ext cx="173073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Plant Population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-90829" y="2863212"/>
            <a:ext cx="14751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Foliar Disease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287FD-D8CF-4F3F-BB26-4D1EE2C652C4}"/>
              </a:ext>
            </a:extLst>
          </p:cNvPr>
          <p:cNvSpPr txBox="1"/>
          <p:nvPr/>
        </p:nvSpPr>
        <p:spPr>
          <a:xfrm>
            <a:off x="5696050" y="3951120"/>
            <a:ext cx="218230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Disease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E1A0A6-BA50-4618-8F03-27F30C4ACB4F}"/>
              </a:ext>
            </a:extLst>
          </p:cNvPr>
          <p:cNvCxnSpPr/>
          <p:nvPr/>
        </p:nvCxnSpPr>
        <p:spPr>
          <a:xfrm>
            <a:off x="10263614" y="4672710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3E68496-FC9E-4E89-8753-BA5205E35FCE}"/>
              </a:ext>
            </a:extLst>
          </p:cNvPr>
          <p:cNvSpPr txBox="1"/>
          <p:nvPr/>
        </p:nvSpPr>
        <p:spPr>
          <a:xfrm>
            <a:off x="9766991" y="560845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Leaching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64A20-948F-481E-9E7E-0DFCA922ED2D}"/>
              </a:ext>
            </a:extLst>
          </p:cNvPr>
          <p:cNvSpPr txBox="1"/>
          <p:nvPr/>
        </p:nvSpPr>
        <p:spPr>
          <a:xfrm>
            <a:off x="6011059" y="5003420"/>
            <a:ext cx="155228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Root Structure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EBDFAD-4A5A-4BE9-A809-4D8186D8DCEE}"/>
              </a:ext>
            </a:extLst>
          </p:cNvPr>
          <p:cNvCxnSpPr>
            <a:endCxn id="40" idx="0"/>
          </p:cNvCxnSpPr>
          <p:nvPr/>
        </p:nvCxnSpPr>
        <p:spPr>
          <a:xfrm>
            <a:off x="646744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4D5B51-D868-4ABE-B4DF-77C63F6D68E1}"/>
              </a:ext>
            </a:extLst>
          </p:cNvPr>
          <p:cNvCxnSpPr/>
          <p:nvPr/>
        </p:nvCxnSpPr>
        <p:spPr>
          <a:xfrm>
            <a:off x="2391634" y="2467992"/>
            <a:ext cx="1" cy="39522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D3A137-DF2B-45FF-A99F-CCB3DB683E2F}"/>
              </a:ext>
            </a:extLst>
          </p:cNvPr>
          <p:cNvCxnSpPr/>
          <p:nvPr/>
        </p:nvCxnSpPr>
        <p:spPr>
          <a:xfrm>
            <a:off x="4277775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33AB08-870D-4629-B0D8-BC7D3B22D391}"/>
              </a:ext>
            </a:extLst>
          </p:cNvPr>
          <p:cNvCxnSpPr/>
          <p:nvPr/>
        </p:nvCxnSpPr>
        <p:spPr>
          <a:xfrm>
            <a:off x="6035435" y="2481240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2E10CA-4474-4A6C-9709-769561D28077}"/>
              </a:ext>
            </a:extLst>
          </p:cNvPr>
          <p:cNvCxnSpPr/>
          <p:nvPr/>
        </p:nvCxnSpPr>
        <p:spPr>
          <a:xfrm>
            <a:off x="660905" y="2481240"/>
            <a:ext cx="5374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/>
          <p:nvPr/>
        </p:nvCxnSpPr>
        <p:spPr>
          <a:xfrm>
            <a:off x="3734941" y="2105701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7614723" y="1918294"/>
            <a:ext cx="1163549" cy="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BF088E-82BB-48E2-B48C-D3A32F67900B}"/>
              </a:ext>
            </a:extLst>
          </p:cNvPr>
          <p:cNvCxnSpPr/>
          <p:nvPr/>
        </p:nvCxnSpPr>
        <p:spPr>
          <a:xfrm>
            <a:off x="9640836" y="2114386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65D3D2-1395-41AA-8475-03AAB87FA8F8}"/>
              </a:ext>
            </a:extLst>
          </p:cNvPr>
          <p:cNvCxnSpPr>
            <a:stCxn id="47" idx="2"/>
            <a:endCxn id="12" idx="0"/>
          </p:cNvCxnSpPr>
          <p:nvPr/>
        </p:nvCxnSpPr>
        <p:spPr>
          <a:xfrm>
            <a:off x="6787201" y="5372752"/>
            <a:ext cx="22" cy="6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F946F1-6A66-4B77-A814-CD71F166BADB}"/>
              </a:ext>
            </a:extLst>
          </p:cNvPr>
          <p:cNvCxnSpPr>
            <a:cxnSpLocks/>
          </p:cNvCxnSpPr>
          <p:nvPr/>
        </p:nvCxnSpPr>
        <p:spPr>
          <a:xfrm flipH="1">
            <a:off x="6787201" y="5661843"/>
            <a:ext cx="205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DD3FCC7-0CE7-453E-B02F-2DC6EB94BE8A}"/>
              </a:ext>
            </a:extLst>
          </p:cNvPr>
          <p:cNvCxnSpPr/>
          <p:nvPr/>
        </p:nvCxnSpPr>
        <p:spPr>
          <a:xfrm>
            <a:off x="8840418" y="4690213"/>
            <a:ext cx="0" cy="97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4EBB5-9187-4147-9D3F-FA252E91157F}"/>
              </a:ext>
            </a:extLst>
          </p:cNvPr>
          <p:cNvCxnSpPr>
            <a:cxnSpLocks/>
          </p:cNvCxnSpPr>
          <p:nvPr/>
        </p:nvCxnSpPr>
        <p:spPr>
          <a:xfrm>
            <a:off x="6769336" y="3061904"/>
            <a:ext cx="1523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31AD5F-99AF-42C8-B490-DFF8FDC93D0C}"/>
              </a:ext>
            </a:extLst>
          </p:cNvPr>
          <p:cNvCxnSpPr>
            <a:cxnSpLocks/>
          </p:cNvCxnSpPr>
          <p:nvPr/>
        </p:nvCxnSpPr>
        <p:spPr>
          <a:xfrm>
            <a:off x="4277775" y="3232544"/>
            <a:ext cx="0" cy="35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D4AD687-BD91-428F-B600-C779938FB226}"/>
              </a:ext>
            </a:extLst>
          </p:cNvPr>
          <p:cNvCxnSpPr>
            <a:cxnSpLocks/>
          </p:cNvCxnSpPr>
          <p:nvPr/>
        </p:nvCxnSpPr>
        <p:spPr>
          <a:xfrm>
            <a:off x="4279277" y="3591832"/>
            <a:ext cx="401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4279088" y="3532044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0F3762-1150-4392-9305-F7F771E7829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787201" y="4320452"/>
            <a:ext cx="1" cy="67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3734940" y="678035"/>
            <a:ext cx="1" cy="1044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6659879" y="753063"/>
            <a:ext cx="0" cy="991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3396578" y="405400"/>
            <a:ext cx="762144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Previous Crop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90588DE-30A4-4BEC-A610-E55B1803AB5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46744" y="6197367"/>
            <a:ext cx="5572246" cy="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3131BE-2CCC-4F21-8B85-8FE573AA913C}"/>
              </a:ext>
            </a:extLst>
          </p:cNvPr>
          <p:cNvCxnSpPr>
            <a:stCxn id="40" idx="2"/>
          </p:cNvCxnSpPr>
          <p:nvPr/>
        </p:nvCxnSpPr>
        <p:spPr>
          <a:xfrm flipH="1">
            <a:off x="646744" y="3232544"/>
            <a:ext cx="1" cy="297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21ADB1-7B54-4E34-9C80-9EF687584961}"/>
              </a:ext>
            </a:extLst>
          </p:cNvPr>
          <p:cNvCxnSpPr/>
          <p:nvPr/>
        </p:nvCxnSpPr>
        <p:spPr>
          <a:xfrm flipH="1">
            <a:off x="2391629" y="3230066"/>
            <a:ext cx="1" cy="297318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017AB7F-25DC-4D92-B58D-D77D92CA8150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5134817" y="4135786"/>
            <a:ext cx="561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031D529-3B64-4D02-8D22-B111957738C3}"/>
              </a:ext>
            </a:extLst>
          </p:cNvPr>
          <p:cNvCxnSpPr>
            <a:cxnSpLocks/>
          </p:cNvCxnSpPr>
          <p:nvPr/>
        </p:nvCxnSpPr>
        <p:spPr>
          <a:xfrm flipH="1">
            <a:off x="3885155" y="5012085"/>
            <a:ext cx="1" cy="1191165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5D36EB-7B3E-4476-870C-F7C91DFDF3C2}"/>
              </a:ext>
            </a:extLst>
          </p:cNvPr>
          <p:cNvSpPr txBox="1"/>
          <p:nvPr/>
        </p:nvSpPr>
        <p:spPr>
          <a:xfrm>
            <a:off x="3270460" y="4642753"/>
            <a:ext cx="163724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Day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DF7F4A-E999-4873-AED9-391655338804}"/>
              </a:ext>
            </a:extLst>
          </p:cNvPr>
          <p:cNvCxnSpPr>
            <a:cxnSpLocks/>
          </p:cNvCxnSpPr>
          <p:nvPr/>
        </p:nvCxnSpPr>
        <p:spPr>
          <a:xfrm>
            <a:off x="3879803" y="4320452"/>
            <a:ext cx="0" cy="33406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4B8D6B-6F34-4F20-8E8A-75225967EF40}"/>
              </a:ext>
            </a:extLst>
          </p:cNvPr>
          <p:cNvCxnSpPr>
            <a:cxnSpLocks/>
          </p:cNvCxnSpPr>
          <p:nvPr/>
        </p:nvCxnSpPr>
        <p:spPr>
          <a:xfrm>
            <a:off x="10875408" y="753063"/>
            <a:ext cx="0" cy="205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7BEBFF8-A687-48C4-937A-B4F2BE28ADA5}"/>
              </a:ext>
            </a:extLst>
          </p:cNvPr>
          <p:cNvSpPr/>
          <p:nvPr/>
        </p:nvSpPr>
        <p:spPr>
          <a:xfrm>
            <a:off x="6330319" y="35168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6387707" y="3231305"/>
            <a:ext cx="0" cy="72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1470CFF-E20D-4C5C-9253-984492DFD85F}"/>
              </a:ext>
            </a:extLst>
          </p:cNvPr>
          <p:cNvSpPr/>
          <p:nvPr/>
        </p:nvSpPr>
        <p:spPr>
          <a:xfrm>
            <a:off x="6949797" y="3498578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85C8EC-A4EB-405D-8B99-89A65282CA04}"/>
              </a:ext>
            </a:extLst>
          </p:cNvPr>
          <p:cNvSpPr/>
          <p:nvPr/>
        </p:nvSpPr>
        <p:spPr>
          <a:xfrm>
            <a:off x="6951277" y="30029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D8D7D46-2A1D-45AD-B6A1-5746E33716E6}"/>
              </a:ext>
            </a:extLst>
          </p:cNvPr>
          <p:cNvCxnSpPr>
            <a:cxnSpLocks/>
          </p:cNvCxnSpPr>
          <p:nvPr/>
        </p:nvCxnSpPr>
        <p:spPr>
          <a:xfrm flipH="1">
            <a:off x="7014462" y="2092389"/>
            <a:ext cx="2" cy="18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5954072" y="3599850"/>
            <a:ext cx="1" cy="35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8EF623B-F444-4230-8E70-281038687623}"/>
              </a:ext>
            </a:extLst>
          </p:cNvPr>
          <p:cNvSpPr/>
          <p:nvPr/>
        </p:nvSpPr>
        <p:spPr>
          <a:xfrm>
            <a:off x="4850214" y="3536432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4920886" y="3412188"/>
            <a:ext cx="0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D25462-1569-46E6-BE3A-49EB120D35BA}"/>
              </a:ext>
            </a:extLst>
          </p:cNvPr>
          <p:cNvCxnSpPr>
            <a:cxnSpLocks/>
          </p:cNvCxnSpPr>
          <p:nvPr/>
        </p:nvCxnSpPr>
        <p:spPr>
          <a:xfrm>
            <a:off x="4920359" y="3417570"/>
            <a:ext cx="1470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F9EB94-EEF6-4995-AF46-816DD46DC239}"/>
              </a:ext>
            </a:extLst>
          </p:cNvPr>
          <p:cNvGrpSpPr/>
          <p:nvPr/>
        </p:nvGrpSpPr>
        <p:grpSpPr>
          <a:xfrm>
            <a:off x="-90829" y="405400"/>
            <a:ext cx="11108856" cy="5976633"/>
            <a:chOff x="-90829" y="40540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292582" y="2809810"/>
              <a:ext cx="2725445" cy="1880403"/>
            </a:xfrm>
            <a:prstGeom prst="rect">
              <a:avLst/>
            </a:prstGeom>
            <a:solidFill>
              <a:srgbClr val="FF28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705033" y="1738516"/>
              <a:ext cx="1909690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OM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425871" y="2863212"/>
              <a:ext cx="1757661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716285" y="2899601"/>
              <a:ext cx="1183529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18990" y="6012701"/>
              <a:ext cx="1136465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Corn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778272" y="1733628"/>
              <a:ext cx="168725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802660" y="1745054"/>
              <a:ext cx="1923347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OM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873258" y="194691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4726007" y="1923182"/>
              <a:ext cx="979026" cy="65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159850" y="3400920"/>
              <a:ext cx="110376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159850" y="3975783"/>
              <a:ext cx="111286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270460" y="3951120"/>
              <a:ext cx="186435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338943" y="2863212"/>
              <a:ext cx="142141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539730" y="2863212"/>
              <a:ext cx="1730730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-90829" y="2863212"/>
              <a:ext cx="147514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696050" y="3951120"/>
              <a:ext cx="218230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263614" y="4699344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766991" y="560845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011059" y="5003420"/>
              <a:ext cx="155228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646744" y="246799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391634" y="246799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277775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035435" y="248124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660905" y="248124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734941" y="210570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614723" y="1918294"/>
              <a:ext cx="1163549" cy="48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640836" y="2114386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787201" y="5372752"/>
              <a:ext cx="22" cy="6399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201" y="566184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831540" y="469021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769336" y="306190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7775" y="323254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279277" y="359183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270210" y="353204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787201" y="4320452"/>
              <a:ext cx="1" cy="6757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734940" y="67803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659879" y="75306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396578" y="405400"/>
              <a:ext cx="7621449" cy="369332"/>
            </a:xfrm>
            <a:prstGeom prst="rect">
              <a:avLst/>
            </a:prstGeom>
            <a:solidFill>
              <a:srgbClr val="2184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46744" y="6197367"/>
              <a:ext cx="5572246" cy="5883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646744" y="323254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391629" y="323006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134817" y="413578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5155" y="501208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270460" y="4642753"/>
              <a:ext cx="163724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879803" y="432045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875408" y="75306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330319" y="35168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07" y="323130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6949797" y="349857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6951277" y="30029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4462" y="2092389"/>
              <a:ext cx="2" cy="183226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5954072" y="359985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850214" y="353643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4920886" y="341218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4920359" y="341757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C59AACD-4FAF-44A2-9CA2-690409DD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650" y="-891302"/>
            <a:ext cx="3964592" cy="31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F9EB94-EEF6-4995-AF46-816DD46DC239}"/>
              </a:ext>
            </a:extLst>
          </p:cNvPr>
          <p:cNvGrpSpPr/>
          <p:nvPr/>
        </p:nvGrpSpPr>
        <p:grpSpPr>
          <a:xfrm>
            <a:off x="-90829" y="405400"/>
            <a:ext cx="11108856" cy="5976633"/>
            <a:chOff x="-90829" y="40540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292582" y="2809810"/>
              <a:ext cx="2725445" cy="188040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483090" y="1738516"/>
              <a:ext cx="233448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Biomass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425871" y="2863212"/>
              <a:ext cx="1757661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716285" y="2899601"/>
              <a:ext cx="1183529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18990" y="6012701"/>
              <a:ext cx="1251496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Maize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778272" y="1733628"/>
              <a:ext cx="16872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562965" y="1745054"/>
              <a:ext cx="23481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Biomass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828724" y="204463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4911108" y="1923182"/>
              <a:ext cx="571982" cy="653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159850" y="3400920"/>
              <a:ext cx="110376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159850" y="3975783"/>
              <a:ext cx="1112869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270460" y="3951120"/>
              <a:ext cx="18643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338943" y="2863212"/>
              <a:ext cx="142141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539730" y="2863212"/>
              <a:ext cx="173073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-90829" y="2863212"/>
              <a:ext cx="147514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696050" y="3951120"/>
              <a:ext cx="218230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263614" y="4699344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766991" y="560845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011059" y="5003420"/>
              <a:ext cx="1552284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646744" y="246799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391634" y="246799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277775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035435" y="248124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660905" y="248124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734941" y="210570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817575" y="1918294"/>
              <a:ext cx="960697" cy="48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640836" y="2114386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787201" y="5372752"/>
              <a:ext cx="57537" cy="6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201" y="566184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831540" y="469021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769336" y="306190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7775" y="323254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279277" y="359183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270210" y="353204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787201" y="4320452"/>
              <a:ext cx="1" cy="6757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734940" y="67803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659879" y="75306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396578" y="405400"/>
              <a:ext cx="762144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46744" y="6197367"/>
              <a:ext cx="5572246" cy="588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646744" y="323254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391629" y="323006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134817" y="413578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5155" y="501208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270460" y="4642753"/>
              <a:ext cx="16372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879803" y="432045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875408" y="75306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330319" y="35168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07" y="323130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6949797" y="349857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6951277" y="30029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4462" y="2092389"/>
              <a:ext cx="2" cy="183226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5954072" y="359985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850214" y="353643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4920886" y="341218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4920359" y="341757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81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3CA02E4-F831-4EF3-BC53-18C65EA3BA56}"/>
              </a:ext>
            </a:extLst>
          </p:cNvPr>
          <p:cNvGrpSpPr/>
          <p:nvPr/>
        </p:nvGrpSpPr>
        <p:grpSpPr>
          <a:xfrm>
            <a:off x="426406" y="1058119"/>
            <a:ext cx="12352049" cy="4883803"/>
            <a:chOff x="426406" y="1058119"/>
            <a:chExt cx="12352049" cy="48838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AEC13C-3F27-4672-BEAD-BBDBEBA5E6D3}"/>
                </a:ext>
              </a:extLst>
            </p:cNvPr>
            <p:cNvSpPr txBox="1"/>
            <p:nvPr/>
          </p:nvSpPr>
          <p:spPr>
            <a:xfrm>
              <a:off x="9237806" y="3040337"/>
              <a:ext cx="3540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penalty due to nitrogen deficit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5EF35C-ABC0-46ED-9276-8E1C890817C4}"/>
                </a:ext>
              </a:extLst>
            </p:cNvPr>
            <p:cNvGrpSpPr/>
            <p:nvPr/>
          </p:nvGrpSpPr>
          <p:grpSpPr>
            <a:xfrm>
              <a:off x="426406" y="1058119"/>
              <a:ext cx="12124615" cy="4883803"/>
              <a:chOff x="426406" y="1058119"/>
              <a:chExt cx="12124615" cy="488380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4FDD2B5-C1F3-4144-BE06-8A8B649B2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406" y="1058119"/>
                <a:ext cx="7692670" cy="4883803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53E350-CEC8-4B6D-9D4F-DFAD3D84D7D5}"/>
                  </a:ext>
                </a:extLst>
              </p:cNvPr>
              <p:cNvSpPr/>
              <p:nvPr/>
            </p:nvSpPr>
            <p:spPr>
              <a:xfrm>
                <a:off x="8226494" y="1623595"/>
                <a:ext cx="419100" cy="19718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9F7823-4786-419F-8A8C-C234C14A55A5}"/>
                  </a:ext>
                </a:extLst>
              </p:cNvPr>
              <p:cNvSpPr/>
              <p:nvPr/>
            </p:nvSpPr>
            <p:spPr>
              <a:xfrm>
                <a:off x="8226494" y="2863438"/>
                <a:ext cx="419100" cy="7231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2A5A931-D89B-4FDB-A460-2708221BFE10}"/>
                  </a:ext>
                </a:extLst>
              </p:cNvPr>
              <p:cNvCxnSpPr/>
              <p:nvPr/>
            </p:nvCxnSpPr>
            <p:spPr>
              <a:xfrm>
                <a:off x="3107184" y="1623596"/>
                <a:ext cx="0" cy="1971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A15E478-B70B-444D-8B50-E18D2ACD6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359545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8068707-7635-4E1E-B8B5-512EDBE57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162359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00C796D-BE80-4806-9706-79D4A166D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368" y="2851211"/>
                <a:ext cx="26667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397175-D58C-4B46-A03D-ED1DAD50C74F}"/>
                  </a:ext>
                </a:extLst>
              </p:cNvPr>
              <p:cNvSpPr txBox="1"/>
              <p:nvPr/>
            </p:nvSpPr>
            <p:spPr>
              <a:xfrm>
                <a:off x="3117503" y="2087740"/>
                <a:ext cx="3459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at rotated corn AONR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CA86BB-D778-4701-B3AB-F158BFFE0103}"/>
                  </a:ext>
                </a:extLst>
              </p:cNvPr>
              <p:cNvSpPr txBox="1"/>
              <p:nvPr/>
            </p:nvSpPr>
            <p:spPr>
              <a:xfrm>
                <a:off x="9237806" y="2055538"/>
                <a:ext cx="3313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due to other factors</a:t>
                </a:r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A5812D59-05AE-4AE5-A8BC-411AAD2AA332}"/>
                  </a:ext>
                </a:extLst>
              </p:cNvPr>
              <p:cNvSpPr/>
              <p:nvPr/>
            </p:nvSpPr>
            <p:spPr>
              <a:xfrm rot="10800000">
                <a:off x="8762264" y="1651245"/>
                <a:ext cx="426125" cy="115222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A1224082-3488-46A6-B4CF-90F7201B449A}"/>
                  </a:ext>
                </a:extLst>
              </p:cNvPr>
              <p:cNvSpPr/>
              <p:nvPr/>
            </p:nvSpPr>
            <p:spPr>
              <a:xfrm rot="10800000">
                <a:off x="8811680" y="2863438"/>
                <a:ext cx="367456" cy="723131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48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D2D8A"/>
      </a:accent1>
      <a:accent2>
        <a:srgbClr val="00B050"/>
      </a:accent2>
      <a:accent3>
        <a:srgbClr val="FFC000"/>
      </a:accent3>
      <a:accent4>
        <a:srgbClr val="CC0099"/>
      </a:accent4>
      <a:accent5>
        <a:srgbClr val="DAEDEF"/>
      </a:accent5>
      <a:accent6>
        <a:srgbClr val="2D2D8A"/>
      </a:accent6>
      <a:hlink>
        <a:srgbClr val="009999"/>
      </a:hlink>
      <a:folHlink>
        <a:srgbClr val="0099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129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 [AGRON]</cp:lastModifiedBy>
  <cp:revision>19</cp:revision>
  <dcterms:created xsi:type="dcterms:W3CDTF">2021-02-12T21:36:57Z</dcterms:created>
  <dcterms:modified xsi:type="dcterms:W3CDTF">2021-04-28T20:01:43Z</dcterms:modified>
</cp:coreProperties>
</file>