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1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6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397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27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0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227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962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86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67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72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7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258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2DD73-D1D4-4E9F-8E19-15BB36F317B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436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ld Barn And Field Stock Illustration - Download Image Now - Farm,  Agricultural Field, Illustration - iStock">
            <a:extLst>
              <a:ext uri="{FF2B5EF4-FFF2-40B4-BE49-F238E27FC236}">
                <a16:creationId xmlns:a16="http://schemas.microsoft.com/office/drawing/2014/main" id="{3A468A0F-568C-235A-2488-688F1782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05" y="2291894"/>
            <a:ext cx="2459237" cy="17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ketch of a university campus on Craiyon">
            <a:extLst>
              <a:ext uri="{FF2B5EF4-FFF2-40B4-BE49-F238E27FC236}">
                <a16:creationId xmlns:a16="http://schemas.microsoft.com/office/drawing/2014/main" id="{128C6E1A-0A17-4E69-BF7D-15B6D334DE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4108" y="3180532"/>
            <a:ext cx="207093" cy="20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8576" tIns="19289" rIns="38576" bIns="19289" numCol="1" anchor="t" anchorCtr="0" compatLnSpc="1">
            <a:prstTxWarp prst="textNoShape">
              <a:avLst/>
            </a:prstTxWarp>
          </a:bodyPr>
          <a:lstStyle/>
          <a:p>
            <a:endParaRPr lang="da-DK" sz="76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F3BDE-3DE6-E0D0-70C7-DC90CE04F1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21397" y="2291894"/>
            <a:ext cx="2366225" cy="1796675"/>
          </a:xfrm>
          <a:prstGeom prst="rect">
            <a:avLst/>
          </a:prstGeom>
        </p:spPr>
      </p:pic>
      <p:pic>
        <p:nvPicPr>
          <p:cNvPr id="23" name="Picture 2" descr="Old Barn And Field Stock Illustration - Download Image Now - Farm,  Agricultural Field, Illustration - iStock">
            <a:extLst>
              <a:ext uri="{FF2B5EF4-FFF2-40B4-BE49-F238E27FC236}">
                <a16:creationId xmlns:a16="http://schemas.microsoft.com/office/drawing/2014/main" id="{4A95F63A-0E48-4353-C3EC-8DF2076C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78" y="4549846"/>
            <a:ext cx="2459237" cy="17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549345-0DA6-27D3-F677-27ABFB4F01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55678" y="4511506"/>
            <a:ext cx="2366225" cy="1796675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ACC716CE-9B72-8B7D-82B6-23014634E0C8}"/>
              </a:ext>
            </a:extLst>
          </p:cNvPr>
          <p:cNvSpPr/>
          <p:nvPr/>
        </p:nvSpPr>
        <p:spPr>
          <a:xfrm>
            <a:off x="2394688" y="2757595"/>
            <a:ext cx="2214177" cy="50327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Time, resources, land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1B996779-B7CD-C91F-F4BE-A2D04DF89F63}"/>
              </a:ext>
            </a:extLst>
          </p:cNvPr>
          <p:cNvSpPr/>
          <p:nvPr/>
        </p:nvSpPr>
        <p:spPr>
          <a:xfrm>
            <a:off x="2118360" y="3010910"/>
            <a:ext cx="2072548" cy="42637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Time, resources, ‘knowledge’</a:t>
            </a:r>
            <a:endParaRPr lang="da-DK" sz="1100" dirty="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6F151098-9E45-A709-8698-B22B16217AC3}"/>
              </a:ext>
            </a:extLst>
          </p:cNvPr>
          <p:cNvSpPr/>
          <p:nvPr/>
        </p:nvSpPr>
        <p:spPr>
          <a:xfrm>
            <a:off x="2302956" y="4919666"/>
            <a:ext cx="1904049" cy="462423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Time, resources, money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F6EDF4F-5C02-99B8-0F6C-66DA3787664C}"/>
              </a:ext>
            </a:extLst>
          </p:cNvPr>
          <p:cNvSpPr/>
          <p:nvPr/>
        </p:nvSpPr>
        <p:spPr>
          <a:xfrm>
            <a:off x="2632934" y="5317766"/>
            <a:ext cx="1730955" cy="25104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Trust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B3604570-09BD-2B60-B0E2-2E9CC8CEF90C}"/>
              </a:ext>
            </a:extLst>
          </p:cNvPr>
          <p:cNvSpPr/>
          <p:nvPr/>
        </p:nvSpPr>
        <p:spPr>
          <a:xfrm>
            <a:off x="2475581" y="5424400"/>
            <a:ext cx="1730954" cy="228226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Trust</a:t>
            </a:r>
            <a:endParaRPr lang="da-DK" sz="1100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66D153-6B3A-6073-C600-05FD48B8F8C3}"/>
              </a:ext>
            </a:extLst>
          </p:cNvPr>
          <p:cNvGrpSpPr/>
          <p:nvPr/>
        </p:nvGrpSpPr>
        <p:grpSpPr>
          <a:xfrm>
            <a:off x="2459954" y="5714665"/>
            <a:ext cx="1888308" cy="334860"/>
            <a:chOff x="2406169" y="5927342"/>
            <a:chExt cx="1888308" cy="33486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28476593-8BCD-924B-D351-9E629C1493FC}"/>
                </a:ext>
              </a:extLst>
            </p:cNvPr>
            <p:cNvSpPr/>
            <p:nvPr/>
          </p:nvSpPr>
          <p:spPr>
            <a:xfrm>
              <a:off x="2563522" y="5927342"/>
              <a:ext cx="1730955" cy="25104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Learning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Arrow: Left 55">
              <a:extLst>
                <a:ext uri="{FF2B5EF4-FFF2-40B4-BE49-F238E27FC236}">
                  <a16:creationId xmlns:a16="http://schemas.microsoft.com/office/drawing/2014/main" id="{CE3A0F83-AEBA-C756-B165-8A9EF5BED45E}"/>
                </a:ext>
              </a:extLst>
            </p:cNvPr>
            <p:cNvSpPr/>
            <p:nvPr/>
          </p:nvSpPr>
          <p:spPr>
            <a:xfrm>
              <a:off x="2406169" y="6033976"/>
              <a:ext cx="1730954" cy="228226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Learning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38408A-7F62-5D80-BC08-C05355546744}"/>
              </a:ext>
            </a:extLst>
          </p:cNvPr>
          <p:cNvGrpSpPr/>
          <p:nvPr/>
        </p:nvGrpSpPr>
        <p:grpSpPr>
          <a:xfrm>
            <a:off x="2459954" y="6119306"/>
            <a:ext cx="1888308" cy="334860"/>
            <a:chOff x="2406169" y="5927342"/>
            <a:chExt cx="1888308" cy="33486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D298190F-3D9B-1396-3A89-53BC3A58063A}"/>
                </a:ext>
              </a:extLst>
            </p:cNvPr>
            <p:cNvSpPr/>
            <p:nvPr/>
          </p:nvSpPr>
          <p:spPr>
            <a:xfrm>
              <a:off x="2563522" y="5927342"/>
              <a:ext cx="1730955" cy="25104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Transformation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Arrow: Left 59">
              <a:extLst>
                <a:ext uri="{FF2B5EF4-FFF2-40B4-BE49-F238E27FC236}">
                  <a16:creationId xmlns:a16="http://schemas.microsoft.com/office/drawing/2014/main" id="{60B41D67-5622-8E24-F92F-46BE4CC0541B}"/>
                </a:ext>
              </a:extLst>
            </p:cNvPr>
            <p:cNvSpPr/>
            <p:nvPr/>
          </p:nvSpPr>
          <p:spPr>
            <a:xfrm>
              <a:off x="2406169" y="6033976"/>
              <a:ext cx="1730954" cy="228226"/>
            </a:xfrm>
            <a:prstGeom prst="lef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Transformation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3D3E38F-F56E-5123-E0E8-B5FA8B57E4F1}"/>
              </a:ext>
            </a:extLst>
          </p:cNvPr>
          <p:cNvSpPr/>
          <p:nvPr/>
        </p:nvSpPr>
        <p:spPr>
          <a:xfrm>
            <a:off x="2640051" y="4683446"/>
            <a:ext cx="1730954" cy="46242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Time, resources, land</a:t>
            </a:r>
            <a:endParaRPr lang="da-DK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7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28</Words>
  <Application>Microsoft Office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Anne Nichols</dc:creator>
  <cp:lastModifiedBy>Virginia Anne Nichols</cp:lastModifiedBy>
  <cp:revision>1</cp:revision>
  <dcterms:created xsi:type="dcterms:W3CDTF">2024-04-01T07:19:38Z</dcterms:created>
  <dcterms:modified xsi:type="dcterms:W3CDTF">2024-04-01T13:02:54Z</dcterms:modified>
</cp:coreProperties>
</file>