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64FE-87BF-8713-D864-23F897DD8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499AD-3D94-D464-8746-F6CF7DE71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90B8-9FB0-180B-2CB9-6B726FCA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72A-AAA9-401E-BC62-6172E98A946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25BF-CBDB-1EB9-2DB6-849CCBB2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B54BB-8804-6041-7AC6-649C4479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9A6-BED5-453F-AD1F-ADCEFB9B88E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694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A6C5-9722-1E77-51D8-2A657AB8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14E46-8595-80F5-43C0-6C2F184AE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E851-3ECE-B7F5-5DFD-28D288BB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72A-AAA9-401E-BC62-6172E98A946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DF26-5267-C088-B429-8D26D6DF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99F4-A416-B463-8B2F-DCD25DC1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9A6-BED5-453F-AD1F-ADCEFB9B88E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525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9784D-5B3D-B850-3701-655F4E26B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71C87-B9C8-CC3D-1115-12D2CBFA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E98C-AA11-71A3-0F6A-08FF1148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72A-AAA9-401E-BC62-6172E98A946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F9BB-0605-17E5-46D1-1FCBFD67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BF51-6BC2-B69F-3121-76AD47BB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9A6-BED5-453F-AD1F-ADCEFB9B88E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58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AB16-1257-A312-4EEC-9A6E2DCB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9533-53A7-7B60-B0E2-E3F62F0A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4B00C-0B0D-3166-1DA0-92EA9015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72A-AAA9-401E-BC62-6172E98A946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D179-6CBC-4ED6-1E88-50828CD0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A80D7-2AEB-BD4F-B630-9F16226D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9A6-BED5-453F-AD1F-ADCEFB9B88E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432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AFA2-5BC9-811E-3BBC-575F05A6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62ED0-FAAF-61CB-6225-4856B3D27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EA470-D073-64D4-C195-C8F1AC38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72A-AAA9-401E-BC62-6172E98A946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C5D4-D717-4485-E385-0CCE428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800F-AAE2-7C86-9B7E-C460D72C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9A6-BED5-453F-AD1F-ADCEFB9B88E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42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A6A6-AABF-4CCF-D45B-E33760EE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A72E-BDB6-2009-EE57-2376AF2C9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7F99-FBEC-FBD7-5E6C-146FDD279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A186C-9508-4C00-3CCF-E4E99FE0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72A-AAA9-401E-BC62-6172E98A946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E163F-92DA-D5CE-D351-BE8D6481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DA75-85DD-72A8-9090-DE0BBCBB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9A6-BED5-453F-AD1F-ADCEFB9B88E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06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7DA0-EACD-0DFD-BAC4-E6307438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7A4B1-A534-BD84-7005-4127A7B16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A5F08-C11B-6678-9BC4-364BFAD60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ED321-01D4-37DE-065D-6291AA7BC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82A84-EF9D-1E21-8FA0-0C9884110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34D46-E508-8F67-0F7E-3BCB03D9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72A-AAA9-401E-BC62-6172E98A946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F7BFF-C575-2F2C-0BE1-082D6FB5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F34ED-4B57-88FA-CA79-CD4EC145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9A6-BED5-453F-AD1F-ADCEFB9B88E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959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8B88-8777-D8CE-D014-8B48F08E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EE1E2-D254-11D7-8919-94B77897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72A-AAA9-401E-BC62-6172E98A946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76667-4BC1-7299-71F5-55A22108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E6B0E-CB98-AA1A-64BC-17485FA4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9A6-BED5-453F-AD1F-ADCEFB9B88E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75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DCF33-7B31-C788-2682-A133DBF8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72A-AAA9-401E-BC62-6172E98A946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6D939-9A68-11D8-0924-08CEBCBB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11FC0-35E5-6D7B-BC6D-A81AAE51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9A6-BED5-453F-AD1F-ADCEFB9B88E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922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0B90-EFDA-D911-0BDF-BD8846AC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5D87-57AB-0C98-37EC-D8FB4BD6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245CC-4C42-9771-7B56-0B64A644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C5A89-83D0-5D57-4B3B-D82DB4F7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72A-AAA9-401E-BC62-6172E98A946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D1D5-B8C3-FAD5-ED5F-EE46A5D1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333DC-003B-4187-F376-EE3697EA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9A6-BED5-453F-AD1F-ADCEFB9B88E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665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E95A-CCF2-4712-F6F3-8DE84239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49CF1-CD25-688A-C6BA-A25127BF4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52BC2-3DBF-D657-88B2-EFED93C66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33A6D-85FC-4301-701A-D5D264F2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72A-AAA9-401E-BC62-6172E98A946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55077-E3E3-2593-7FD8-B427C142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9BE1A-3DD9-1B4C-068E-1EABB877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39A6-BED5-453F-AD1F-ADCEFB9B88E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58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49A27-8DFA-3420-208B-97ADF22A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014EE-BC31-B193-34B9-D59D556F1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8722-421E-CE05-86B7-2A7C6A064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E072A-AAA9-401E-BC62-6172E98A946B}" type="datetimeFigureOut">
              <a:rPr lang="da-DK" smtClean="0"/>
              <a:t>01-04-2024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808C-24D0-57E0-E17D-645BBFDCE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B336A-61D9-279D-3782-BCD958530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739A6-BED5-453F-AD1F-ADCEFB9B88E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339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217B3-0E29-707B-B2A9-953A5BB55E84}"/>
              </a:ext>
            </a:extLst>
          </p:cNvPr>
          <p:cNvSpPr/>
          <p:nvPr/>
        </p:nvSpPr>
        <p:spPr>
          <a:xfrm>
            <a:off x="2134733" y="3258389"/>
            <a:ext cx="270499" cy="16632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D91ED-E5AE-3CC5-E2EF-09DFC021131B}"/>
              </a:ext>
            </a:extLst>
          </p:cNvPr>
          <p:cNvSpPr/>
          <p:nvPr/>
        </p:nvSpPr>
        <p:spPr>
          <a:xfrm>
            <a:off x="2754194" y="3851208"/>
            <a:ext cx="270499" cy="1070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28D4E-C1DA-10C2-5969-B17B6BC4E3E9}"/>
              </a:ext>
            </a:extLst>
          </p:cNvPr>
          <p:cNvSpPr/>
          <p:nvPr/>
        </p:nvSpPr>
        <p:spPr>
          <a:xfrm>
            <a:off x="3373655" y="4634399"/>
            <a:ext cx="270499" cy="287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0667CC-DEEB-939F-A00B-BD81A98C2122}"/>
              </a:ext>
            </a:extLst>
          </p:cNvPr>
          <p:cNvCxnSpPr>
            <a:cxnSpLocks/>
          </p:cNvCxnSpPr>
          <p:nvPr/>
        </p:nvCxnSpPr>
        <p:spPr>
          <a:xfrm>
            <a:off x="1775012" y="5148125"/>
            <a:ext cx="22900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0221F5-8562-6976-9B8F-AFB2625D297C}"/>
              </a:ext>
            </a:extLst>
          </p:cNvPr>
          <p:cNvCxnSpPr>
            <a:cxnSpLocks/>
          </p:cNvCxnSpPr>
          <p:nvPr/>
        </p:nvCxnSpPr>
        <p:spPr>
          <a:xfrm flipV="1">
            <a:off x="1775012" y="2835853"/>
            <a:ext cx="0" cy="2312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D1D04DB-DB90-8A4B-D0FE-B6CB8A8C88B1}"/>
              </a:ext>
            </a:extLst>
          </p:cNvPr>
          <p:cNvSpPr/>
          <p:nvPr/>
        </p:nvSpPr>
        <p:spPr>
          <a:xfrm>
            <a:off x="5116394" y="3267000"/>
            <a:ext cx="270499" cy="16632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91810E-6A9E-4CF9-52E3-2F95B362298A}"/>
              </a:ext>
            </a:extLst>
          </p:cNvPr>
          <p:cNvSpPr/>
          <p:nvPr/>
        </p:nvSpPr>
        <p:spPr>
          <a:xfrm>
            <a:off x="5735855" y="3859819"/>
            <a:ext cx="270499" cy="1070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E69D5D-7115-A22A-4185-44C26D48DC7A}"/>
              </a:ext>
            </a:extLst>
          </p:cNvPr>
          <p:cNvSpPr/>
          <p:nvPr/>
        </p:nvSpPr>
        <p:spPr>
          <a:xfrm>
            <a:off x="6355316" y="4643010"/>
            <a:ext cx="270499" cy="287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00DE1A-BAB8-F982-9A8B-809D7B8F5D94}"/>
              </a:ext>
            </a:extLst>
          </p:cNvPr>
          <p:cNvCxnSpPr>
            <a:cxnSpLocks/>
          </p:cNvCxnSpPr>
          <p:nvPr/>
        </p:nvCxnSpPr>
        <p:spPr>
          <a:xfrm>
            <a:off x="4756673" y="5156736"/>
            <a:ext cx="22900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14F3CA-FE63-B092-DCED-9143B77016C8}"/>
              </a:ext>
            </a:extLst>
          </p:cNvPr>
          <p:cNvCxnSpPr>
            <a:cxnSpLocks/>
          </p:cNvCxnSpPr>
          <p:nvPr/>
        </p:nvCxnSpPr>
        <p:spPr>
          <a:xfrm flipV="1">
            <a:off x="4756673" y="2844464"/>
            <a:ext cx="0" cy="2312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3521BC4-B1AC-D597-9ADA-366C010D29A9}"/>
              </a:ext>
            </a:extLst>
          </p:cNvPr>
          <p:cNvSpPr/>
          <p:nvPr/>
        </p:nvSpPr>
        <p:spPr>
          <a:xfrm>
            <a:off x="8151843" y="3267000"/>
            <a:ext cx="270499" cy="16632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DE8D9C-73C7-F242-1AFF-9B85E77FC216}"/>
              </a:ext>
            </a:extLst>
          </p:cNvPr>
          <p:cNvSpPr/>
          <p:nvPr/>
        </p:nvSpPr>
        <p:spPr>
          <a:xfrm>
            <a:off x="8771304" y="3859819"/>
            <a:ext cx="270499" cy="1070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35243B-582A-F776-D67C-1FDAAFE24EE5}"/>
              </a:ext>
            </a:extLst>
          </p:cNvPr>
          <p:cNvSpPr/>
          <p:nvPr/>
        </p:nvSpPr>
        <p:spPr>
          <a:xfrm>
            <a:off x="9390765" y="4643010"/>
            <a:ext cx="270499" cy="287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F61E2F-B57B-48BA-496B-AB097BBA0376}"/>
              </a:ext>
            </a:extLst>
          </p:cNvPr>
          <p:cNvCxnSpPr>
            <a:cxnSpLocks/>
          </p:cNvCxnSpPr>
          <p:nvPr/>
        </p:nvCxnSpPr>
        <p:spPr>
          <a:xfrm>
            <a:off x="7792122" y="5156736"/>
            <a:ext cx="22900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E54237-A320-0BC6-7D1E-3EB115217FC6}"/>
              </a:ext>
            </a:extLst>
          </p:cNvPr>
          <p:cNvCxnSpPr>
            <a:cxnSpLocks/>
          </p:cNvCxnSpPr>
          <p:nvPr/>
        </p:nvCxnSpPr>
        <p:spPr>
          <a:xfrm flipV="1">
            <a:off x="7792122" y="2844464"/>
            <a:ext cx="0" cy="2312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5C89A2-D77D-8CC2-4E9A-9F1922470EA8}"/>
              </a:ext>
            </a:extLst>
          </p:cNvPr>
          <p:cNvSpPr txBox="1"/>
          <p:nvPr/>
        </p:nvSpPr>
        <p:spPr>
          <a:xfrm>
            <a:off x="1634982" y="5374627"/>
            <a:ext cx="243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Weed suppression by various methods</a:t>
            </a:r>
            <a:endParaRPr lang="da-D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839B08-5730-1F7F-6074-AC5E2339BDD6}"/>
              </a:ext>
            </a:extLst>
          </p:cNvPr>
          <p:cNvSpPr txBox="1"/>
          <p:nvPr/>
        </p:nvSpPr>
        <p:spPr>
          <a:xfrm>
            <a:off x="4656072" y="5383239"/>
            <a:ext cx="243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 cropping suppresses weeds</a:t>
            </a:r>
            <a:endParaRPr lang="da-DK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BA7494-9FD1-304C-2781-97DC34314A51}"/>
              </a:ext>
            </a:extLst>
          </p:cNvPr>
          <p:cNvSpPr txBox="1"/>
          <p:nvPr/>
        </p:nvSpPr>
        <p:spPr>
          <a:xfrm>
            <a:off x="7826771" y="5383239"/>
            <a:ext cx="2430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 crops are less effective at weed suppression compared to herbicides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546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Anne Nichols</dc:creator>
  <cp:lastModifiedBy>Virginia Anne Nichols</cp:lastModifiedBy>
  <cp:revision>1</cp:revision>
  <dcterms:created xsi:type="dcterms:W3CDTF">2024-04-01T13:59:01Z</dcterms:created>
  <dcterms:modified xsi:type="dcterms:W3CDTF">2024-04-01T14:04:01Z</dcterms:modified>
</cp:coreProperties>
</file>