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31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0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6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6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3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F1F59C-C273-D2A1-94E2-CAADE91CF149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2784" y="4337413"/>
              <a:ext cx="2251382" cy="1709474"/>
            </a:xfrm>
            <a:prstGeom prst="rect">
              <a:avLst/>
            </a:prstGeom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88573"/>
              <a:ext cx="2072548" cy="218799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Time, resources, ‘knowledge’</a:t>
              </a:r>
              <a:endParaRPr lang="da-DK" sz="1100" dirty="0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9503" y="4509575"/>
              <a:ext cx="1730954" cy="347425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money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F6EDF4F-5C02-99B8-0F6C-66DA3787664C}"/>
                </a:ext>
              </a:extLst>
            </p:cNvPr>
            <p:cNvSpPr/>
            <p:nvPr/>
          </p:nvSpPr>
          <p:spPr>
            <a:xfrm>
              <a:off x="2632934" y="4878096"/>
              <a:ext cx="1730955" cy="25104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Arrow: Left 53">
              <a:extLst>
                <a:ext uri="{FF2B5EF4-FFF2-40B4-BE49-F238E27FC236}">
                  <a16:creationId xmlns:a16="http://schemas.microsoft.com/office/drawing/2014/main" id="{B3604570-09BD-2B60-B0E2-2E9CC8CEF90C}"/>
                </a:ext>
              </a:extLst>
            </p:cNvPr>
            <p:cNvSpPr/>
            <p:nvPr/>
          </p:nvSpPr>
          <p:spPr>
            <a:xfrm>
              <a:off x="2475581" y="4984730"/>
              <a:ext cx="1730954" cy="228226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66D153-6B3A-6073-C600-05FD48B8F8C3}"/>
                </a:ext>
              </a:extLst>
            </p:cNvPr>
            <p:cNvGrpSpPr/>
            <p:nvPr/>
          </p:nvGrpSpPr>
          <p:grpSpPr>
            <a:xfrm>
              <a:off x="2459954" y="5274995"/>
              <a:ext cx="1888308" cy="334860"/>
              <a:chOff x="2406169" y="5927342"/>
              <a:chExt cx="1888308" cy="3348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28476593-8BCD-924B-D351-9E629C1493FC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Arrow: Left 55">
                <a:extLst>
                  <a:ext uri="{FF2B5EF4-FFF2-40B4-BE49-F238E27FC236}">
                    <a16:creationId xmlns:a16="http://schemas.microsoft.com/office/drawing/2014/main" id="{CE3A0F83-AEBA-C756-B165-8A9EF5BED45E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538408A-7F62-5D80-BC08-C05355546744}"/>
                </a:ext>
              </a:extLst>
            </p:cNvPr>
            <p:cNvGrpSpPr/>
            <p:nvPr/>
          </p:nvGrpSpPr>
          <p:grpSpPr>
            <a:xfrm>
              <a:off x="2459954" y="5679636"/>
              <a:ext cx="1888308" cy="334860"/>
              <a:chOff x="2406169" y="5927342"/>
              <a:chExt cx="1888308" cy="33486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D298190F-3D9B-1396-3A89-53BC3A58063A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Arrow: Left 59">
                <a:extLst>
                  <a:ext uri="{FF2B5EF4-FFF2-40B4-BE49-F238E27FC236}">
                    <a16:creationId xmlns:a16="http://schemas.microsoft.com/office/drawing/2014/main" id="{60B41D67-5622-8E24-F92F-46BE4CC0541B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3071" y="4318803"/>
              <a:ext cx="1730954" cy="38216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9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E2A70F7-EF56-ABF0-317F-1B7B759E018A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94436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6829" y="4397011"/>
              <a:ext cx="17309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money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67387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739843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212299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84754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1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C631E8-B614-F064-F3ED-AC5657436B9E}"/>
              </a:ext>
            </a:extLst>
          </p:cNvPr>
          <p:cNvGrpSpPr/>
          <p:nvPr/>
        </p:nvGrpSpPr>
        <p:grpSpPr>
          <a:xfrm>
            <a:off x="599947" y="2130540"/>
            <a:ext cx="5339177" cy="3967633"/>
            <a:chOff x="599947" y="2130540"/>
            <a:chExt cx="5339177" cy="3967633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3741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43637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43637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6829" y="4346212"/>
              <a:ext cx="17309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money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16588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121639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4608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689044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161500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33955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72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90</Words>
  <Application>Microsoft Office PowerPoint</Application>
  <PresentationFormat>Letter Paper (8.5x11 in)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ADLaM Display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Nichols</cp:lastModifiedBy>
  <cp:revision>3</cp:revision>
  <dcterms:created xsi:type="dcterms:W3CDTF">2024-04-01T07:19:38Z</dcterms:created>
  <dcterms:modified xsi:type="dcterms:W3CDTF">2024-06-09T05:36:00Z</dcterms:modified>
</cp:coreProperties>
</file>