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62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6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397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2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0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227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962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86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67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72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7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258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2DD73-D1D4-4E9F-8E19-15BB36F317BB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436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F1F59C-C273-D2A1-94E2-CAADE91CF149}"/>
              </a:ext>
            </a:extLst>
          </p:cNvPr>
          <p:cNvGrpSpPr/>
          <p:nvPr/>
        </p:nvGrpSpPr>
        <p:grpSpPr>
          <a:xfrm>
            <a:off x="599947" y="2130540"/>
            <a:ext cx="5339177" cy="4047460"/>
            <a:chOff x="599947" y="2130540"/>
            <a:chExt cx="5339177" cy="4047460"/>
          </a:xfrm>
        </p:grpSpPr>
        <p:pic>
          <p:nvPicPr>
            <p:cNvPr id="1026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3A468A0F-568C-235A-2488-688F17825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16" y="2291894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4" descr="Sketch of a university campus on Craiyon">
              <a:extLst>
                <a:ext uri="{FF2B5EF4-FFF2-40B4-BE49-F238E27FC236}">
                  <a16:creationId xmlns:a16="http://schemas.microsoft.com/office/drawing/2014/main" id="{128C6E1A-0A17-4E69-BF7D-15B6D334D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4108" y="3180532"/>
              <a:ext cx="207093" cy="20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8576" tIns="19289" rIns="38576" bIns="19289" numCol="1" anchor="t" anchorCtr="0" compatLnSpc="1">
              <a:prstTxWarp prst="textNoShape">
                <a:avLst/>
              </a:prstTxWarp>
            </a:bodyPr>
            <a:lstStyle/>
            <a:p>
              <a:endParaRPr lang="da-DK" sz="76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BF3BDE-3DE6-E0D0-70C7-DC90CE04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85512" y="2297742"/>
              <a:ext cx="2283816" cy="1734102"/>
            </a:xfrm>
            <a:prstGeom prst="rect">
              <a:avLst/>
            </a:prstGeom>
          </p:spPr>
        </p:pic>
        <p:pic>
          <p:nvPicPr>
            <p:cNvPr id="23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4A95F63A-0E48-4353-C3EC-8DF2076C3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74" y="4294436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549345-0DA6-27D3-F677-27ABFB4F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82784" y="4337413"/>
              <a:ext cx="2251382" cy="1709474"/>
            </a:xfrm>
            <a:prstGeom prst="rect">
              <a:avLst/>
            </a:prstGeom>
          </p:spPr>
        </p:pic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CC716CE-9B72-8B7D-82B6-23014634E0C8}"/>
                </a:ext>
              </a:extLst>
            </p:cNvPr>
            <p:cNvSpPr/>
            <p:nvPr/>
          </p:nvSpPr>
          <p:spPr>
            <a:xfrm>
              <a:off x="2394688" y="2757595"/>
              <a:ext cx="2214177" cy="503278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land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Arrow: Left 49">
              <a:extLst>
                <a:ext uri="{FF2B5EF4-FFF2-40B4-BE49-F238E27FC236}">
                  <a16:creationId xmlns:a16="http://schemas.microsoft.com/office/drawing/2014/main" id="{1B996779-B7CD-C91F-F4BE-A2D04DF89F63}"/>
                </a:ext>
              </a:extLst>
            </p:cNvPr>
            <p:cNvSpPr/>
            <p:nvPr/>
          </p:nvSpPr>
          <p:spPr>
            <a:xfrm>
              <a:off x="2118360" y="3088573"/>
              <a:ext cx="2072548" cy="218799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Time, resources, ‘knowledge’</a:t>
              </a:r>
              <a:endParaRPr lang="da-DK" sz="1100" dirty="0"/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6F151098-9E45-A709-8698-B22B16217AC3}"/>
                </a:ext>
              </a:extLst>
            </p:cNvPr>
            <p:cNvSpPr/>
            <p:nvPr/>
          </p:nvSpPr>
          <p:spPr>
            <a:xfrm>
              <a:off x="2302956" y="4479996"/>
              <a:ext cx="1904049" cy="462423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money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2F6EDF4F-5C02-99B8-0F6C-66DA3787664C}"/>
                </a:ext>
              </a:extLst>
            </p:cNvPr>
            <p:cNvSpPr/>
            <p:nvPr/>
          </p:nvSpPr>
          <p:spPr>
            <a:xfrm>
              <a:off x="2632934" y="4878096"/>
              <a:ext cx="1730955" cy="25104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Trust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Arrow: Left 53">
              <a:extLst>
                <a:ext uri="{FF2B5EF4-FFF2-40B4-BE49-F238E27FC236}">
                  <a16:creationId xmlns:a16="http://schemas.microsoft.com/office/drawing/2014/main" id="{B3604570-09BD-2B60-B0E2-2E9CC8CEF90C}"/>
                </a:ext>
              </a:extLst>
            </p:cNvPr>
            <p:cNvSpPr/>
            <p:nvPr/>
          </p:nvSpPr>
          <p:spPr>
            <a:xfrm>
              <a:off x="2475581" y="4984730"/>
              <a:ext cx="1730954" cy="228226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Trust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66D153-6B3A-6073-C600-05FD48B8F8C3}"/>
                </a:ext>
              </a:extLst>
            </p:cNvPr>
            <p:cNvGrpSpPr/>
            <p:nvPr/>
          </p:nvGrpSpPr>
          <p:grpSpPr>
            <a:xfrm>
              <a:off x="2459954" y="5274995"/>
              <a:ext cx="1888308" cy="334860"/>
              <a:chOff x="2406169" y="5927342"/>
              <a:chExt cx="1888308" cy="33486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28476593-8BCD-924B-D351-9E629C1493FC}"/>
                  </a:ext>
                </a:extLst>
              </p:cNvPr>
              <p:cNvSpPr/>
              <p:nvPr/>
            </p:nvSpPr>
            <p:spPr>
              <a:xfrm>
                <a:off x="2563522" y="5927342"/>
                <a:ext cx="1730955" cy="251040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Learning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Arrow: Left 55">
                <a:extLst>
                  <a:ext uri="{FF2B5EF4-FFF2-40B4-BE49-F238E27FC236}">
                    <a16:creationId xmlns:a16="http://schemas.microsoft.com/office/drawing/2014/main" id="{CE3A0F83-AEBA-C756-B165-8A9EF5BED45E}"/>
                  </a:ext>
                </a:extLst>
              </p:cNvPr>
              <p:cNvSpPr/>
              <p:nvPr/>
            </p:nvSpPr>
            <p:spPr>
              <a:xfrm>
                <a:off x="2406169" y="6033976"/>
                <a:ext cx="1730954" cy="228226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Learning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538408A-7F62-5D80-BC08-C05355546744}"/>
                </a:ext>
              </a:extLst>
            </p:cNvPr>
            <p:cNvGrpSpPr/>
            <p:nvPr/>
          </p:nvGrpSpPr>
          <p:grpSpPr>
            <a:xfrm>
              <a:off x="2459954" y="5679636"/>
              <a:ext cx="1888308" cy="334860"/>
              <a:chOff x="2406169" y="5927342"/>
              <a:chExt cx="1888308" cy="33486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D298190F-3D9B-1396-3A89-53BC3A58063A}"/>
                  </a:ext>
                </a:extLst>
              </p:cNvPr>
              <p:cNvSpPr/>
              <p:nvPr/>
            </p:nvSpPr>
            <p:spPr>
              <a:xfrm>
                <a:off x="2563522" y="5927342"/>
                <a:ext cx="1730955" cy="25104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Transformation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Arrow: Left 59">
                <a:extLst>
                  <a:ext uri="{FF2B5EF4-FFF2-40B4-BE49-F238E27FC236}">
                    <a16:creationId xmlns:a16="http://schemas.microsoft.com/office/drawing/2014/main" id="{60B41D67-5622-8E24-F92F-46BE4CC0541B}"/>
                  </a:ext>
                </a:extLst>
              </p:cNvPr>
              <p:cNvSpPr/>
              <p:nvPr/>
            </p:nvSpPr>
            <p:spPr>
              <a:xfrm>
                <a:off x="2406169" y="6033976"/>
                <a:ext cx="1730954" cy="228226"/>
              </a:xfrm>
              <a:prstGeom prst="left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Transformation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33D3E38F-F56E-5123-E0E8-B5FA8B57E4F1}"/>
                </a:ext>
              </a:extLst>
            </p:cNvPr>
            <p:cNvSpPr/>
            <p:nvPr/>
          </p:nvSpPr>
          <p:spPr>
            <a:xfrm>
              <a:off x="2640051" y="4243776"/>
              <a:ext cx="1730954" cy="46242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land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AD1299-0049-6754-181E-4FC69980B9CD}"/>
                </a:ext>
              </a:extLst>
            </p:cNvPr>
            <p:cNvSpPr/>
            <p:nvPr/>
          </p:nvSpPr>
          <p:spPr>
            <a:xfrm>
              <a:off x="611490" y="2146992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ED89A2-A1DC-E4C1-3712-9BED38B78D32}"/>
                </a:ext>
              </a:extLst>
            </p:cNvPr>
            <p:cNvSpPr/>
            <p:nvPr/>
          </p:nvSpPr>
          <p:spPr>
            <a:xfrm>
              <a:off x="607471" y="4201466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80E13-CB89-F666-B833-8A14C9A30530}"/>
                </a:ext>
              </a:extLst>
            </p:cNvPr>
            <p:cNvSpPr txBox="1"/>
            <p:nvPr/>
          </p:nvSpPr>
          <p:spPr>
            <a:xfrm>
              <a:off x="611490" y="213054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69602-64A1-9CD2-9545-1867CE64BA96}"/>
                </a:ext>
              </a:extLst>
            </p:cNvPr>
            <p:cNvSpPr txBox="1"/>
            <p:nvPr/>
          </p:nvSpPr>
          <p:spPr>
            <a:xfrm>
              <a:off x="599947" y="419688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97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</TotalTime>
  <Words>30</Words>
  <Application>Microsoft Office PowerPoint</Application>
  <PresentationFormat>Letter Paper (8.5x11 in)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Anne Nichols</dc:creator>
  <cp:lastModifiedBy>Virginia Nichols</cp:lastModifiedBy>
  <cp:revision>2</cp:revision>
  <dcterms:created xsi:type="dcterms:W3CDTF">2024-04-01T07:19:38Z</dcterms:created>
  <dcterms:modified xsi:type="dcterms:W3CDTF">2024-04-15T05:22:43Z</dcterms:modified>
</cp:coreProperties>
</file>