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3373" autoAdjust="0"/>
  </p:normalViewPr>
  <p:slideViewPr>
    <p:cSldViewPr snapToGrid="0">
      <p:cViewPr varScale="1">
        <p:scale>
          <a:sx n="93" d="100"/>
          <a:sy n="93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10DD9-CD77-4D95-9526-BDB52960D77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C88E-7F77-40BC-BE62-4CBB83C4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3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Source: https://www.nass.usda.gov/Research_and_Science/Cropland/Release/index.php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4C88E-7F77-40BC-BE62-4CBB83C42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4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6E0D-A0AE-4E77-B440-B8DC0900AEB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82B5-63A3-4F9B-88D4-EDB8B8F7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6361" r="11960" b="8403"/>
          <a:stretch/>
        </p:blipFill>
        <p:spPr>
          <a:xfrm>
            <a:off x="694944" y="0"/>
            <a:ext cx="10899648" cy="683779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56616" y="1"/>
            <a:ext cx="11353595" cy="6837794"/>
            <a:chOff x="356616" y="1"/>
            <a:chExt cx="11353595" cy="68377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6" t="8844" r="12762" b="7371"/>
            <a:stretch/>
          </p:blipFill>
          <p:spPr>
            <a:xfrm>
              <a:off x="640080" y="1"/>
              <a:ext cx="11070131" cy="68377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63" t="48933" r="37175" b="29067"/>
            <a:stretch/>
          </p:blipFill>
          <p:spPr>
            <a:xfrm>
              <a:off x="356616" y="5047488"/>
              <a:ext cx="2377440" cy="150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7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myadmin</dc:creator>
  <cp:lastModifiedBy>Nichols, Virginia A</cp:lastModifiedBy>
  <cp:revision>3</cp:revision>
  <dcterms:created xsi:type="dcterms:W3CDTF">2021-08-16T16:49:39Z</dcterms:created>
  <dcterms:modified xsi:type="dcterms:W3CDTF">2021-08-16T18:31:32Z</dcterms:modified>
</cp:coreProperties>
</file>