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5" r:id="rId5"/>
    <p:sldId id="262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DE55-5FEF-49AD-B9A3-F2944D7C6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20D7E-A6F3-4DA7-A36D-F14DD1E3B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2A9C1-73F5-4E79-BE61-9F8BEF2B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54EA-2443-4601-9039-1ED182F1178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BAC2-A705-46D7-A1C3-5BB790F5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D985-D929-42B2-9036-D7B102F2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0A51-9DC7-439E-A840-7F281693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A5BC-0D1B-4625-B2DA-25051FB6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97ACB-DE84-42C5-BB42-E534C330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E082-5EC2-4CA8-A763-BF389767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54EA-2443-4601-9039-1ED182F1178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2F988-2052-48D7-AB7D-04F4B45D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31EA-FB38-480F-A25B-20F68607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0A51-9DC7-439E-A840-7F281693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6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CDCA8-AD97-4A59-9E10-22CF3C9D6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7FE8-E903-4A02-92DF-0ED78287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D0512-F38E-4AF2-A9A3-84823BC1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54EA-2443-4601-9039-1ED182F1178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C354-5212-4BA0-ABA8-D2A8FF51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81E8-448E-45D7-B17F-E5B295CD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0A51-9DC7-439E-A840-7F281693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8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F1AF-7DE3-484C-9908-58E5FF2A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4ECE-C38A-4411-8AA6-3F7E1926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5B70-444E-4ECD-9182-735777B1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54EA-2443-4601-9039-1ED182F1178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0B4C3-BBD6-4F49-9788-0133A262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ECBBC-68D9-4FF3-B9EF-A600BD90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0A51-9DC7-439E-A840-7F281693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C3FE-DF23-41C6-9444-AC11FEC2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AB19-39FE-4ADA-9DDB-BC025972A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CC554-CE5D-4F7C-A2E3-5C8EDADB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54EA-2443-4601-9039-1ED182F1178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0E92A-1A65-4C6C-9BAB-52101049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75E6-D9B9-48B1-A8AD-750374B0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0A51-9DC7-439E-A840-7F281693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5549-07F9-4AAD-A6C3-3F79B7E9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F906-C15C-43D3-BE66-4A6C053F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8AB9D-364F-4311-94BF-9734A9AF0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57D4-B023-4C07-98B1-EC97C0C5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54EA-2443-4601-9039-1ED182F1178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4DB7-99DB-4C10-B499-A72E40AD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8111-D06D-4571-8CE2-EAF98609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0A51-9DC7-439E-A840-7F281693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4FA1-C5AA-4C40-B5FF-0417550A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F4594-FE25-4531-9830-E67046148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0044A-308C-4EA0-9E96-FBF2D4B1E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257F9-16EE-4AB0-B349-E4EFB9B5D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458E8-8B49-4947-A680-618C95527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E17BC-A02F-486C-B27E-E1224C08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54EA-2443-4601-9039-1ED182F1178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724DC-24A5-4B27-A3F3-2D896962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1028-0E0F-42CC-AACA-F438F214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0A51-9DC7-439E-A840-7F281693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ED7E-51EB-430C-AFC3-F61D4A50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7A4D5-8520-43DC-8719-B03D5ED0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54EA-2443-4601-9039-1ED182F1178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EE160-5A9C-45D2-8300-023E64A5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F0D0D-7DA1-4CC5-908C-B7AB0E26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0A51-9DC7-439E-A840-7F281693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168B0-9F07-4E1F-8EE9-B048EC27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54EA-2443-4601-9039-1ED182F1178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CD364-43E1-4332-9BCA-0A5491AB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86FB5-0963-4884-BE91-7166C43D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0A51-9DC7-439E-A840-7F281693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13B4-5A38-4FC0-83FF-F8A69C1C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D972A-F4AE-4293-B36A-7B82D316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C2DAA-472D-4257-BC5E-B1AE9830C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D9B8D-F6D9-4E53-9887-682CD246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54EA-2443-4601-9039-1ED182F1178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9932C-81A0-491D-8AA3-461DF3B7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72C07-70D0-4D1D-AF36-3CF8536E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0A51-9DC7-439E-A840-7F281693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98CE-C94E-487F-B10E-FB70216D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53AB1-B938-4119-8213-F2116D8B6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711D1-70D7-4ABB-8F0A-87C068BB4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CA4A9-1240-4946-87F3-8248A56B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54EA-2443-4601-9039-1ED182F1178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2C9C0-23A1-4F6B-AF8D-F1F40966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DAAB5-168E-422C-982D-A4786BF3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0A51-9DC7-439E-A840-7F281693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EA8BD-B445-4893-ABF3-30C895C2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16A13-2454-43E9-9C01-BF5C4106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5F2BA-BDE6-494A-884C-B3099531B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54EA-2443-4601-9039-1ED182F1178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7A85-3C43-41A5-A11B-86284215E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4970-F795-4E86-999C-5F33B028E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0A51-9DC7-439E-A840-7F281693B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7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4FBD-A84C-4C17-BABF-CE51A4A33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8ACCE-9BF8-40AA-9436-69005ECD6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8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4636" y="1280155"/>
            <a:ext cx="7982728" cy="4297689"/>
            <a:chOff x="2104636" y="1280155"/>
            <a:chExt cx="7982728" cy="4297689"/>
          </a:xfrm>
        </p:grpSpPr>
        <p:grpSp>
          <p:nvGrpSpPr>
            <p:cNvPr id="6" name="Group 5"/>
            <p:cNvGrpSpPr/>
            <p:nvPr/>
          </p:nvGrpSpPr>
          <p:grpSpPr>
            <a:xfrm>
              <a:off x="2104636" y="1280155"/>
              <a:ext cx="7982728" cy="4297689"/>
              <a:chOff x="2104636" y="1280155"/>
              <a:chExt cx="7982728" cy="429768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4636" y="1280155"/>
                <a:ext cx="7982728" cy="4297689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9041524" y="4177862"/>
                <a:ext cx="630620" cy="2758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726214" y="4461643"/>
                <a:ext cx="630620" cy="228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288221" y="3129455"/>
              <a:ext cx="5565227" cy="16947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02317" y="2096814"/>
              <a:ext cx="4269827" cy="16947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216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04636" y="1280155"/>
            <a:ext cx="7982728" cy="4297689"/>
            <a:chOff x="2104636" y="1280155"/>
            <a:chExt cx="7982728" cy="42976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36" y="1280155"/>
              <a:ext cx="7982728" cy="429768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9041524" y="4177862"/>
              <a:ext cx="630620" cy="275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726214" y="4461643"/>
              <a:ext cx="630620" cy="228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365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36" y="1280155"/>
            <a:ext cx="7982728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4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36" y="1280155"/>
            <a:ext cx="7982728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4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66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2916455" y="2098307"/>
            <a:ext cx="606391" cy="2319689"/>
            <a:chOff x="2916455" y="2098307"/>
            <a:chExt cx="606391" cy="2319689"/>
          </a:xfrm>
        </p:grpSpPr>
        <p:sp>
          <p:nvSpPr>
            <p:cNvPr id="148" name="Freeform 147"/>
            <p:cNvSpPr/>
            <p:nvPr/>
          </p:nvSpPr>
          <p:spPr>
            <a:xfrm>
              <a:off x="3108677" y="2319688"/>
              <a:ext cx="173538" cy="2098308"/>
            </a:xfrm>
            <a:custGeom>
              <a:avLst/>
              <a:gdLst>
                <a:gd name="connsiteX0" fmla="*/ 173538 w 173538"/>
                <a:gd name="connsiteY0" fmla="*/ 2098308 h 2098308"/>
                <a:gd name="connsiteX1" fmla="*/ 163912 w 173538"/>
                <a:gd name="connsiteY1" fmla="*/ 1694047 h 2098308"/>
                <a:gd name="connsiteX2" fmla="*/ 144662 w 173538"/>
                <a:gd name="connsiteY2" fmla="*/ 1530417 h 2098308"/>
                <a:gd name="connsiteX3" fmla="*/ 135037 w 173538"/>
                <a:gd name="connsiteY3" fmla="*/ 1424539 h 2098308"/>
                <a:gd name="connsiteX4" fmla="*/ 144662 w 173538"/>
                <a:gd name="connsiteY4" fmla="*/ 789272 h 2098308"/>
                <a:gd name="connsiteX5" fmla="*/ 163912 w 173538"/>
                <a:gd name="connsiteY5" fmla="*/ 654518 h 2098308"/>
                <a:gd name="connsiteX6" fmla="*/ 173538 w 173538"/>
                <a:gd name="connsiteY6" fmla="*/ 625643 h 2098308"/>
                <a:gd name="connsiteX7" fmla="*/ 163912 w 173538"/>
                <a:gd name="connsiteY7" fmla="*/ 519765 h 2098308"/>
                <a:gd name="connsiteX8" fmla="*/ 115786 w 173538"/>
                <a:gd name="connsiteY8" fmla="*/ 433137 h 2098308"/>
                <a:gd name="connsiteX9" fmla="*/ 96536 w 173538"/>
                <a:gd name="connsiteY9" fmla="*/ 394636 h 2098308"/>
                <a:gd name="connsiteX10" fmla="*/ 67660 w 173538"/>
                <a:gd name="connsiteY10" fmla="*/ 317634 h 2098308"/>
                <a:gd name="connsiteX11" fmla="*/ 58035 w 173538"/>
                <a:gd name="connsiteY11" fmla="*/ 269508 h 2098308"/>
                <a:gd name="connsiteX12" fmla="*/ 19534 w 173538"/>
                <a:gd name="connsiteY12" fmla="*/ 154005 h 2098308"/>
                <a:gd name="connsiteX13" fmla="*/ 283 w 173538"/>
                <a:gd name="connsiteY13" fmla="*/ 19251 h 2098308"/>
                <a:gd name="connsiteX14" fmla="*/ 283 w 173538"/>
                <a:gd name="connsiteY14" fmla="*/ 0 h 209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538" h="2098308">
                  <a:moveTo>
                    <a:pt x="173538" y="2098308"/>
                  </a:moveTo>
                  <a:cubicBezTo>
                    <a:pt x="170329" y="1963554"/>
                    <a:pt x="170757" y="1828665"/>
                    <a:pt x="163912" y="1694047"/>
                  </a:cubicBezTo>
                  <a:cubicBezTo>
                    <a:pt x="161123" y="1639198"/>
                    <a:pt x="150513" y="1585024"/>
                    <a:pt x="144662" y="1530417"/>
                  </a:cubicBezTo>
                  <a:cubicBezTo>
                    <a:pt x="140887" y="1495180"/>
                    <a:pt x="138245" y="1459832"/>
                    <a:pt x="135037" y="1424539"/>
                  </a:cubicBezTo>
                  <a:cubicBezTo>
                    <a:pt x="138245" y="1212783"/>
                    <a:pt x="139017" y="1000977"/>
                    <a:pt x="144662" y="789272"/>
                  </a:cubicBezTo>
                  <a:cubicBezTo>
                    <a:pt x="145556" y="755755"/>
                    <a:pt x="154523" y="692072"/>
                    <a:pt x="163912" y="654518"/>
                  </a:cubicBezTo>
                  <a:cubicBezTo>
                    <a:pt x="166373" y="644675"/>
                    <a:pt x="170329" y="635268"/>
                    <a:pt x="173538" y="625643"/>
                  </a:cubicBezTo>
                  <a:cubicBezTo>
                    <a:pt x="170329" y="590350"/>
                    <a:pt x="168924" y="554847"/>
                    <a:pt x="163912" y="519765"/>
                  </a:cubicBezTo>
                  <a:cubicBezTo>
                    <a:pt x="158588" y="482498"/>
                    <a:pt x="133424" y="468413"/>
                    <a:pt x="115786" y="433137"/>
                  </a:cubicBezTo>
                  <a:lnTo>
                    <a:pt x="96536" y="394636"/>
                  </a:lnTo>
                  <a:cubicBezTo>
                    <a:pt x="64608" y="235010"/>
                    <a:pt x="110150" y="430944"/>
                    <a:pt x="67660" y="317634"/>
                  </a:cubicBezTo>
                  <a:cubicBezTo>
                    <a:pt x="61916" y="302316"/>
                    <a:pt x="62003" y="285379"/>
                    <a:pt x="58035" y="269508"/>
                  </a:cubicBezTo>
                  <a:cubicBezTo>
                    <a:pt x="42038" y="205519"/>
                    <a:pt x="41541" y="209023"/>
                    <a:pt x="19534" y="154005"/>
                  </a:cubicBezTo>
                  <a:cubicBezTo>
                    <a:pt x="10199" y="97997"/>
                    <a:pt x="6307" y="79489"/>
                    <a:pt x="283" y="19251"/>
                  </a:cubicBezTo>
                  <a:cubicBezTo>
                    <a:pt x="-355" y="12866"/>
                    <a:pt x="283" y="6417"/>
                    <a:pt x="283" y="0"/>
                  </a:cubicBezTo>
                </a:path>
              </a:pathLst>
            </a:custGeom>
            <a:noFill/>
            <a:ln w="762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2916455" y="3734602"/>
              <a:ext cx="346509" cy="259882"/>
            </a:xfrm>
            <a:custGeom>
              <a:avLst/>
              <a:gdLst>
                <a:gd name="connsiteX0" fmla="*/ 346509 w 346509"/>
                <a:gd name="connsiteY0" fmla="*/ 259882 h 259882"/>
                <a:gd name="connsiteX1" fmla="*/ 308008 w 346509"/>
                <a:gd name="connsiteY1" fmla="*/ 211756 h 259882"/>
                <a:gd name="connsiteX2" fmla="*/ 288758 w 346509"/>
                <a:gd name="connsiteY2" fmla="*/ 182880 h 259882"/>
                <a:gd name="connsiteX3" fmla="*/ 250257 w 346509"/>
                <a:gd name="connsiteY3" fmla="*/ 144379 h 259882"/>
                <a:gd name="connsiteX4" fmla="*/ 231006 w 346509"/>
                <a:gd name="connsiteY4" fmla="*/ 115503 h 259882"/>
                <a:gd name="connsiteX5" fmla="*/ 202130 w 346509"/>
                <a:gd name="connsiteY5" fmla="*/ 86627 h 259882"/>
                <a:gd name="connsiteX6" fmla="*/ 134753 w 346509"/>
                <a:gd name="connsiteY6" fmla="*/ 0 h 259882"/>
                <a:gd name="connsiteX7" fmla="*/ 125128 w 346509"/>
                <a:gd name="connsiteY7" fmla="*/ 28876 h 259882"/>
                <a:gd name="connsiteX8" fmla="*/ 96252 w 346509"/>
                <a:gd name="connsiteY8" fmla="*/ 96253 h 259882"/>
                <a:gd name="connsiteX9" fmla="*/ 86627 w 346509"/>
                <a:gd name="connsiteY9" fmla="*/ 134754 h 259882"/>
                <a:gd name="connsiteX10" fmla="*/ 67377 w 346509"/>
                <a:gd name="connsiteY10" fmla="*/ 192505 h 259882"/>
                <a:gd name="connsiteX11" fmla="*/ 0 w 346509"/>
                <a:gd name="connsiteY11" fmla="*/ 259882 h 25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509" h="259882">
                  <a:moveTo>
                    <a:pt x="346509" y="259882"/>
                  </a:moveTo>
                  <a:cubicBezTo>
                    <a:pt x="333675" y="243840"/>
                    <a:pt x="320334" y="228191"/>
                    <a:pt x="308008" y="211756"/>
                  </a:cubicBezTo>
                  <a:cubicBezTo>
                    <a:pt x="301067" y="202502"/>
                    <a:pt x="296286" y="191663"/>
                    <a:pt x="288758" y="182880"/>
                  </a:cubicBezTo>
                  <a:cubicBezTo>
                    <a:pt x="276947" y="169100"/>
                    <a:pt x="262069" y="158159"/>
                    <a:pt x="250257" y="144379"/>
                  </a:cubicBezTo>
                  <a:cubicBezTo>
                    <a:pt x="242728" y="135596"/>
                    <a:pt x="238412" y="124390"/>
                    <a:pt x="231006" y="115503"/>
                  </a:cubicBezTo>
                  <a:cubicBezTo>
                    <a:pt x="222292" y="105046"/>
                    <a:pt x="211174" y="96801"/>
                    <a:pt x="202130" y="86627"/>
                  </a:cubicBezTo>
                  <a:cubicBezTo>
                    <a:pt x="157705" y="36649"/>
                    <a:pt x="162776" y="42035"/>
                    <a:pt x="134753" y="0"/>
                  </a:cubicBezTo>
                  <a:cubicBezTo>
                    <a:pt x="131545" y="9625"/>
                    <a:pt x="128896" y="19456"/>
                    <a:pt x="125128" y="28876"/>
                  </a:cubicBezTo>
                  <a:cubicBezTo>
                    <a:pt x="116053" y="51563"/>
                    <a:pt x="104602" y="73289"/>
                    <a:pt x="96252" y="96253"/>
                  </a:cubicBezTo>
                  <a:cubicBezTo>
                    <a:pt x="91731" y="108685"/>
                    <a:pt x="90428" y="122083"/>
                    <a:pt x="86627" y="134754"/>
                  </a:cubicBezTo>
                  <a:cubicBezTo>
                    <a:pt x="80796" y="154190"/>
                    <a:pt x="81725" y="178157"/>
                    <a:pt x="67377" y="192505"/>
                  </a:cubicBezTo>
                  <a:lnTo>
                    <a:pt x="0" y="259882"/>
                  </a:lnTo>
                </a:path>
              </a:pathLst>
            </a:custGeom>
            <a:noFill/>
            <a:ln w="762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3195587" y="2396691"/>
              <a:ext cx="173255" cy="240631"/>
            </a:xfrm>
            <a:custGeom>
              <a:avLst/>
              <a:gdLst>
                <a:gd name="connsiteX0" fmla="*/ 0 w 173255"/>
                <a:gd name="connsiteY0" fmla="*/ 240631 h 240631"/>
                <a:gd name="connsiteX1" fmla="*/ 9626 w 173255"/>
                <a:gd name="connsiteY1" fmla="*/ 182880 h 240631"/>
                <a:gd name="connsiteX2" fmla="*/ 19251 w 173255"/>
                <a:gd name="connsiteY2" fmla="*/ 86627 h 240631"/>
                <a:gd name="connsiteX3" fmla="*/ 38501 w 173255"/>
                <a:gd name="connsiteY3" fmla="*/ 28875 h 240631"/>
                <a:gd name="connsiteX4" fmla="*/ 57752 w 173255"/>
                <a:gd name="connsiteY4" fmla="*/ 0 h 240631"/>
                <a:gd name="connsiteX5" fmla="*/ 86628 w 173255"/>
                <a:gd name="connsiteY5" fmla="*/ 9625 h 240631"/>
                <a:gd name="connsiteX6" fmla="*/ 144379 w 173255"/>
                <a:gd name="connsiteY6" fmla="*/ 105877 h 240631"/>
                <a:gd name="connsiteX7" fmla="*/ 154005 w 173255"/>
                <a:gd name="connsiteY7" fmla="*/ 134753 h 240631"/>
                <a:gd name="connsiteX8" fmla="*/ 173255 w 173255"/>
                <a:gd name="connsiteY8" fmla="*/ 163629 h 24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255" h="240631">
                  <a:moveTo>
                    <a:pt x="0" y="240631"/>
                  </a:moveTo>
                  <a:cubicBezTo>
                    <a:pt x="3209" y="221381"/>
                    <a:pt x="7205" y="202245"/>
                    <a:pt x="9626" y="182880"/>
                  </a:cubicBezTo>
                  <a:cubicBezTo>
                    <a:pt x="13626" y="150885"/>
                    <a:pt x="13309" y="118319"/>
                    <a:pt x="19251" y="86627"/>
                  </a:cubicBezTo>
                  <a:cubicBezTo>
                    <a:pt x="22990" y="66683"/>
                    <a:pt x="27245" y="45759"/>
                    <a:pt x="38501" y="28875"/>
                  </a:cubicBezTo>
                  <a:lnTo>
                    <a:pt x="57752" y="0"/>
                  </a:lnTo>
                  <a:cubicBezTo>
                    <a:pt x="67377" y="3208"/>
                    <a:pt x="79454" y="2451"/>
                    <a:pt x="86628" y="9625"/>
                  </a:cubicBezTo>
                  <a:cubicBezTo>
                    <a:pt x="103737" y="26734"/>
                    <a:pt x="132985" y="79292"/>
                    <a:pt x="144379" y="105877"/>
                  </a:cubicBezTo>
                  <a:cubicBezTo>
                    <a:pt x="148376" y="115203"/>
                    <a:pt x="149468" y="125678"/>
                    <a:pt x="154005" y="134753"/>
                  </a:cubicBezTo>
                  <a:cubicBezTo>
                    <a:pt x="159178" y="145100"/>
                    <a:pt x="173255" y="163629"/>
                    <a:pt x="173255" y="163629"/>
                  </a:cubicBezTo>
                </a:path>
              </a:pathLst>
            </a:custGeom>
            <a:noFill/>
            <a:ln w="762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2974162" y="2768997"/>
              <a:ext cx="288802" cy="349588"/>
            </a:xfrm>
            <a:custGeom>
              <a:avLst/>
              <a:gdLst>
                <a:gd name="connsiteX0" fmla="*/ 288802 w 288802"/>
                <a:gd name="connsiteY0" fmla="*/ 243710 h 349588"/>
                <a:gd name="connsiteX1" fmla="*/ 231051 w 288802"/>
                <a:gd name="connsiteY1" fmla="*/ 176334 h 349588"/>
                <a:gd name="connsiteX2" fmla="*/ 202175 w 288802"/>
                <a:gd name="connsiteY2" fmla="*/ 137832 h 349588"/>
                <a:gd name="connsiteX3" fmla="*/ 115547 w 288802"/>
                <a:gd name="connsiteY3" fmla="*/ 51205 h 349588"/>
                <a:gd name="connsiteX4" fmla="*/ 105922 w 288802"/>
                <a:gd name="connsiteY4" fmla="*/ 22329 h 349588"/>
                <a:gd name="connsiteX5" fmla="*/ 77046 w 288802"/>
                <a:gd name="connsiteY5" fmla="*/ 3079 h 349588"/>
                <a:gd name="connsiteX6" fmla="*/ 67421 w 288802"/>
                <a:gd name="connsiteY6" fmla="*/ 137832 h 349588"/>
                <a:gd name="connsiteX7" fmla="*/ 38545 w 288802"/>
                <a:gd name="connsiteY7" fmla="*/ 224460 h 349588"/>
                <a:gd name="connsiteX8" fmla="*/ 19295 w 288802"/>
                <a:gd name="connsiteY8" fmla="*/ 253336 h 349588"/>
                <a:gd name="connsiteX9" fmla="*/ 9670 w 288802"/>
                <a:gd name="connsiteY9" fmla="*/ 282211 h 349588"/>
                <a:gd name="connsiteX10" fmla="*/ 44 w 288802"/>
                <a:gd name="connsiteY10" fmla="*/ 349588 h 34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802" h="349588">
                  <a:moveTo>
                    <a:pt x="288802" y="243710"/>
                  </a:moveTo>
                  <a:cubicBezTo>
                    <a:pt x="269552" y="221251"/>
                    <a:pt x="249782" y="199228"/>
                    <a:pt x="231051" y="176334"/>
                  </a:cubicBezTo>
                  <a:cubicBezTo>
                    <a:pt x="220892" y="163918"/>
                    <a:pt x="213056" y="149620"/>
                    <a:pt x="202175" y="137832"/>
                  </a:cubicBezTo>
                  <a:cubicBezTo>
                    <a:pt x="174476" y="107825"/>
                    <a:pt x="115547" y="51205"/>
                    <a:pt x="115547" y="51205"/>
                  </a:cubicBezTo>
                  <a:cubicBezTo>
                    <a:pt x="112339" y="41580"/>
                    <a:pt x="112260" y="30252"/>
                    <a:pt x="105922" y="22329"/>
                  </a:cubicBezTo>
                  <a:cubicBezTo>
                    <a:pt x="98695" y="13296"/>
                    <a:pt x="80704" y="-7895"/>
                    <a:pt x="77046" y="3079"/>
                  </a:cubicBezTo>
                  <a:cubicBezTo>
                    <a:pt x="62806" y="45800"/>
                    <a:pt x="72394" y="93075"/>
                    <a:pt x="67421" y="137832"/>
                  </a:cubicBezTo>
                  <a:cubicBezTo>
                    <a:pt x="64795" y="161468"/>
                    <a:pt x="48096" y="205359"/>
                    <a:pt x="38545" y="224460"/>
                  </a:cubicBezTo>
                  <a:cubicBezTo>
                    <a:pt x="33372" y="234807"/>
                    <a:pt x="24468" y="242989"/>
                    <a:pt x="19295" y="253336"/>
                  </a:cubicBezTo>
                  <a:cubicBezTo>
                    <a:pt x="14758" y="262411"/>
                    <a:pt x="12131" y="272368"/>
                    <a:pt x="9670" y="282211"/>
                  </a:cubicBezTo>
                  <a:cubicBezTo>
                    <a:pt x="-1214" y="325748"/>
                    <a:pt x="44" y="318246"/>
                    <a:pt x="44" y="349588"/>
                  </a:cubicBezTo>
                </a:path>
              </a:pathLst>
            </a:custGeom>
            <a:noFill/>
            <a:ln w="762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3038368" y="2152980"/>
              <a:ext cx="50166" cy="192505"/>
            </a:xfrm>
            <a:custGeom>
              <a:avLst/>
              <a:gdLst>
                <a:gd name="connsiteX0" fmla="*/ 50166 w 50166"/>
                <a:gd name="connsiteY0" fmla="*/ 192505 h 192505"/>
                <a:gd name="connsiteX1" fmla="*/ 21290 w 50166"/>
                <a:gd name="connsiteY1" fmla="*/ 105878 h 192505"/>
                <a:gd name="connsiteX2" fmla="*/ 2040 w 50166"/>
                <a:gd name="connsiteY2" fmla="*/ 77002 h 192505"/>
                <a:gd name="connsiteX3" fmla="*/ 2040 w 50166"/>
                <a:gd name="connsiteY3" fmla="*/ 0 h 19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66" h="192505">
                  <a:moveTo>
                    <a:pt x="50166" y="192505"/>
                  </a:moveTo>
                  <a:cubicBezTo>
                    <a:pt x="40541" y="163629"/>
                    <a:pt x="38173" y="131204"/>
                    <a:pt x="21290" y="105878"/>
                  </a:cubicBezTo>
                  <a:cubicBezTo>
                    <a:pt x="14873" y="96253"/>
                    <a:pt x="4109" y="88384"/>
                    <a:pt x="2040" y="77002"/>
                  </a:cubicBezTo>
                  <a:cubicBezTo>
                    <a:pt x="-2551" y="51749"/>
                    <a:pt x="2040" y="25667"/>
                    <a:pt x="2040" y="0"/>
                  </a:cubicBezTo>
                </a:path>
              </a:pathLst>
            </a:cu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3122344" y="2098307"/>
              <a:ext cx="20279" cy="221381"/>
            </a:xfrm>
            <a:custGeom>
              <a:avLst/>
              <a:gdLst>
                <a:gd name="connsiteX0" fmla="*/ 10569 w 20279"/>
                <a:gd name="connsiteY0" fmla="*/ 221381 h 221381"/>
                <a:gd name="connsiteX1" fmla="*/ 20194 w 20279"/>
                <a:gd name="connsiteY1" fmla="*/ 173255 h 221381"/>
                <a:gd name="connsiteX2" fmla="*/ 944 w 20279"/>
                <a:gd name="connsiteY2" fmla="*/ 57752 h 221381"/>
                <a:gd name="connsiteX3" fmla="*/ 944 w 20279"/>
                <a:gd name="connsiteY3" fmla="*/ 0 h 22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79" h="221381">
                  <a:moveTo>
                    <a:pt x="10569" y="221381"/>
                  </a:moveTo>
                  <a:cubicBezTo>
                    <a:pt x="13777" y="205339"/>
                    <a:pt x="21155" y="189586"/>
                    <a:pt x="20194" y="173255"/>
                  </a:cubicBezTo>
                  <a:cubicBezTo>
                    <a:pt x="17902" y="134290"/>
                    <a:pt x="5254" y="96545"/>
                    <a:pt x="944" y="57752"/>
                  </a:cubicBezTo>
                  <a:cubicBezTo>
                    <a:pt x="-1182" y="38619"/>
                    <a:pt x="944" y="19251"/>
                    <a:pt x="944" y="0"/>
                  </a:cubicBezTo>
                </a:path>
              </a:pathLst>
            </a:cu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3075411" y="2117557"/>
              <a:ext cx="39676" cy="202131"/>
            </a:xfrm>
            <a:custGeom>
              <a:avLst/>
              <a:gdLst>
                <a:gd name="connsiteX0" fmla="*/ 39676 w 39676"/>
                <a:gd name="connsiteY0" fmla="*/ 202131 h 202131"/>
                <a:gd name="connsiteX1" fmla="*/ 30051 w 39676"/>
                <a:gd name="connsiteY1" fmla="*/ 105878 h 202131"/>
                <a:gd name="connsiteX2" fmla="*/ 1175 w 39676"/>
                <a:gd name="connsiteY2" fmla="*/ 28876 h 202131"/>
                <a:gd name="connsiteX3" fmla="*/ 1175 w 39676"/>
                <a:gd name="connsiteY3" fmla="*/ 0 h 20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76" h="202131">
                  <a:moveTo>
                    <a:pt x="39676" y="202131"/>
                  </a:moveTo>
                  <a:cubicBezTo>
                    <a:pt x="36468" y="170047"/>
                    <a:pt x="34611" y="137798"/>
                    <a:pt x="30051" y="105878"/>
                  </a:cubicBezTo>
                  <a:cubicBezTo>
                    <a:pt x="18235" y="23170"/>
                    <a:pt x="24941" y="112060"/>
                    <a:pt x="1175" y="28876"/>
                  </a:cubicBezTo>
                  <a:cubicBezTo>
                    <a:pt x="-1469" y="19621"/>
                    <a:pt x="1175" y="9625"/>
                    <a:pt x="1175" y="0"/>
                  </a:cubicBezTo>
                </a:path>
              </a:pathLst>
            </a:cu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3127575" y="2147412"/>
              <a:ext cx="38508" cy="182880"/>
            </a:xfrm>
            <a:custGeom>
              <a:avLst/>
              <a:gdLst>
                <a:gd name="connsiteX0" fmla="*/ 0 w 38508"/>
                <a:gd name="connsiteY0" fmla="*/ 182880 h 182880"/>
                <a:gd name="connsiteX1" fmla="*/ 28875 w 38508"/>
                <a:gd name="connsiteY1" fmla="*/ 57751 h 182880"/>
                <a:gd name="connsiteX2" fmla="*/ 38501 w 38508"/>
                <a:gd name="connsiteY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08" h="182880">
                  <a:moveTo>
                    <a:pt x="0" y="182880"/>
                  </a:moveTo>
                  <a:cubicBezTo>
                    <a:pt x="28643" y="82625"/>
                    <a:pt x="12041" y="150334"/>
                    <a:pt x="28875" y="57751"/>
                  </a:cubicBezTo>
                  <a:cubicBezTo>
                    <a:pt x="39130" y="1348"/>
                    <a:pt x="38501" y="26991"/>
                    <a:pt x="38501" y="0"/>
                  </a:cubicBezTo>
                </a:path>
              </a:pathLst>
            </a:cu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 rot="1135996">
              <a:off x="3267383" y="3113070"/>
              <a:ext cx="90928" cy="389275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3243714" y="3359217"/>
              <a:ext cx="279132" cy="327259"/>
            </a:xfrm>
            <a:custGeom>
              <a:avLst/>
              <a:gdLst>
                <a:gd name="connsiteX0" fmla="*/ 0 w 279132"/>
                <a:gd name="connsiteY0" fmla="*/ 144379 h 327259"/>
                <a:gd name="connsiteX1" fmla="*/ 67377 w 279132"/>
                <a:gd name="connsiteY1" fmla="*/ 96252 h 327259"/>
                <a:gd name="connsiteX2" fmla="*/ 86627 w 279132"/>
                <a:gd name="connsiteY2" fmla="*/ 67377 h 327259"/>
                <a:gd name="connsiteX3" fmla="*/ 115503 w 279132"/>
                <a:gd name="connsiteY3" fmla="*/ 38501 h 327259"/>
                <a:gd name="connsiteX4" fmla="*/ 134753 w 279132"/>
                <a:gd name="connsiteY4" fmla="*/ 9625 h 327259"/>
                <a:gd name="connsiteX5" fmla="*/ 163629 w 279132"/>
                <a:gd name="connsiteY5" fmla="*/ 0 h 327259"/>
                <a:gd name="connsiteX6" fmla="*/ 182880 w 279132"/>
                <a:gd name="connsiteY6" fmla="*/ 57751 h 327259"/>
                <a:gd name="connsiteX7" fmla="*/ 192505 w 279132"/>
                <a:gd name="connsiteY7" fmla="*/ 86627 h 327259"/>
                <a:gd name="connsiteX8" fmla="*/ 202130 w 279132"/>
                <a:gd name="connsiteY8" fmla="*/ 144379 h 327259"/>
                <a:gd name="connsiteX9" fmla="*/ 221381 w 279132"/>
                <a:gd name="connsiteY9" fmla="*/ 202130 h 327259"/>
                <a:gd name="connsiteX10" fmla="*/ 231006 w 279132"/>
                <a:gd name="connsiteY10" fmla="*/ 231006 h 327259"/>
                <a:gd name="connsiteX11" fmla="*/ 250257 w 279132"/>
                <a:gd name="connsiteY11" fmla="*/ 269507 h 327259"/>
                <a:gd name="connsiteX12" fmla="*/ 279132 w 279132"/>
                <a:gd name="connsiteY12" fmla="*/ 327259 h 32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9132" h="327259">
                  <a:moveTo>
                    <a:pt x="0" y="144379"/>
                  </a:moveTo>
                  <a:cubicBezTo>
                    <a:pt x="22459" y="128337"/>
                    <a:pt x="46748" y="114589"/>
                    <a:pt x="67377" y="96252"/>
                  </a:cubicBezTo>
                  <a:cubicBezTo>
                    <a:pt x="76023" y="88567"/>
                    <a:pt x="79221" y="76264"/>
                    <a:pt x="86627" y="67377"/>
                  </a:cubicBezTo>
                  <a:cubicBezTo>
                    <a:pt x="95341" y="56920"/>
                    <a:pt x="106789" y="48958"/>
                    <a:pt x="115503" y="38501"/>
                  </a:cubicBezTo>
                  <a:cubicBezTo>
                    <a:pt x="122909" y="29614"/>
                    <a:pt x="125720" y="16852"/>
                    <a:pt x="134753" y="9625"/>
                  </a:cubicBezTo>
                  <a:cubicBezTo>
                    <a:pt x="142676" y="3287"/>
                    <a:pt x="154004" y="3208"/>
                    <a:pt x="163629" y="0"/>
                  </a:cubicBezTo>
                  <a:lnTo>
                    <a:pt x="182880" y="57751"/>
                  </a:lnTo>
                  <a:cubicBezTo>
                    <a:pt x="186088" y="67376"/>
                    <a:pt x="190837" y="76619"/>
                    <a:pt x="192505" y="86627"/>
                  </a:cubicBezTo>
                  <a:cubicBezTo>
                    <a:pt x="195713" y="105878"/>
                    <a:pt x="197397" y="125446"/>
                    <a:pt x="202130" y="144379"/>
                  </a:cubicBezTo>
                  <a:cubicBezTo>
                    <a:pt x="207052" y="164065"/>
                    <a:pt x="214964" y="182880"/>
                    <a:pt x="221381" y="202130"/>
                  </a:cubicBezTo>
                  <a:cubicBezTo>
                    <a:pt x="224589" y="211755"/>
                    <a:pt x="226468" y="221931"/>
                    <a:pt x="231006" y="231006"/>
                  </a:cubicBezTo>
                  <a:lnTo>
                    <a:pt x="250257" y="269507"/>
                  </a:lnTo>
                  <a:cubicBezTo>
                    <a:pt x="262083" y="316812"/>
                    <a:pt x="250528" y="298654"/>
                    <a:pt x="279132" y="327259"/>
                  </a:cubicBezTo>
                </a:path>
              </a:pathLst>
            </a:custGeom>
            <a:noFill/>
            <a:ln w="762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711990" y="3435340"/>
            <a:ext cx="695685" cy="983769"/>
            <a:chOff x="5711990" y="3435340"/>
            <a:chExt cx="695685" cy="983769"/>
          </a:xfrm>
        </p:grpSpPr>
        <p:sp>
          <p:nvSpPr>
            <p:cNvPr id="159" name="Freeform 158"/>
            <p:cNvSpPr/>
            <p:nvPr/>
          </p:nvSpPr>
          <p:spPr>
            <a:xfrm>
              <a:off x="6025614" y="3570805"/>
              <a:ext cx="52388" cy="848304"/>
            </a:xfrm>
            <a:custGeom>
              <a:avLst/>
              <a:gdLst>
                <a:gd name="connsiteX0" fmla="*/ 9525 w 52388"/>
                <a:gd name="connsiteY0" fmla="*/ 848304 h 848304"/>
                <a:gd name="connsiteX1" fmla="*/ 33338 w 52388"/>
                <a:gd name="connsiteY1" fmla="*/ 824491 h 848304"/>
                <a:gd name="connsiteX2" fmla="*/ 38100 w 52388"/>
                <a:gd name="connsiteY2" fmla="*/ 795916 h 848304"/>
                <a:gd name="connsiteX3" fmla="*/ 47625 w 52388"/>
                <a:gd name="connsiteY3" fmla="*/ 762579 h 848304"/>
                <a:gd name="connsiteX4" fmla="*/ 52388 w 52388"/>
                <a:gd name="connsiteY4" fmla="*/ 743529 h 848304"/>
                <a:gd name="connsiteX5" fmla="*/ 47625 w 52388"/>
                <a:gd name="connsiteY5" fmla="*/ 629229 h 848304"/>
                <a:gd name="connsiteX6" fmla="*/ 38100 w 52388"/>
                <a:gd name="connsiteY6" fmla="*/ 610179 h 848304"/>
                <a:gd name="connsiteX7" fmla="*/ 33338 w 52388"/>
                <a:gd name="connsiteY7" fmla="*/ 572079 h 848304"/>
                <a:gd name="connsiteX8" fmla="*/ 23813 w 52388"/>
                <a:gd name="connsiteY8" fmla="*/ 500641 h 848304"/>
                <a:gd name="connsiteX9" fmla="*/ 14288 w 52388"/>
                <a:gd name="connsiteY9" fmla="*/ 376816 h 848304"/>
                <a:gd name="connsiteX10" fmla="*/ 9525 w 52388"/>
                <a:gd name="connsiteY10" fmla="*/ 348241 h 848304"/>
                <a:gd name="connsiteX11" fmla="*/ 4763 w 52388"/>
                <a:gd name="connsiteY11" fmla="*/ 333954 h 848304"/>
                <a:gd name="connsiteX12" fmla="*/ 0 w 52388"/>
                <a:gd name="connsiteY12" fmla="*/ 314904 h 848304"/>
                <a:gd name="connsiteX13" fmla="*/ 4763 w 52388"/>
                <a:gd name="connsiteY13" fmla="*/ 176791 h 848304"/>
                <a:gd name="connsiteX14" fmla="*/ 19050 w 52388"/>
                <a:gd name="connsiteY14" fmla="*/ 129166 h 848304"/>
                <a:gd name="connsiteX15" fmla="*/ 28575 w 52388"/>
                <a:gd name="connsiteY15" fmla="*/ 91066 h 848304"/>
                <a:gd name="connsiteX16" fmla="*/ 23813 w 52388"/>
                <a:gd name="connsiteY16" fmla="*/ 24391 h 848304"/>
                <a:gd name="connsiteX17" fmla="*/ 19050 w 52388"/>
                <a:gd name="connsiteY17" fmla="*/ 579 h 848304"/>
                <a:gd name="connsiteX18" fmla="*/ 4763 w 52388"/>
                <a:gd name="connsiteY18" fmla="*/ 10104 h 84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388" h="848304">
                  <a:moveTo>
                    <a:pt x="9525" y="848304"/>
                  </a:moveTo>
                  <a:cubicBezTo>
                    <a:pt x="17463" y="840366"/>
                    <a:pt x="27963" y="834346"/>
                    <a:pt x="33338" y="824491"/>
                  </a:cubicBezTo>
                  <a:cubicBezTo>
                    <a:pt x="37962" y="816014"/>
                    <a:pt x="35929" y="805325"/>
                    <a:pt x="38100" y="795916"/>
                  </a:cubicBezTo>
                  <a:cubicBezTo>
                    <a:pt x="40699" y="784655"/>
                    <a:pt x="44584" y="773729"/>
                    <a:pt x="47625" y="762579"/>
                  </a:cubicBezTo>
                  <a:cubicBezTo>
                    <a:pt x="49347" y="756264"/>
                    <a:pt x="50800" y="749879"/>
                    <a:pt x="52388" y="743529"/>
                  </a:cubicBezTo>
                  <a:cubicBezTo>
                    <a:pt x="50800" y="705429"/>
                    <a:pt x="51688" y="667145"/>
                    <a:pt x="47625" y="629229"/>
                  </a:cubicBezTo>
                  <a:cubicBezTo>
                    <a:pt x="46869" y="622170"/>
                    <a:pt x="39822" y="617067"/>
                    <a:pt x="38100" y="610179"/>
                  </a:cubicBezTo>
                  <a:cubicBezTo>
                    <a:pt x="34996" y="597762"/>
                    <a:pt x="35030" y="584766"/>
                    <a:pt x="33338" y="572079"/>
                  </a:cubicBezTo>
                  <a:cubicBezTo>
                    <a:pt x="20193" y="473491"/>
                    <a:pt x="37460" y="609829"/>
                    <a:pt x="23813" y="500641"/>
                  </a:cubicBezTo>
                  <a:cubicBezTo>
                    <a:pt x="20508" y="444463"/>
                    <a:pt x="20811" y="425737"/>
                    <a:pt x="14288" y="376816"/>
                  </a:cubicBezTo>
                  <a:cubicBezTo>
                    <a:pt x="13012" y="367244"/>
                    <a:pt x="11620" y="357667"/>
                    <a:pt x="9525" y="348241"/>
                  </a:cubicBezTo>
                  <a:cubicBezTo>
                    <a:pt x="8436" y="343341"/>
                    <a:pt x="6142" y="338781"/>
                    <a:pt x="4763" y="333954"/>
                  </a:cubicBezTo>
                  <a:cubicBezTo>
                    <a:pt x="2965" y="327660"/>
                    <a:pt x="1588" y="321254"/>
                    <a:pt x="0" y="314904"/>
                  </a:cubicBezTo>
                  <a:cubicBezTo>
                    <a:pt x="1588" y="268866"/>
                    <a:pt x="1976" y="222772"/>
                    <a:pt x="4763" y="176791"/>
                  </a:cubicBezTo>
                  <a:cubicBezTo>
                    <a:pt x="5296" y="167991"/>
                    <a:pt x="17677" y="133286"/>
                    <a:pt x="19050" y="129166"/>
                  </a:cubicBezTo>
                  <a:cubicBezTo>
                    <a:pt x="26374" y="107195"/>
                    <a:pt x="22827" y="119810"/>
                    <a:pt x="28575" y="91066"/>
                  </a:cubicBezTo>
                  <a:cubicBezTo>
                    <a:pt x="26988" y="68841"/>
                    <a:pt x="26146" y="46550"/>
                    <a:pt x="23813" y="24391"/>
                  </a:cubicBezTo>
                  <a:cubicBezTo>
                    <a:pt x="22966" y="16341"/>
                    <a:pt x="25526" y="5436"/>
                    <a:pt x="19050" y="579"/>
                  </a:cubicBezTo>
                  <a:cubicBezTo>
                    <a:pt x="14471" y="-2855"/>
                    <a:pt x="4763" y="10104"/>
                    <a:pt x="4763" y="10104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5877977" y="3918977"/>
              <a:ext cx="171450" cy="57219"/>
            </a:xfrm>
            <a:custGeom>
              <a:avLst/>
              <a:gdLst>
                <a:gd name="connsiteX0" fmla="*/ 171450 w 171450"/>
                <a:gd name="connsiteY0" fmla="*/ 57219 h 57219"/>
                <a:gd name="connsiteX1" fmla="*/ 114300 w 171450"/>
                <a:gd name="connsiteY1" fmla="*/ 52457 h 57219"/>
                <a:gd name="connsiteX2" fmla="*/ 100012 w 171450"/>
                <a:gd name="connsiteY2" fmla="*/ 47694 h 57219"/>
                <a:gd name="connsiteX3" fmla="*/ 71437 w 171450"/>
                <a:gd name="connsiteY3" fmla="*/ 28644 h 57219"/>
                <a:gd name="connsiteX4" fmla="*/ 61912 w 171450"/>
                <a:gd name="connsiteY4" fmla="*/ 14357 h 57219"/>
                <a:gd name="connsiteX5" fmla="*/ 42862 w 171450"/>
                <a:gd name="connsiteY5" fmla="*/ 9594 h 57219"/>
                <a:gd name="connsiteX6" fmla="*/ 0 w 171450"/>
                <a:gd name="connsiteY6" fmla="*/ 69 h 5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57219">
                  <a:moveTo>
                    <a:pt x="171450" y="57219"/>
                  </a:moveTo>
                  <a:cubicBezTo>
                    <a:pt x="152400" y="55632"/>
                    <a:pt x="133248" y="54983"/>
                    <a:pt x="114300" y="52457"/>
                  </a:cubicBezTo>
                  <a:cubicBezTo>
                    <a:pt x="109324" y="51793"/>
                    <a:pt x="104189" y="50479"/>
                    <a:pt x="100012" y="47694"/>
                  </a:cubicBezTo>
                  <a:cubicBezTo>
                    <a:pt x="64337" y="23911"/>
                    <a:pt x="105411" y="39969"/>
                    <a:pt x="71437" y="28644"/>
                  </a:cubicBezTo>
                  <a:cubicBezTo>
                    <a:pt x="68262" y="23882"/>
                    <a:pt x="66674" y="17532"/>
                    <a:pt x="61912" y="14357"/>
                  </a:cubicBezTo>
                  <a:cubicBezTo>
                    <a:pt x="56466" y="10726"/>
                    <a:pt x="49131" y="11475"/>
                    <a:pt x="42862" y="9594"/>
                  </a:cubicBezTo>
                  <a:cubicBezTo>
                    <a:pt x="6093" y="-1437"/>
                    <a:pt x="26071" y="69"/>
                    <a:pt x="0" y="69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6030377" y="3807524"/>
              <a:ext cx="257494" cy="73422"/>
            </a:xfrm>
            <a:custGeom>
              <a:avLst/>
              <a:gdLst>
                <a:gd name="connsiteX0" fmla="*/ 0 w 257494"/>
                <a:gd name="connsiteY0" fmla="*/ 73422 h 73422"/>
                <a:gd name="connsiteX1" fmla="*/ 47625 w 257494"/>
                <a:gd name="connsiteY1" fmla="*/ 68660 h 73422"/>
                <a:gd name="connsiteX2" fmla="*/ 71437 w 257494"/>
                <a:gd name="connsiteY2" fmla="*/ 63897 h 73422"/>
                <a:gd name="connsiteX3" fmla="*/ 100012 w 257494"/>
                <a:gd name="connsiteY3" fmla="*/ 59135 h 73422"/>
                <a:gd name="connsiteX4" fmla="*/ 123825 w 257494"/>
                <a:gd name="connsiteY4" fmla="*/ 44847 h 73422"/>
                <a:gd name="connsiteX5" fmla="*/ 138112 w 257494"/>
                <a:gd name="connsiteY5" fmla="*/ 30560 h 73422"/>
                <a:gd name="connsiteX6" fmla="*/ 152400 w 257494"/>
                <a:gd name="connsiteY6" fmla="*/ 25797 h 73422"/>
                <a:gd name="connsiteX7" fmla="*/ 195262 w 257494"/>
                <a:gd name="connsiteY7" fmla="*/ 11510 h 73422"/>
                <a:gd name="connsiteX8" fmla="*/ 242887 w 257494"/>
                <a:gd name="connsiteY8" fmla="*/ 11510 h 73422"/>
                <a:gd name="connsiteX9" fmla="*/ 247650 w 257494"/>
                <a:gd name="connsiteY9" fmla="*/ 25797 h 73422"/>
                <a:gd name="connsiteX10" fmla="*/ 257175 w 257494"/>
                <a:gd name="connsiteY10" fmla="*/ 49610 h 73422"/>
                <a:gd name="connsiteX11" fmla="*/ 242887 w 257494"/>
                <a:gd name="connsiteY11" fmla="*/ 44847 h 7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494" h="73422">
                  <a:moveTo>
                    <a:pt x="0" y="73422"/>
                  </a:moveTo>
                  <a:cubicBezTo>
                    <a:pt x="15875" y="71835"/>
                    <a:pt x="31811" y="70769"/>
                    <a:pt x="47625" y="68660"/>
                  </a:cubicBezTo>
                  <a:cubicBezTo>
                    <a:pt x="55649" y="67590"/>
                    <a:pt x="63473" y="65345"/>
                    <a:pt x="71437" y="63897"/>
                  </a:cubicBezTo>
                  <a:cubicBezTo>
                    <a:pt x="80938" y="62170"/>
                    <a:pt x="90487" y="60722"/>
                    <a:pt x="100012" y="59135"/>
                  </a:cubicBezTo>
                  <a:cubicBezTo>
                    <a:pt x="107950" y="54372"/>
                    <a:pt x="116420" y="50401"/>
                    <a:pt x="123825" y="44847"/>
                  </a:cubicBezTo>
                  <a:cubicBezTo>
                    <a:pt x="129213" y="40806"/>
                    <a:pt x="132508" y="34296"/>
                    <a:pt x="138112" y="30560"/>
                  </a:cubicBezTo>
                  <a:cubicBezTo>
                    <a:pt x="142289" y="27775"/>
                    <a:pt x="147910" y="28042"/>
                    <a:pt x="152400" y="25797"/>
                  </a:cubicBezTo>
                  <a:cubicBezTo>
                    <a:pt x="185881" y="9056"/>
                    <a:pt x="142213" y="20351"/>
                    <a:pt x="195262" y="11510"/>
                  </a:cubicBezTo>
                  <a:cubicBezTo>
                    <a:pt x="214113" y="-1057"/>
                    <a:pt x="214248" y="-6389"/>
                    <a:pt x="242887" y="11510"/>
                  </a:cubicBezTo>
                  <a:cubicBezTo>
                    <a:pt x="247144" y="14171"/>
                    <a:pt x="245887" y="21097"/>
                    <a:pt x="247650" y="25797"/>
                  </a:cubicBezTo>
                  <a:cubicBezTo>
                    <a:pt x="250652" y="33802"/>
                    <a:pt x="259249" y="41316"/>
                    <a:pt x="257175" y="49610"/>
                  </a:cubicBezTo>
                  <a:cubicBezTo>
                    <a:pt x="255957" y="54480"/>
                    <a:pt x="242887" y="44847"/>
                    <a:pt x="242887" y="44847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5797014" y="3695077"/>
              <a:ext cx="228600" cy="38232"/>
            </a:xfrm>
            <a:custGeom>
              <a:avLst/>
              <a:gdLst>
                <a:gd name="connsiteX0" fmla="*/ 228600 w 228600"/>
                <a:gd name="connsiteY0" fmla="*/ 38232 h 38232"/>
                <a:gd name="connsiteX1" fmla="*/ 142875 w 228600"/>
                <a:gd name="connsiteY1" fmla="*/ 33469 h 38232"/>
                <a:gd name="connsiteX2" fmla="*/ 123825 w 228600"/>
                <a:gd name="connsiteY2" fmla="*/ 23944 h 38232"/>
                <a:gd name="connsiteX3" fmla="*/ 85725 w 228600"/>
                <a:gd name="connsiteY3" fmla="*/ 14419 h 38232"/>
                <a:gd name="connsiteX4" fmla="*/ 71438 w 228600"/>
                <a:gd name="connsiteY4" fmla="*/ 4894 h 38232"/>
                <a:gd name="connsiteX5" fmla="*/ 0 w 228600"/>
                <a:gd name="connsiteY5" fmla="*/ 132 h 3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38232">
                  <a:moveTo>
                    <a:pt x="228600" y="38232"/>
                  </a:moveTo>
                  <a:cubicBezTo>
                    <a:pt x="200025" y="36644"/>
                    <a:pt x="171232" y="37336"/>
                    <a:pt x="142875" y="33469"/>
                  </a:cubicBezTo>
                  <a:cubicBezTo>
                    <a:pt x="135841" y="32510"/>
                    <a:pt x="130560" y="26189"/>
                    <a:pt x="123825" y="23944"/>
                  </a:cubicBezTo>
                  <a:cubicBezTo>
                    <a:pt x="107516" y="18508"/>
                    <a:pt x="99985" y="21549"/>
                    <a:pt x="85725" y="14419"/>
                  </a:cubicBezTo>
                  <a:cubicBezTo>
                    <a:pt x="80606" y="11859"/>
                    <a:pt x="76960" y="6400"/>
                    <a:pt x="71438" y="4894"/>
                  </a:cubicBezTo>
                  <a:cubicBezTo>
                    <a:pt x="48923" y="-1246"/>
                    <a:pt x="23031" y="132"/>
                    <a:pt x="0" y="132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5732549" y="3782665"/>
              <a:ext cx="170046" cy="208000"/>
              <a:chOff x="4195407" y="3792530"/>
              <a:chExt cx="170046" cy="208000"/>
            </a:xfrm>
          </p:grpSpPr>
          <p:sp>
            <p:nvSpPr>
              <p:cNvPr id="188" name="Oval 187"/>
              <p:cNvSpPr/>
              <p:nvPr/>
            </p:nvSpPr>
            <p:spPr>
              <a:xfrm rot="19803823">
                <a:off x="4217815" y="3954811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 rot="230862">
                <a:off x="4195407" y="3898162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 rot="3895165">
                <a:off x="4245770" y="384348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 rot="2351319">
              <a:off x="5711990" y="3513535"/>
              <a:ext cx="170046" cy="208000"/>
              <a:chOff x="4237501" y="3382087"/>
              <a:chExt cx="170046" cy="208000"/>
            </a:xfrm>
          </p:grpSpPr>
          <p:sp>
            <p:nvSpPr>
              <p:cNvPr id="185" name="Oval 184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 rot="11218135">
              <a:off x="6237629" y="3772002"/>
              <a:ext cx="170046" cy="208000"/>
              <a:chOff x="4237501" y="3382087"/>
              <a:chExt cx="170046" cy="208000"/>
            </a:xfrm>
          </p:grpSpPr>
          <p:sp>
            <p:nvSpPr>
              <p:cNvPr id="182" name="Oval 181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Oval 182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 rot="5224720">
              <a:off x="5997294" y="3416363"/>
              <a:ext cx="170046" cy="208000"/>
              <a:chOff x="4237501" y="3382087"/>
              <a:chExt cx="170046" cy="208000"/>
            </a:xfrm>
          </p:grpSpPr>
          <p:sp>
            <p:nvSpPr>
              <p:cNvPr id="179" name="Oval 178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 rot="1020000">
              <a:off x="5976165" y="3982123"/>
              <a:ext cx="45719" cy="195251"/>
              <a:chOff x="5536511" y="3831154"/>
              <a:chExt cx="45719" cy="195251"/>
            </a:xfrm>
          </p:grpSpPr>
          <p:sp>
            <p:nvSpPr>
              <p:cNvPr id="176" name="Oval 175"/>
              <p:cNvSpPr/>
              <p:nvPr/>
            </p:nvSpPr>
            <p:spPr>
              <a:xfrm flipH="1">
                <a:off x="5536511" y="3831154"/>
                <a:ext cx="45719" cy="66207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 flipH="1">
                <a:off x="5536511" y="3887802"/>
                <a:ext cx="45719" cy="66207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 flipH="1">
                <a:off x="5536511" y="3935917"/>
                <a:ext cx="45719" cy="90488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 rot="1800000">
              <a:off x="5951889" y="3726316"/>
              <a:ext cx="45719" cy="195251"/>
              <a:chOff x="5536511" y="3831154"/>
              <a:chExt cx="45719" cy="195251"/>
            </a:xfrm>
          </p:grpSpPr>
          <p:sp>
            <p:nvSpPr>
              <p:cNvPr id="173" name="Oval 172"/>
              <p:cNvSpPr/>
              <p:nvPr/>
            </p:nvSpPr>
            <p:spPr>
              <a:xfrm flipH="1">
                <a:off x="5536511" y="3831154"/>
                <a:ext cx="45719" cy="66207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 flipH="1">
                <a:off x="5536511" y="3887802"/>
                <a:ext cx="45719" cy="66207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 flipH="1">
                <a:off x="5536511" y="3935917"/>
                <a:ext cx="45719" cy="90488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 rot="-1380000">
              <a:off x="6070948" y="3873953"/>
              <a:ext cx="45719" cy="195251"/>
              <a:chOff x="5536511" y="3831154"/>
              <a:chExt cx="45719" cy="195251"/>
            </a:xfrm>
          </p:grpSpPr>
          <p:sp>
            <p:nvSpPr>
              <p:cNvPr id="170" name="Oval 169"/>
              <p:cNvSpPr/>
              <p:nvPr/>
            </p:nvSpPr>
            <p:spPr>
              <a:xfrm flipH="1">
                <a:off x="5536511" y="3831154"/>
                <a:ext cx="45719" cy="66207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 flipH="1">
                <a:off x="5536511" y="3887802"/>
                <a:ext cx="45719" cy="66207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 flipH="1">
                <a:off x="5536511" y="3935917"/>
                <a:ext cx="45719" cy="90488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1" name="Group 190"/>
          <p:cNvGrpSpPr/>
          <p:nvPr/>
        </p:nvGrpSpPr>
        <p:grpSpPr>
          <a:xfrm>
            <a:off x="4244203" y="3491469"/>
            <a:ext cx="623017" cy="619091"/>
            <a:chOff x="4244203" y="3491469"/>
            <a:chExt cx="623017" cy="619091"/>
          </a:xfrm>
        </p:grpSpPr>
        <p:sp>
          <p:nvSpPr>
            <p:cNvPr id="192" name="Freeform 191"/>
            <p:cNvSpPr/>
            <p:nvPr/>
          </p:nvSpPr>
          <p:spPr>
            <a:xfrm>
              <a:off x="4533900" y="3557009"/>
              <a:ext cx="45719" cy="553551"/>
            </a:xfrm>
            <a:custGeom>
              <a:avLst/>
              <a:gdLst>
                <a:gd name="connsiteX0" fmla="*/ 9525 w 52388"/>
                <a:gd name="connsiteY0" fmla="*/ 848304 h 848304"/>
                <a:gd name="connsiteX1" fmla="*/ 33338 w 52388"/>
                <a:gd name="connsiteY1" fmla="*/ 824491 h 848304"/>
                <a:gd name="connsiteX2" fmla="*/ 38100 w 52388"/>
                <a:gd name="connsiteY2" fmla="*/ 795916 h 848304"/>
                <a:gd name="connsiteX3" fmla="*/ 47625 w 52388"/>
                <a:gd name="connsiteY3" fmla="*/ 762579 h 848304"/>
                <a:gd name="connsiteX4" fmla="*/ 52388 w 52388"/>
                <a:gd name="connsiteY4" fmla="*/ 743529 h 848304"/>
                <a:gd name="connsiteX5" fmla="*/ 47625 w 52388"/>
                <a:gd name="connsiteY5" fmla="*/ 629229 h 848304"/>
                <a:gd name="connsiteX6" fmla="*/ 38100 w 52388"/>
                <a:gd name="connsiteY6" fmla="*/ 610179 h 848304"/>
                <a:gd name="connsiteX7" fmla="*/ 33338 w 52388"/>
                <a:gd name="connsiteY7" fmla="*/ 572079 h 848304"/>
                <a:gd name="connsiteX8" fmla="*/ 23813 w 52388"/>
                <a:gd name="connsiteY8" fmla="*/ 500641 h 848304"/>
                <a:gd name="connsiteX9" fmla="*/ 14288 w 52388"/>
                <a:gd name="connsiteY9" fmla="*/ 376816 h 848304"/>
                <a:gd name="connsiteX10" fmla="*/ 9525 w 52388"/>
                <a:gd name="connsiteY10" fmla="*/ 348241 h 848304"/>
                <a:gd name="connsiteX11" fmla="*/ 4763 w 52388"/>
                <a:gd name="connsiteY11" fmla="*/ 333954 h 848304"/>
                <a:gd name="connsiteX12" fmla="*/ 0 w 52388"/>
                <a:gd name="connsiteY12" fmla="*/ 314904 h 848304"/>
                <a:gd name="connsiteX13" fmla="*/ 4763 w 52388"/>
                <a:gd name="connsiteY13" fmla="*/ 176791 h 848304"/>
                <a:gd name="connsiteX14" fmla="*/ 19050 w 52388"/>
                <a:gd name="connsiteY14" fmla="*/ 129166 h 848304"/>
                <a:gd name="connsiteX15" fmla="*/ 28575 w 52388"/>
                <a:gd name="connsiteY15" fmla="*/ 91066 h 848304"/>
                <a:gd name="connsiteX16" fmla="*/ 23813 w 52388"/>
                <a:gd name="connsiteY16" fmla="*/ 24391 h 848304"/>
                <a:gd name="connsiteX17" fmla="*/ 19050 w 52388"/>
                <a:gd name="connsiteY17" fmla="*/ 579 h 848304"/>
                <a:gd name="connsiteX18" fmla="*/ 4763 w 52388"/>
                <a:gd name="connsiteY18" fmla="*/ 10104 h 84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2388" h="848304">
                  <a:moveTo>
                    <a:pt x="9525" y="848304"/>
                  </a:moveTo>
                  <a:cubicBezTo>
                    <a:pt x="17463" y="840366"/>
                    <a:pt x="27963" y="834346"/>
                    <a:pt x="33338" y="824491"/>
                  </a:cubicBezTo>
                  <a:cubicBezTo>
                    <a:pt x="37962" y="816014"/>
                    <a:pt x="35929" y="805325"/>
                    <a:pt x="38100" y="795916"/>
                  </a:cubicBezTo>
                  <a:cubicBezTo>
                    <a:pt x="40699" y="784655"/>
                    <a:pt x="44584" y="773729"/>
                    <a:pt x="47625" y="762579"/>
                  </a:cubicBezTo>
                  <a:cubicBezTo>
                    <a:pt x="49347" y="756264"/>
                    <a:pt x="50800" y="749879"/>
                    <a:pt x="52388" y="743529"/>
                  </a:cubicBezTo>
                  <a:cubicBezTo>
                    <a:pt x="50800" y="705429"/>
                    <a:pt x="51688" y="667145"/>
                    <a:pt x="47625" y="629229"/>
                  </a:cubicBezTo>
                  <a:cubicBezTo>
                    <a:pt x="46869" y="622170"/>
                    <a:pt x="39822" y="617067"/>
                    <a:pt x="38100" y="610179"/>
                  </a:cubicBezTo>
                  <a:cubicBezTo>
                    <a:pt x="34996" y="597762"/>
                    <a:pt x="35030" y="584766"/>
                    <a:pt x="33338" y="572079"/>
                  </a:cubicBezTo>
                  <a:cubicBezTo>
                    <a:pt x="20193" y="473491"/>
                    <a:pt x="37460" y="609829"/>
                    <a:pt x="23813" y="500641"/>
                  </a:cubicBezTo>
                  <a:cubicBezTo>
                    <a:pt x="20508" y="444463"/>
                    <a:pt x="20811" y="425737"/>
                    <a:pt x="14288" y="376816"/>
                  </a:cubicBezTo>
                  <a:cubicBezTo>
                    <a:pt x="13012" y="367244"/>
                    <a:pt x="11620" y="357667"/>
                    <a:pt x="9525" y="348241"/>
                  </a:cubicBezTo>
                  <a:cubicBezTo>
                    <a:pt x="8436" y="343341"/>
                    <a:pt x="6142" y="338781"/>
                    <a:pt x="4763" y="333954"/>
                  </a:cubicBezTo>
                  <a:cubicBezTo>
                    <a:pt x="2965" y="327660"/>
                    <a:pt x="1588" y="321254"/>
                    <a:pt x="0" y="314904"/>
                  </a:cubicBezTo>
                  <a:cubicBezTo>
                    <a:pt x="1588" y="268866"/>
                    <a:pt x="1976" y="222772"/>
                    <a:pt x="4763" y="176791"/>
                  </a:cubicBezTo>
                  <a:cubicBezTo>
                    <a:pt x="5296" y="167991"/>
                    <a:pt x="17677" y="133286"/>
                    <a:pt x="19050" y="129166"/>
                  </a:cubicBezTo>
                  <a:cubicBezTo>
                    <a:pt x="26374" y="107195"/>
                    <a:pt x="22827" y="119810"/>
                    <a:pt x="28575" y="91066"/>
                  </a:cubicBezTo>
                  <a:cubicBezTo>
                    <a:pt x="26988" y="68841"/>
                    <a:pt x="26146" y="46550"/>
                    <a:pt x="23813" y="24391"/>
                  </a:cubicBezTo>
                  <a:cubicBezTo>
                    <a:pt x="22966" y="16341"/>
                    <a:pt x="25526" y="5436"/>
                    <a:pt x="19050" y="579"/>
                  </a:cubicBezTo>
                  <a:cubicBezTo>
                    <a:pt x="14471" y="-2855"/>
                    <a:pt x="4763" y="10104"/>
                    <a:pt x="4763" y="10104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4371973" y="3852788"/>
              <a:ext cx="199743" cy="45719"/>
            </a:xfrm>
            <a:custGeom>
              <a:avLst/>
              <a:gdLst>
                <a:gd name="connsiteX0" fmla="*/ 171450 w 171450"/>
                <a:gd name="connsiteY0" fmla="*/ 57219 h 57219"/>
                <a:gd name="connsiteX1" fmla="*/ 114300 w 171450"/>
                <a:gd name="connsiteY1" fmla="*/ 52457 h 57219"/>
                <a:gd name="connsiteX2" fmla="*/ 100012 w 171450"/>
                <a:gd name="connsiteY2" fmla="*/ 47694 h 57219"/>
                <a:gd name="connsiteX3" fmla="*/ 71437 w 171450"/>
                <a:gd name="connsiteY3" fmla="*/ 28644 h 57219"/>
                <a:gd name="connsiteX4" fmla="*/ 61912 w 171450"/>
                <a:gd name="connsiteY4" fmla="*/ 14357 h 57219"/>
                <a:gd name="connsiteX5" fmla="*/ 42862 w 171450"/>
                <a:gd name="connsiteY5" fmla="*/ 9594 h 57219"/>
                <a:gd name="connsiteX6" fmla="*/ 0 w 171450"/>
                <a:gd name="connsiteY6" fmla="*/ 69 h 5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57219">
                  <a:moveTo>
                    <a:pt x="171450" y="57219"/>
                  </a:moveTo>
                  <a:cubicBezTo>
                    <a:pt x="152400" y="55632"/>
                    <a:pt x="133248" y="54983"/>
                    <a:pt x="114300" y="52457"/>
                  </a:cubicBezTo>
                  <a:cubicBezTo>
                    <a:pt x="109324" y="51793"/>
                    <a:pt x="104189" y="50479"/>
                    <a:pt x="100012" y="47694"/>
                  </a:cubicBezTo>
                  <a:cubicBezTo>
                    <a:pt x="64337" y="23911"/>
                    <a:pt x="105411" y="39969"/>
                    <a:pt x="71437" y="28644"/>
                  </a:cubicBezTo>
                  <a:cubicBezTo>
                    <a:pt x="68262" y="23882"/>
                    <a:pt x="66674" y="17532"/>
                    <a:pt x="61912" y="14357"/>
                  </a:cubicBezTo>
                  <a:cubicBezTo>
                    <a:pt x="56466" y="10726"/>
                    <a:pt x="49131" y="11475"/>
                    <a:pt x="42862" y="9594"/>
                  </a:cubicBezTo>
                  <a:cubicBezTo>
                    <a:pt x="6093" y="-1437"/>
                    <a:pt x="26071" y="69"/>
                    <a:pt x="0" y="69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4538663" y="3793728"/>
              <a:ext cx="257494" cy="73422"/>
            </a:xfrm>
            <a:custGeom>
              <a:avLst/>
              <a:gdLst>
                <a:gd name="connsiteX0" fmla="*/ 0 w 257494"/>
                <a:gd name="connsiteY0" fmla="*/ 73422 h 73422"/>
                <a:gd name="connsiteX1" fmla="*/ 47625 w 257494"/>
                <a:gd name="connsiteY1" fmla="*/ 68660 h 73422"/>
                <a:gd name="connsiteX2" fmla="*/ 71437 w 257494"/>
                <a:gd name="connsiteY2" fmla="*/ 63897 h 73422"/>
                <a:gd name="connsiteX3" fmla="*/ 100012 w 257494"/>
                <a:gd name="connsiteY3" fmla="*/ 59135 h 73422"/>
                <a:gd name="connsiteX4" fmla="*/ 123825 w 257494"/>
                <a:gd name="connsiteY4" fmla="*/ 44847 h 73422"/>
                <a:gd name="connsiteX5" fmla="*/ 138112 w 257494"/>
                <a:gd name="connsiteY5" fmla="*/ 30560 h 73422"/>
                <a:gd name="connsiteX6" fmla="*/ 152400 w 257494"/>
                <a:gd name="connsiteY6" fmla="*/ 25797 h 73422"/>
                <a:gd name="connsiteX7" fmla="*/ 195262 w 257494"/>
                <a:gd name="connsiteY7" fmla="*/ 11510 h 73422"/>
                <a:gd name="connsiteX8" fmla="*/ 242887 w 257494"/>
                <a:gd name="connsiteY8" fmla="*/ 11510 h 73422"/>
                <a:gd name="connsiteX9" fmla="*/ 247650 w 257494"/>
                <a:gd name="connsiteY9" fmla="*/ 25797 h 73422"/>
                <a:gd name="connsiteX10" fmla="*/ 257175 w 257494"/>
                <a:gd name="connsiteY10" fmla="*/ 49610 h 73422"/>
                <a:gd name="connsiteX11" fmla="*/ 242887 w 257494"/>
                <a:gd name="connsiteY11" fmla="*/ 44847 h 7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494" h="73422">
                  <a:moveTo>
                    <a:pt x="0" y="73422"/>
                  </a:moveTo>
                  <a:cubicBezTo>
                    <a:pt x="15875" y="71835"/>
                    <a:pt x="31811" y="70769"/>
                    <a:pt x="47625" y="68660"/>
                  </a:cubicBezTo>
                  <a:cubicBezTo>
                    <a:pt x="55649" y="67590"/>
                    <a:pt x="63473" y="65345"/>
                    <a:pt x="71437" y="63897"/>
                  </a:cubicBezTo>
                  <a:cubicBezTo>
                    <a:pt x="80938" y="62170"/>
                    <a:pt x="90487" y="60722"/>
                    <a:pt x="100012" y="59135"/>
                  </a:cubicBezTo>
                  <a:cubicBezTo>
                    <a:pt x="107950" y="54372"/>
                    <a:pt x="116420" y="50401"/>
                    <a:pt x="123825" y="44847"/>
                  </a:cubicBezTo>
                  <a:cubicBezTo>
                    <a:pt x="129213" y="40806"/>
                    <a:pt x="132508" y="34296"/>
                    <a:pt x="138112" y="30560"/>
                  </a:cubicBezTo>
                  <a:cubicBezTo>
                    <a:pt x="142289" y="27775"/>
                    <a:pt x="147910" y="28042"/>
                    <a:pt x="152400" y="25797"/>
                  </a:cubicBezTo>
                  <a:cubicBezTo>
                    <a:pt x="185881" y="9056"/>
                    <a:pt x="142213" y="20351"/>
                    <a:pt x="195262" y="11510"/>
                  </a:cubicBezTo>
                  <a:cubicBezTo>
                    <a:pt x="214113" y="-1057"/>
                    <a:pt x="214248" y="-6389"/>
                    <a:pt x="242887" y="11510"/>
                  </a:cubicBezTo>
                  <a:cubicBezTo>
                    <a:pt x="247144" y="14171"/>
                    <a:pt x="245887" y="21097"/>
                    <a:pt x="247650" y="25797"/>
                  </a:cubicBezTo>
                  <a:cubicBezTo>
                    <a:pt x="250652" y="33802"/>
                    <a:pt x="259249" y="41316"/>
                    <a:pt x="257175" y="49610"/>
                  </a:cubicBezTo>
                  <a:cubicBezTo>
                    <a:pt x="255957" y="54480"/>
                    <a:pt x="242887" y="44847"/>
                    <a:pt x="242887" y="44847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4305300" y="3681281"/>
              <a:ext cx="228600" cy="38232"/>
            </a:xfrm>
            <a:custGeom>
              <a:avLst/>
              <a:gdLst>
                <a:gd name="connsiteX0" fmla="*/ 228600 w 228600"/>
                <a:gd name="connsiteY0" fmla="*/ 38232 h 38232"/>
                <a:gd name="connsiteX1" fmla="*/ 142875 w 228600"/>
                <a:gd name="connsiteY1" fmla="*/ 33469 h 38232"/>
                <a:gd name="connsiteX2" fmla="*/ 123825 w 228600"/>
                <a:gd name="connsiteY2" fmla="*/ 23944 h 38232"/>
                <a:gd name="connsiteX3" fmla="*/ 85725 w 228600"/>
                <a:gd name="connsiteY3" fmla="*/ 14419 h 38232"/>
                <a:gd name="connsiteX4" fmla="*/ 71438 w 228600"/>
                <a:gd name="connsiteY4" fmla="*/ 4894 h 38232"/>
                <a:gd name="connsiteX5" fmla="*/ 0 w 228600"/>
                <a:gd name="connsiteY5" fmla="*/ 132 h 3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38232">
                  <a:moveTo>
                    <a:pt x="228600" y="38232"/>
                  </a:moveTo>
                  <a:cubicBezTo>
                    <a:pt x="200025" y="36644"/>
                    <a:pt x="171232" y="37336"/>
                    <a:pt x="142875" y="33469"/>
                  </a:cubicBezTo>
                  <a:cubicBezTo>
                    <a:pt x="135841" y="32510"/>
                    <a:pt x="130560" y="26189"/>
                    <a:pt x="123825" y="23944"/>
                  </a:cubicBezTo>
                  <a:cubicBezTo>
                    <a:pt x="107516" y="18508"/>
                    <a:pt x="99985" y="21549"/>
                    <a:pt x="85725" y="14419"/>
                  </a:cubicBezTo>
                  <a:cubicBezTo>
                    <a:pt x="80606" y="11859"/>
                    <a:pt x="76960" y="6400"/>
                    <a:pt x="71438" y="4894"/>
                  </a:cubicBezTo>
                  <a:cubicBezTo>
                    <a:pt x="48923" y="-1246"/>
                    <a:pt x="23031" y="132"/>
                    <a:pt x="0" y="132"/>
                  </a:cubicBezTo>
                </a:path>
              </a:pathLst>
            </a:custGeom>
            <a:noFill/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4273899" y="3851677"/>
              <a:ext cx="136981" cy="125191"/>
              <a:chOff x="4195407" y="3792530"/>
              <a:chExt cx="170046" cy="208000"/>
            </a:xfrm>
          </p:grpSpPr>
          <p:sp>
            <p:nvSpPr>
              <p:cNvPr id="245" name="Oval 244"/>
              <p:cNvSpPr/>
              <p:nvPr/>
            </p:nvSpPr>
            <p:spPr>
              <a:xfrm rot="19803823">
                <a:off x="4217815" y="3954811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 rot="230862">
                <a:off x="4195407" y="3898162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 rot="3895165">
                <a:off x="4245770" y="384348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 rot="2351319">
              <a:off x="4244203" y="3578822"/>
              <a:ext cx="117967" cy="137434"/>
              <a:chOff x="4237501" y="3382087"/>
              <a:chExt cx="170046" cy="208000"/>
            </a:xfrm>
          </p:grpSpPr>
          <p:sp>
            <p:nvSpPr>
              <p:cNvPr id="242" name="Oval 241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 rot="11218135">
              <a:off x="4750031" y="3755238"/>
              <a:ext cx="117189" cy="143363"/>
              <a:chOff x="4237501" y="3382087"/>
              <a:chExt cx="170046" cy="208000"/>
            </a:xfrm>
          </p:grpSpPr>
          <p:sp>
            <p:nvSpPr>
              <p:cNvPr id="239" name="Oval 238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 rot="5224720">
              <a:off x="4538345" y="3460860"/>
              <a:ext cx="98853" cy="160071"/>
              <a:chOff x="4237501" y="3382087"/>
              <a:chExt cx="170046" cy="208000"/>
            </a:xfrm>
          </p:grpSpPr>
          <p:sp>
            <p:nvSpPr>
              <p:cNvPr id="236" name="Oval 235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36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 rot="14416668">
              <a:off x="4603042" y="3834310"/>
              <a:ext cx="117189" cy="143363"/>
              <a:chOff x="4237501" y="3382087"/>
              <a:chExt cx="170046" cy="208000"/>
            </a:xfrm>
          </p:grpSpPr>
          <p:sp>
            <p:nvSpPr>
              <p:cNvPr id="233" name="Oval 232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Oval 234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 rot="3034340">
              <a:off x="4640381" y="3672804"/>
              <a:ext cx="117189" cy="143363"/>
              <a:chOff x="4237501" y="3382087"/>
              <a:chExt cx="170046" cy="208000"/>
            </a:xfrm>
          </p:grpSpPr>
          <p:sp>
            <p:nvSpPr>
              <p:cNvPr id="230" name="Oval 229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val 230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 rot="13916013">
              <a:off x="4398206" y="3909923"/>
              <a:ext cx="136981" cy="125191"/>
              <a:chOff x="4195407" y="3792530"/>
              <a:chExt cx="170046" cy="208000"/>
            </a:xfrm>
          </p:grpSpPr>
          <p:sp>
            <p:nvSpPr>
              <p:cNvPr id="227" name="Oval 226"/>
              <p:cNvSpPr/>
              <p:nvPr/>
            </p:nvSpPr>
            <p:spPr>
              <a:xfrm rot="19803823">
                <a:off x="4217815" y="3954811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 rot="230862">
                <a:off x="4195407" y="3898162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Oval 228"/>
              <p:cNvSpPr/>
              <p:nvPr/>
            </p:nvSpPr>
            <p:spPr>
              <a:xfrm rot="3895165">
                <a:off x="4245770" y="384348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 rot="4035087">
              <a:off x="4360198" y="3785574"/>
              <a:ext cx="136981" cy="125191"/>
              <a:chOff x="4195407" y="3792530"/>
              <a:chExt cx="170046" cy="208000"/>
            </a:xfrm>
          </p:grpSpPr>
          <p:sp>
            <p:nvSpPr>
              <p:cNvPr id="224" name="Oval 223"/>
              <p:cNvSpPr/>
              <p:nvPr/>
            </p:nvSpPr>
            <p:spPr>
              <a:xfrm rot="19803823">
                <a:off x="4217815" y="3954811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 rot="230862">
                <a:off x="4195407" y="3898162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 rot="3895165">
                <a:off x="4245770" y="384348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 rot="14498781">
              <a:off x="4314601" y="3697106"/>
              <a:ext cx="117967" cy="137434"/>
              <a:chOff x="4237501" y="3382087"/>
              <a:chExt cx="170046" cy="208000"/>
            </a:xfrm>
          </p:grpSpPr>
          <p:sp>
            <p:nvSpPr>
              <p:cNvPr id="221" name="Oval 220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 rot="5965306">
              <a:off x="4390375" y="3582974"/>
              <a:ext cx="117967" cy="137434"/>
              <a:chOff x="4237501" y="3382087"/>
              <a:chExt cx="170046" cy="208000"/>
            </a:xfrm>
          </p:grpSpPr>
          <p:sp>
            <p:nvSpPr>
              <p:cNvPr id="218" name="Oval 217"/>
              <p:cNvSpPr/>
              <p:nvPr/>
            </p:nvSpPr>
            <p:spPr>
              <a:xfrm rot="19803823">
                <a:off x="4259909" y="3544368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 rot="230862">
                <a:off x="4237501" y="348771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>
              <a:xfrm rot="3895165">
                <a:off x="4287864" y="3433046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 rot="13916013">
              <a:off x="4478082" y="3738319"/>
              <a:ext cx="136981" cy="125191"/>
              <a:chOff x="4195407" y="3792530"/>
              <a:chExt cx="170046" cy="208000"/>
            </a:xfrm>
          </p:grpSpPr>
          <p:sp>
            <p:nvSpPr>
              <p:cNvPr id="215" name="Oval 214"/>
              <p:cNvSpPr/>
              <p:nvPr/>
            </p:nvSpPr>
            <p:spPr>
              <a:xfrm rot="19803823">
                <a:off x="4217815" y="3954811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215"/>
              <p:cNvSpPr/>
              <p:nvPr/>
            </p:nvSpPr>
            <p:spPr>
              <a:xfrm rot="230862">
                <a:off x="4195407" y="3898162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 rot="3895165">
                <a:off x="4245770" y="384348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 rot="5665875">
              <a:off x="4511476" y="3579815"/>
              <a:ext cx="136981" cy="125191"/>
              <a:chOff x="4195407" y="3792530"/>
              <a:chExt cx="170046" cy="208000"/>
            </a:xfrm>
          </p:grpSpPr>
          <p:sp>
            <p:nvSpPr>
              <p:cNvPr id="212" name="Oval 211"/>
              <p:cNvSpPr/>
              <p:nvPr/>
            </p:nvSpPr>
            <p:spPr>
              <a:xfrm rot="19803823">
                <a:off x="4217815" y="3954811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 rot="230862">
                <a:off x="4195407" y="3898162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 rot="3895165">
                <a:off x="4245770" y="3843489"/>
                <a:ext cx="147638" cy="45719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8" name="Oval 207"/>
            <p:cNvSpPr/>
            <p:nvPr/>
          </p:nvSpPr>
          <p:spPr>
            <a:xfrm>
              <a:off x="4328308" y="3629438"/>
              <a:ext cx="45719" cy="45719"/>
            </a:xfrm>
            <a:prstGeom prst="ellipse">
              <a:avLst/>
            </a:prstGeom>
            <a:solidFill>
              <a:srgbClr val="CC66FF"/>
            </a:solidFill>
            <a:ln w="12700" cap="flat" cmpd="sng" algn="ctr">
              <a:solidFill>
                <a:srgbClr val="CC66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4756938" y="3781838"/>
              <a:ext cx="45719" cy="45719"/>
            </a:xfrm>
            <a:prstGeom prst="ellipse">
              <a:avLst/>
            </a:prstGeom>
            <a:solidFill>
              <a:srgbClr val="CC66FF"/>
            </a:solidFill>
            <a:ln w="12700" cap="flat" cmpd="sng" algn="ctr">
              <a:solidFill>
                <a:srgbClr val="CC66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4371177" y="3924712"/>
              <a:ext cx="45719" cy="45719"/>
            </a:xfrm>
            <a:prstGeom prst="ellipse">
              <a:avLst/>
            </a:prstGeom>
            <a:solidFill>
              <a:srgbClr val="CC66FF"/>
            </a:solidFill>
            <a:ln w="12700" cap="flat" cmpd="sng" algn="ctr">
              <a:solidFill>
                <a:srgbClr val="CC66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210"/>
            <p:cNvSpPr/>
            <p:nvPr/>
          </p:nvSpPr>
          <p:spPr>
            <a:xfrm>
              <a:off x="4552380" y="3601322"/>
              <a:ext cx="45719" cy="45719"/>
            </a:xfrm>
            <a:prstGeom prst="ellipse">
              <a:avLst/>
            </a:prstGeom>
            <a:solidFill>
              <a:srgbClr val="CC66FF"/>
            </a:solidFill>
            <a:ln w="12700" cap="flat" cmpd="sng" algn="ctr">
              <a:solidFill>
                <a:srgbClr val="CC66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808052" y="3271782"/>
            <a:ext cx="347493" cy="884821"/>
            <a:chOff x="3945524" y="1199153"/>
            <a:chExt cx="753674" cy="1448471"/>
          </a:xfrm>
        </p:grpSpPr>
        <p:grpSp>
          <p:nvGrpSpPr>
            <p:cNvPr id="249" name="Group 248"/>
            <p:cNvGrpSpPr/>
            <p:nvPr/>
          </p:nvGrpSpPr>
          <p:grpSpPr>
            <a:xfrm>
              <a:off x="3945524" y="1199153"/>
              <a:ext cx="753674" cy="1248068"/>
              <a:chOff x="3969778" y="1929542"/>
              <a:chExt cx="762155" cy="1175603"/>
            </a:xfrm>
            <a:solidFill>
              <a:srgbClr val="70AD47">
                <a:lumMod val="40000"/>
                <a:lumOff val="60000"/>
              </a:srgbClr>
            </a:solidFill>
          </p:grpSpPr>
          <p:sp>
            <p:nvSpPr>
              <p:cNvPr id="253" name="Freeform 252"/>
              <p:cNvSpPr/>
              <p:nvPr/>
            </p:nvSpPr>
            <p:spPr>
              <a:xfrm>
                <a:off x="4309763" y="2252660"/>
                <a:ext cx="124137" cy="852485"/>
              </a:xfrm>
              <a:custGeom>
                <a:avLst/>
                <a:gdLst>
                  <a:gd name="connsiteX0" fmla="*/ 124137 w 124137"/>
                  <a:gd name="connsiteY0" fmla="*/ 852487 h 852487"/>
                  <a:gd name="connsiteX1" fmla="*/ 9837 w 124137"/>
                  <a:gd name="connsiteY1" fmla="*/ 257175 h 852487"/>
                  <a:gd name="connsiteX2" fmla="*/ 312 w 124137"/>
                  <a:gd name="connsiteY2" fmla="*/ 238125 h 852487"/>
                  <a:gd name="connsiteX3" fmla="*/ 5075 w 124137"/>
                  <a:gd name="connsiteY3" fmla="*/ 128587 h 852487"/>
                  <a:gd name="connsiteX4" fmla="*/ 19362 w 124137"/>
                  <a:gd name="connsiteY4" fmla="*/ 100012 h 852487"/>
                  <a:gd name="connsiteX5" fmla="*/ 33650 w 124137"/>
                  <a:gd name="connsiteY5" fmla="*/ 95250 h 852487"/>
                  <a:gd name="connsiteX6" fmla="*/ 47937 w 124137"/>
                  <a:gd name="connsiteY6" fmla="*/ 66675 h 852487"/>
                  <a:gd name="connsiteX7" fmla="*/ 57462 w 124137"/>
                  <a:gd name="connsiteY7" fmla="*/ 52387 h 852487"/>
                  <a:gd name="connsiteX8" fmla="*/ 62225 w 124137"/>
                  <a:gd name="connsiteY8" fmla="*/ 33337 h 852487"/>
                  <a:gd name="connsiteX9" fmla="*/ 66987 w 124137"/>
                  <a:gd name="connsiteY9" fmla="*/ 0 h 85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137" h="852487">
                    <a:moveTo>
                      <a:pt x="124137" y="852487"/>
                    </a:moveTo>
                    <a:cubicBezTo>
                      <a:pt x="86037" y="654050"/>
                      <a:pt x="49760" y="455254"/>
                      <a:pt x="9837" y="257175"/>
                    </a:cubicBezTo>
                    <a:cubicBezTo>
                      <a:pt x="8434" y="250215"/>
                      <a:pt x="575" y="245220"/>
                      <a:pt x="312" y="238125"/>
                    </a:cubicBezTo>
                    <a:cubicBezTo>
                      <a:pt x="-1041" y="201603"/>
                      <a:pt x="2272" y="165027"/>
                      <a:pt x="5075" y="128587"/>
                    </a:cubicBezTo>
                    <a:cubicBezTo>
                      <a:pt x="5641" y="121232"/>
                      <a:pt x="13901" y="104381"/>
                      <a:pt x="19362" y="100012"/>
                    </a:cubicBezTo>
                    <a:cubicBezTo>
                      <a:pt x="23282" y="96876"/>
                      <a:pt x="28887" y="96837"/>
                      <a:pt x="33650" y="95250"/>
                    </a:cubicBezTo>
                    <a:cubicBezTo>
                      <a:pt x="60948" y="54301"/>
                      <a:pt x="28220" y="106111"/>
                      <a:pt x="47937" y="66675"/>
                    </a:cubicBezTo>
                    <a:cubicBezTo>
                      <a:pt x="50497" y="61555"/>
                      <a:pt x="54287" y="57150"/>
                      <a:pt x="57462" y="52387"/>
                    </a:cubicBezTo>
                    <a:cubicBezTo>
                      <a:pt x="59050" y="46037"/>
                      <a:pt x="61054" y="39777"/>
                      <a:pt x="62225" y="33337"/>
                    </a:cubicBezTo>
                    <a:cubicBezTo>
                      <a:pt x="64233" y="22293"/>
                      <a:pt x="66987" y="0"/>
                      <a:pt x="66987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>
                <a:off x="4168363" y="1929542"/>
                <a:ext cx="376239" cy="412357"/>
                <a:chOff x="4106085" y="1684451"/>
                <a:chExt cx="376238" cy="412358"/>
              </a:xfrm>
              <a:grpFill/>
            </p:grpSpPr>
            <p:sp>
              <p:nvSpPr>
                <p:cNvPr id="280" name="Oval 279"/>
                <p:cNvSpPr/>
                <p:nvPr/>
              </p:nvSpPr>
              <p:spPr>
                <a:xfrm rot="1020000">
                  <a:off x="4197527" y="1856256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 rot="-960000">
                  <a:off x="4349927" y="2008656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Oval 281"/>
                <p:cNvSpPr/>
                <p:nvPr/>
              </p:nvSpPr>
              <p:spPr>
                <a:xfrm rot="1020000">
                  <a:off x="4142525" y="1825415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 rot="-960000">
                  <a:off x="4392399" y="1954003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 rot="-960000">
                  <a:off x="4430697" y="1885412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 rot="1020000">
                  <a:off x="4233005" y="1939235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 rot="1980000">
                  <a:off x="4255776" y="1696396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 rot="1260000">
                  <a:off x="4293389" y="1753639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 rot="1260000">
                  <a:off x="4296413" y="1866957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Freeform 288"/>
                <p:cNvSpPr/>
                <p:nvPr/>
              </p:nvSpPr>
              <p:spPr>
                <a:xfrm>
                  <a:off x="4106085" y="1817801"/>
                  <a:ext cx="190500" cy="223837"/>
                </a:xfrm>
                <a:custGeom>
                  <a:avLst/>
                  <a:gdLst>
                    <a:gd name="connsiteX0" fmla="*/ 0 w 190500"/>
                    <a:gd name="connsiteY0" fmla="*/ 0 h 223837"/>
                    <a:gd name="connsiteX1" fmla="*/ 23813 w 190500"/>
                    <a:gd name="connsiteY1" fmla="*/ 4762 h 223837"/>
                    <a:gd name="connsiteX2" fmla="*/ 76200 w 190500"/>
                    <a:gd name="connsiteY2" fmla="*/ 19050 h 223837"/>
                    <a:gd name="connsiteX3" fmla="*/ 114300 w 190500"/>
                    <a:gd name="connsiteY3" fmla="*/ 47625 h 223837"/>
                    <a:gd name="connsiteX4" fmla="*/ 119063 w 190500"/>
                    <a:gd name="connsiteY4" fmla="*/ 61912 h 223837"/>
                    <a:gd name="connsiteX5" fmla="*/ 142875 w 190500"/>
                    <a:gd name="connsiteY5" fmla="*/ 90487 h 223837"/>
                    <a:gd name="connsiteX6" fmla="*/ 161925 w 190500"/>
                    <a:gd name="connsiteY6" fmla="*/ 114300 h 223837"/>
                    <a:gd name="connsiteX7" fmla="*/ 166688 w 190500"/>
                    <a:gd name="connsiteY7" fmla="*/ 133350 h 223837"/>
                    <a:gd name="connsiteX8" fmla="*/ 176213 w 190500"/>
                    <a:gd name="connsiteY8" fmla="*/ 161925 h 223837"/>
                    <a:gd name="connsiteX9" fmla="*/ 180975 w 190500"/>
                    <a:gd name="connsiteY9" fmla="*/ 180975 h 223837"/>
                    <a:gd name="connsiteX10" fmla="*/ 190500 w 190500"/>
                    <a:gd name="connsiteY10" fmla="*/ 209550 h 223837"/>
                    <a:gd name="connsiteX11" fmla="*/ 185738 w 190500"/>
                    <a:gd name="connsiteY11" fmla="*/ 223837 h 223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500" h="223837">
                      <a:moveTo>
                        <a:pt x="0" y="0"/>
                      </a:moveTo>
                      <a:cubicBezTo>
                        <a:pt x="7938" y="1587"/>
                        <a:pt x="16003" y="2632"/>
                        <a:pt x="23813" y="4762"/>
                      </a:cubicBezTo>
                      <a:cubicBezTo>
                        <a:pt x="90301" y="22894"/>
                        <a:pt x="18168" y="7442"/>
                        <a:pt x="76200" y="19050"/>
                      </a:cubicBezTo>
                      <a:cubicBezTo>
                        <a:pt x="94825" y="28363"/>
                        <a:pt x="100927" y="28903"/>
                        <a:pt x="114300" y="47625"/>
                      </a:cubicBezTo>
                      <a:cubicBezTo>
                        <a:pt x="117218" y="51710"/>
                        <a:pt x="116818" y="57422"/>
                        <a:pt x="119063" y="61912"/>
                      </a:cubicBezTo>
                      <a:cubicBezTo>
                        <a:pt x="125695" y="75175"/>
                        <a:pt x="132341" y="79953"/>
                        <a:pt x="142875" y="90487"/>
                      </a:cubicBezTo>
                      <a:cubicBezTo>
                        <a:pt x="158446" y="137198"/>
                        <a:pt x="133202" y="71215"/>
                        <a:pt x="161925" y="114300"/>
                      </a:cubicBezTo>
                      <a:cubicBezTo>
                        <a:pt x="165556" y="119746"/>
                        <a:pt x="164807" y="127081"/>
                        <a:pt x="166688" y="133350"/>
                      </a:cubicBezTo>
                      <a:cubicBezTo>
                        <a:pt x="169573" y="142967"/>
                        <a:pt x="173778" y="152184"/>
                        <a:pt x="176213" y="161925"/>
                      </a:cubicBezTo>
                      <a:cubicBezTo>
                        <a:pt x="177800" y="168275"/>
                        <a:pt x="179094" y="174706"/>
                        <a:pt x="180975" y="180975"/>
                      </a:cubicBezTo>
                      <a:cubicBezTo>
                        <a:pt x="183860" y="190592"/>
                        <a:pt x="190500" y="209550"/>
                        <a:pt x="190500" y="209550"/>
                      </a:cubicBezTo>
                      <a:lnTo>
                        <a:pt x="185738" y="223837"/>
                      </a:lnTo>
                    </a:path>
                  </a:pathLst>
                </a:custGeom>
                <a:no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Freeform 289"/>
                <p:cNvSpPr/>
                <p:nvPr/>
              </p:nvSpPr>
              <p:spPr>
                <a:xfrm>
                  <a:off x="4296585" y="1684451"/>
                  <a:ext cx="28936" cy="371475"/>
                </a:xfrm>
                <a:custGeom>
                  <a:avLst/>
                  <a:gdLst>
                    <a:gd name="connsiteX0" fmla="*/ 0 w 28936"/>
                    <a:gd name="connsiteY0" fmla="*/ 0 h 371475"/>
                    <a:gd name="connsiteX1" fmla="*/ 19050 w 28936"/>
                    <a:gd name="connsiteY1" fmla="*/ 161925 h 371475"/>
                    <a:gd name="connsiteX2" fmla="*/ 28575 w 28936"/>
                    <a:gd name="connsiteY2" fmla="*/ 176212 h 371475"/>
                    <a:gd name="connsiteX3" fmla="*/ 23813 w 28936"/>
                    <a:gd name="connsiteY3" fmla="*/ 352425 h 371475"/>
                    <a:gd name="connsiteX4" fmla="*/ 14288 w 28936"/>
                    <a:gd name="connsiteY4" fmla="*/ 371475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36" h="371475">
                      <a:moveTo>
                        <a:pt x="0" y="0"/>
                      </a:moveTo>
                      <a:cubicBezTo>
                        <a:pt x="6350" y="53975"/>
                        <a:pt x="10351" y="108279"/>
                        <a:pt x="19050" y="161925"/>
                      </a:cubicBezTo>
                      <a:cubicBezTo>
                        <a:pt x="19966" y="167575"/>
                        <a:pt x="28432" y="170490"/>
                        <a:pt x="28575" y="176212"/>
                      </a:cubicBezTo>
                      <a:cubicBezTo>
                        <a:pt x="30044" y="234953"/>
                        <a:pt x="26747" y="293739"/>
                        <a:pt x="23813" y="352425"/>
                      </a:cubicBezTo>
                      <a:cubicBezTo>
                        <a:pt x="23237" y="363944"/>
                        <a:pt x="20409" y="365353"/>
                        <a:pt x="14288" y="371475"/>
                      </a:cubicBezTo>
                    </a:path>
                  </a:pathLst>
                </a:cu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Freeform 290"/>
                <p:cNvSpPr/>
                <p:nvPr/>
              </p:nvSpPr>
              <p:spPr>
                <a:xfrm>
                  <a:off x="4320398" y="1874951"/>
                  <a:ext cx="161925" cy="195262"/>
                </a:xfrm>
                <a:custGeom>
                  <a:avLst/>
                  <a:gdLst>
                    <a:gd name="connsiteX0" fmla="*/ 161925 w 161925"/>
                    <a:gd name="connsiteY0" fmla="*/ 0 h 195262"/>
                    <a:gd name="connsiteX1" fmla="*/ 71437 w 161925"/>
                    <a:gd name="connsiteY1" fmla="*/ 100012 h 195262"/>
                    <a:gd name="connsiteX2" fmla="*/ 66675 w 161925"/>
                    <a:gd name="connsiteY2" fmla="*/ 114300 h 195262"/>
                    <a:gd name="connsiteX3" fmla="*/ 52387 w 161925"/>
                    <a:gd name="connsiteY3" fmla="*/ 128587 h 195262"/>
                    <a:gd name="connsiteX4" fmla="*/ 28575 w 161925"/>
                    <a:gd name="connsiteY4" fmla="*/ 152400 h 195262"/>
                    <a:gd name="connsiteX5" fmla="*/ 14287 w 161925"/>
                    <a:gd name="connsiteY5" fmla="*/ 180975 h 195262"/>
                    <a:gd name="connsiteX6" fmla="*/ 0 w 161925"/>
                    <a:gd name="connsiteY6" fmla="*/ 195262 h 195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925" h="195262">
                      <a:moveTo>
                        <a:pt x="161925" y="0"/>
                      </a:moveTo>
                      <a:cubicBezTo>
                        <a:pt x="131762" y="33337"/>
                        <a:pt x="100218" y="65475"/>
                        <a:pt x="71437" y="100012"/>
                      </a:cubicBezTo>
                      <a:cubicBezTo>
                        <a:pt x="68223" y="103869"/>
                        <a:pt x="69460" y="110123"/>
                        <a:pt x="66675" y="114300"/>
                      </a:cubicBezTo>
                      <a:cubicBezTo>
                        <a:pt x="62939" y="119904"/>
                        <a:pt x="56699" y="123413"/>
                        <a:pt x="52387" y="128587"/>
                      </a:cubicBezTo>
                      <a:cubicBezTo>
                        <a:pt x="32541" y="152402"/>
                        <a:pt x="54770" y="134936"/>
                        <a:pt x="28575" y="152400"/>
                      </a:cubicBezTo>
                      <a:cubicBezTo>
                        <a:pt x="23802" y="166718"/>
                        <a:pt x="24544" y="168666"/>
                        <a:pt x="14287" y="180975"/>
                      </a:cubicBezTo>
                      <a:cubicBezTo>
                        <a:pt x="9975" y="186149"/>
                        <a:pt x="0" y="195262"/>
                        <a:pt x="0" y="195262"/>
                      </a:cubicBezTo>
                    </a:path>
                  </a:pathLst>
                </a:cu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 rot="4106863" flipH="1">
                <a:off x="4337635" y="2344176"/>
                <a:ext cx="376238" cy="412359"/>
                <a:chOff x="4106085" y="1684451"/>
                <a:chExt cx="376238" cy="412358"/>
              </a:xfrm>
              <a:grpFill/>
            </p:grpSpPr>
            <p:sp>
              <p:nvSpPr>
                <p:cNvPr id="268" name="Oval 267"/>
                <p:cNvSpPr/>
                <p:nvPr/>
              </p:nvSpPr>
              <p:spPr>
                <a:xfrm rot="1020000">
                  <a:off x="4197527" y="1856256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 rot="-960000">
                  <a:off x="4349927" y="2008656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Oval 269"/>
                <p:cNvSpPr/>
                <p:nvPr/>
              </p:nvSpPr>
              <p:spPr>
                <a:xfrm rot="1020000">
                  <a:off x="4142525" y="1825415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 rot="-960000">
                  <a:off x="4392399" y="1954003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Oval 271"/>
                <p:cNvSpPr/>
                <p:nvPr/>
              </p:nvSpPr>
              <p:spPr>
                <a:xfrm rot="-960000">
                  <a:off x="4430697" y="1885412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Oval 272"/>
                <p:cNvSpPr/>
                <p:nvPr/>
              </p:nvSpPr>
              <p:spPr>
                <a:xfrm rot="1020000">
                  <a:off x="4233005" y="1939235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 rot="1980000">
                  <a:off x="4255776" y="1696396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 rot="1260000">
                  <a:off x="4293389" y="1753639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 rot="1260000">
                  <a:off x="4296413" y="1866957"/>
                  <a:ext cx="45719" cy="8815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276"/>
                <p:cNvSpPr/>
                <p:nvPr/>
              </p:nvSpPr>
              <p:spPr>
                <a:xfrm>
                  <a:off x="4106085" y="1817801"/>
                  <a:ext cx="190500" cy="223837"/>
                </a:xfrm>
                <a:custGeom>
                  <a:avLst/>
                  <a:gdLst>
                    <a:gd name="connsiteX0" fmla="*/ 0 w 190500"/>
                    <a:gd name="connsiteY0" fmla="*/ 0 h 223837"/>
                    <a:gd name="connsiteX1" fmla="*/ 23813 w 190500"/>
                    <a:gd name="connsiteY1" fmla="*/ 4762 h 223837"/>
                    <a:gd name="connsiteX2" fmla="*/ 76200 w 190500"/>
                    <a:gd name="connsiteY2" fmla="*/ 19050 h 223837"/>
                    <a:gd name="connsiteX3" fmla="*/ 114300 w 190500"/>
                    <a:gd name="connsiteY3" fmla="*/ 47625 h 223837"/>
                    <a:gd name="connsiteX4" fmla="*/ 119063 w 190500"/>
                    <a:gd name="connsiteY4" fmla="*/ 61912 h 223837"/>
                    <a:gd name="connsiteX5" fmla="*/ 142875 w 190500"/>
                    <a:gd name="connsiteY5" fmla="*/ 90487 h 223837"/>
                    <a:gd name="connsiteX6" fmla="*/ 161925 w 190500"/>
                    <a:gd name="connsiteY6" fmla="*/ 114300 h 223837"/>
                    <a:gd name="connsiteX7" fmla="*/ 166688 w 190500"/>
                    <a:gd name="connsiteY7" fmla="*/ 133350 h 223837"/>
                    <a:gd name="connsiteX8" fmla="*/ 176213 w 190500"/>
                    <a:gd name="connsiteY8" fmla="*/ 161925 h 223837"/>
                    <a:gd name="connsiteX9" fmla="*/ 180975 w 190500"/>
                    <a:gd name="connsiteY9" fmla="*/ 180975 h 223837"/>
                    <a:gd name="connsiteX10" fmla="*/ 190500 w 190500"/>
                    <a:gd name="connsiteY10" fmla="*/ 209550 h 223837"/>
                    <a:gd name="connsiteX11" fmla="*/ 185738 w 190500"/>
                    <a:gd name="connsiteY11" fmla="*/ 223837 h 223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500" h="223837">
                      <a:moveTo>
                        <a:pt x="0" y="0"/>
                      </a:moveTo>
                      <a:cubicBezTo>
                        <a:pt x="7938" y="1587"/>
                        <a:pt x="16003" y="2632"/>
                        <a:pt x="23813" y="4762"/>
                      </a:cubicBezTo>
                      <a:cubicBezTo>
                        <a:pt x="90301" y="22894"/>
                        <a:pt x="18168" y="7442"/>
                        <a:pt x="76200" y="19050"/>
                      </a:cubicBezTo>
                      <a:cubicBezTo>
                        <a:pt x="94825" y="28363"/>
                        <a:pt x="100927" y="28903"/>
                        <a:pt x="114300" y="47625"/>
                      </a:cubicBezTo>
                      <a:cubicBezTo>
                        <a:pt x="117218" y="51710"/>
                        <a:pt x="116818" y="57422"/>
                        <a:pt x="119063" y="61912"/>
                      </a:cubicBezTo>
                      <a:cubicBezTo>
                        <a:pt x="125695" y="75175"/>
                        <a:pt x="132341" y="79953"/>
                        <a:pt x="142875" y="90487"/>
                      </a:cubicBezTo>
                      <a:cubicBezTo>
                        <a:pt x="158446" y="137198"/>
                        <a:pt x="133202" y="71215"/>
                        <a:pt x="161925" y="114300"/>
                      </a:cubicBezTo>
                      <a:cubicBezTo>
                        <a:pt x="165556" y="119746"/>
                        <a:pt x="164807" y="127081"/>
                        <a:pt x="166688" y="133350"/>
                      </a:cubicBezTo>
                      <a:cubicBezTo>
                        <a:pt x="169573" y="142967"/>
                        <a:pt x="173778" y="152184"/>
                        <a:pt x="176213" y="161925"/>
                      </a:cubicBezTo>
                      <a:cubicBezTo>
                        <a:pt x="177800" y="168275"/>
                        <a:pt x="179094" y="174706"/>
                        <a:pt x="180975" y="180975"/>
                      </a:cubicBezTo>
                      <a:cubicBezTo>
                        <a:pt x="183860" y="190592"/>
                        <a:pt x="190500" y="209550"/>
                        <a:pt x="190500" y="209550"/>
                      </a:cubicBezTo>
                      <a:lnTo>
                        <a:pt x="185738" y="223837"/>
                      </a:lnTo>
                    </a:path>
                  </a:pathLst>
                </a:custGeom>
                <a:no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277"/>
                <p:cNvSpPr/>
                <p:nvPr/>
              </p:nvSpPr>
              <p:spPr>
                <a:xfrm>
                  <a:off x="4296585" y="1684451"/>
                  <a:ext cx="28936" cy="371475"/>
                </a:xfrm>
                <a:custGeom>
                  <a:avLst/>
                  <a:gdLst>
                    <a:gd name="connsiteX0" fmla="*/ 0 w 28936"/>
                    <a:gd name="connsiteY0" fmla="*/ 0 h 371475"/>
                    <a:gd name="connsiteX1" fmla="*/ 19050 w 28936"/>
                    <a:gd name="connsiteY1" fmla="*/ 161925 h 371475"/>
                    <a:gd name="connsiteX2" fmla="*/ 28575 w 28936"/>
                    <a:gd name="connsiteY2" fmla="*/ 176212 h 371475"/>
                    <a:gd name="connsiteX3" fmla="*/ 23813 w 28936"/>
                    <a:gd name="connsiteY3" fmla="*/ 352425 h 371475"/>
                    <a:gd name="connsiteX4" fmla="*/ 14288 w 28936"/>
                    <a:gd name="connsiteY4" fmla="*/ 371475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36" h="371475">
                      <a:moveTo>
                        <a:pt x="0" y="0"/>
                      </a:moveTo>
                      <a:cubicBezTo>
                        <a:pt x="6350" y="53975"/>
                        <a:pt x="10351" y="108279"/>
                        <a:pt x="19050" y="161925"/>
                      </a:cubicBezTo>
                      <a:cubicBezTo>
                        <a:pt x="19966" y="167575"/>
                        <a:pt x="28432" y="170490"/>
                        <a:pt x="28575" y="176212"/>
                      </a:cubicBezTo>
                      <a:cubicBezTo>
                        <a:pt x="30044" y="234953"/>
                        <a:pt x="26747" y="293739"/>
                        <a:pt x="23813" y="352425"/>
                      </a:cubicBezTo>
                      <a:cubicBezTo>
                        <a:pt x="23237" y="363944"/>
                        <a:pt x="20409" y="365353"/>
                        <a:pt x="14288" y="371475"/>
                      </a:cubicBezTo>
                    </a:path>
                  </a:pathLst>
                </a:cu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278"/>
                <p:cNvSpPr/>
                <p:nvPr/>
              </p:nvSpPr>
              <p:spPr>
                <a:xfrm>
                  <a:off x="4320398" y="1874951"/>
                  <a:ext cx="161925" cy="195262"/>
                </a:xfrm>
                <a:custGeom>
                  <a:avLst/>
                  <a:gdLst>
                    <a:gd name="connsiteX0" fmla="*/ 161925 w 161925"/>
                    <a:gd name="connsiteY0" fmla="*/ 0 h 195262"/>
                    <a:gd name="connsiteX1" fmla="*/ 71437 w 161925"/>
                    <a:gd name="connsiteY1" fmla="*/ 100012 h 195262"/>
                    <a:gd name="connsiteX2" fmla="*/ 66675 w 161925"/>
                    <a:gd name="connsiteY2" fmla="*/ 114300 h 195262"/>
                    <a:gd name="connsiteX3" fmla="*/ 52387 w 161925"/>
                    <a:gd name="connsiteY3" fmla="*/ 128587 h 195262"/>
                    <a:gd name="connsiteX4" fmla="*/ 28575 w 161925"/>
                    <a:gd name="connsiteY4" fmla="*/ 152400 h 195262"/>
                    <a:gd name="connsiteX5" fmla="*/ 14287 w 161925"/>
                    <a:gd name="connsiteY5" fmla="*/ 180975 h 195262"/>
                    <a:gd name="connsiteX6" fmla="*/ 0 w 161925"/>
                    <a:gd name="connsiteY6" fmla="*/ 195262 h 195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925" h="195262">
                      <a:moveTo>
                        <a:pt x="161925" y="0"/>
                      </a:moveTo>
                      <a:cubicBezTo>
                        <a:pt x="131762" y="33337"/>
                        <a:pt x="100218" y="65475"/>
                        <a:pt x="71437" y="100012"/>
                      </a:cubicBezTo>
                      <a:cubicBezTo>
                        <a:pt x="68223" y="103869"/>
                        <a:pt x="69460" y="110123"/>
                        <a:pt x="66675" y="114300"/>
                      </a:cubicBezTo>
                      <a:cubicBezTo>
                        <a:pt x="62939" y="119904"/>
                        <a:pt x="56699" y="123413"/>
                        <a:pt x="52387" y="128587"/>
                      </a:cubicBezTo>
                      <a:cubicBezTo>
                        <a:pt x="32541" y="152402"/>
                        <a:pt x="54770" y="134936"/>
                        <a:pt x="28575" y="152400"/>
                      </a:cubicBezTo>
                      <a:cubicBezTo>
                        <a:pt x="23802" y="166718"/>
                        <a:pt x="24544" y="168666"/>
                        <a:pt x="14287" y="180975"/>
                      </a:cubicBezTo>
                      <a:cubicBezTo>
                        <a:pt x="9975" y="186149"/>
                        <a:pt x="0" y="195262"/>
                        <a:pt x="0" y="195262"/>
                      </a:cubicBezTo>
                    </a:path>
                  </a:pathLst>
                </a:custGeom>
                <a:grpFill/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6" name="Oval 255"/>
              <p:cNvSpPr/>
              <p:nvPr/>
            </p:nvSpPr>
            <p:spPr>
              <a:xfrm rot="18928355">
                <a:off x="4042093" y="2462680"/>
                <a:ext cx="45719" cy="88153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 rot="16948355">
                <a:off x="4248708" y="2401368"/>
                <a:ext cx="45719" cy="88153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 rot="18928355">
                <a:off x="3988755" y="2496326"/>
                <a:ext cx="45719" cy="88153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Oval 258"/>
              <p:cNvSpPr/>
              <p:nvPr/>
            </p:nvSpPr>
            <p:spPr>
              <a:xfrm rot="16948355">
                <a:off x="4220914" y="2337978"/>
                <a:ext cx="45719" cy="88153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Oval 259"/>
              <p:cNvSpPr/>
              <p:nvPr/>
            </p:nvSpPr>
            <p:spPr>
              <a:xfrm rot="16948355">
                <a:off x="4178877" y="2271613"/>
                <a:ext cx="45719" cy="88153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Oval 260"/>
              <p:cNvSpPr/>
              <p:nvPr/>
            </p:nvSpPr>
            <p:spPr>
              <a:xfrm rot="18928355">
                <a:off x="4131943" y="2471052"/>
                <a:ext cx="45719" cy="88153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Oval 261"/>
              <p:cNvSpPr/>
              <p:nvPr/>
            </p:nvSpPr>
            <p:spPr>
              <a:xfrm rot="1711645" flipH="1">
                <a:off x="3987553" y="2221774"/>
                <a:ext cx="45719" cy="88153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Oval 262"/>
              <p:cNvSpPr/>
              <p:nvPr/>
            </p:nvSpPr>
            <p:spPr>
              <a:xfrm rot="2431645" flipH="1">
                <a:off x="4055804" y="2216000"/>
                <a:ext cx="45719" cy="88153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 rot="2431645" flipH="1">
                <a:off x="4156857" y="2267365"/>
                <a:ext cx="45719" cy="88153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 264"/>
              <p:cNvSpPr/>
              <p:nvPr/>
            </p:nvSpPr>
            <p:spPr>
              <a:xfrm rot="17908355">
                <a:off x="3986447" y="2425596"/>
                <a:ext cx="190500" cy="223838"/>
              </a:xfrm>
              <a:custGeom>
                <a:avLst/>
                <a:gdLst>
                  <a:gd name="connsiteX0" fmla="*/ 0 w 190500"/>
                  <a:gd name="connsiteY0" fmla="*/ 0 h 223837"/>
                  <a:gd name="connsiteX1" fmla="*/ 23813 w 190500"/>
                  <a:gd name="connsiteY1" fmla="*/ 4762 h 223837"/>
                  <a:gd name="connsiteX2" fmla="*/ 76200 w 190500"/>
                  <a:gd name="connsiteY2" fmla="*/ 19050 h 223837"/>
                  <a:gd name="connsiteX3" fmla="*/ 114300 w 190500"/>
                  <a:gd name="connsiteY3" fmla="*/ 47625 h 223837"/>
                  <a:gd name="connsiteX4" fmla="*/ 119063 w 190500"/>
                  <a:gd name="connsiteY4" fmla="*/ 61912 h 223837"/>
                  <a:gd name="connsiteX5" fmla="*/ 142875 w 190500"/>
                  <a:gd name="connsiteY5" fmla="*/ 90487 h 223837"/>
                  <a:gd name="connsiteX6" fmla="*/ 161925 w 190500"/>
                  <a:gd name="connsiteY6" fmla="*/ 114300 h 223837"/>
                  <a:gd name="connsiteX7" fmla="*/ 166688 w 190500"/>
                  <a:gd name="connsiteY7" fmla="*/ 133350 h 223837"/>
                  <a:gd name="connsiteX8" fmla="*/ 176213 w 190500"/>
                  <a:gd name="connsiteY8" fmla="*/ 161925 h 223837"/>
                  <a:gd name="connsiteX9" fmla="*/ 180975 w 190500"/>
                  <a:gd name="connsiteY9" fmla="*/ 180975 h 223837"/>
                  <a:gd name="connsiteX10" fmla="*/ 190500 w 190500"/>
                  <a:gd name="connsiteY10" fmla="*/ 209550 h 223837"/>
                  <a:gd name="connsiteX11" fmla="*/ 185738 w 190500"/>
                  <a:gd name="connsiteY11" fmla="*/ 223837 h 22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500" h="223837">
                    <a:moveTo>
                      <a:pt x="0" y="0"/>
                    </a:moveTo>
                    <a:cubicBezTo>
                      <a:pt x="7938" y="1587"/>
                      <a:pt x="16003" y="2632"/>
                      <a:pt x="23813" y="4762"/>
                    </a:cubicBezTo>
                    <a:cubicBezTo>
                      <a:pt x="90301" y="22894"/>
                      <a:pt x="18168" y="7442"/>
                      <a:pt x="76200" y="19050"/>
                    </a:cubicBezTo>
                    <a:cubicBezTo>
                      <a:pt x="94825" y="28363"/>
                      <a:pt x="100927" y="28903"/>
                      <a:pt x="114300" y="47625"/>
                    </a:cubicBezTo>
                    <a:cubicBezTo>
                      <a:pt x="117218" y="51710"/>
                      <a:pt x="116818" y="57422"/>
                      <a:pt x="119063" y="61912"/>
                    </a:cubicBezTo>
                    <a:cubicBezTo>
                      <a:pt x="125695" y="75175"/>
                      <a:pt x="132341" y="79953"/>
                      <a:pt x="142875" y="90487"/>
                    </a:cubicBezTo>
                    <a:cubicBezTo>
                      <a:pt x="158446" y="137198"/>
                      <a:pt x="133202" y="71215"/>
                      <a:pt x="161925" y="114300"/>
                    </a:cubicBezTo>
                    <a:cubicBezTo>
                      <a:pt x="165556" y="119746"/>
                      <a:pt x="164807" y="127081"/>
                      <a:pt x="166688" y="133350"/>
                    </a:cubicBezTo>
                    <a:cubicBezTo>
                      <a:pt x="169573" y="142967"/>
                      <a:pt x="173778" y="152184"/>
                      <a:pt x="176213" y="161925"/>
                    </a:cubicBezTo>
                    <a:cubicBezTo>
                      <a:pt x="177800" y="168275"/>
                      <a:pt x="179094" y="174706"/>
                      <a:pt x="180975" y="180975"/>
                    </a:cubicBezTo>
                    <a:cubicBezTo>
                      <a:pt x="183860" y="190592"/>
                      <a:pt x="190500" y="209550"/>
                      <a:pt x="190500" y="209550"/>
                    </a:cubicBezTo>
                    <a:lnTo>
                      <a:pt x="185738" y="223837"/>
                    </a:lnTo>
                  </a:path>
                </a:pathLst>
              </a:custGeom>
              <a:no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265"/>
              <p:cNvSpPr/>
              <p:nvPr/>
            </p:nvSpPr>
            <p:spPr>
              <a:xfrm rot="19020000">
                <a:off x="4141760" y="2151599"/>
                <a:ext cx="28936" cy="386992"/>
              </a:xfrm>
              <a:custGeom>
                <a:avLst/>
                <a:gdLst>
                  <a:gd name="connsiteX0" fmla="*/ 0 w 28936"/>
                  <a:gd name="connsiteY0" fmla="*/ 0 h 371475"/>
                  <a:gd name="connsiteX1" fmla="*/ 19050 w 28936"/>
                  <a:gd name="connsiteY1" fmla="*/ 161925 h 371475"/>
                  <a:gd name="connsiteX2" fmla="*/ 28575 w 28936"/>
                  <a:gd name="connsiteY2" fmla="*/ 176212 h 371475"/>
                  <a:gd name="connsiteX3" fmla="*/ 23813 w 28936"/>
                  <a:gd name="connsiteY3" fmla="*/ 352425 h 371475"/>
                  <a:gd name="connsiteX4" fmla="*/ 14288 w 28936"/>
                  <a:gd name="connsiteY4" fmla="*/ 3714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6" h="371475">
                    <a:moveTo>
                      <a:pt x="0" y="0"/>
                    </a:moveTo>
                    <a:cubicBezTo>
                      <a:pt x="6350" y="53975"/>
                      <a:pt x="10351" y="108279"/>
                      <a:pt x="19050" y="161925"/>
                    </a:cubicBezTo>
                    <a:cubicBezTo>
                      <a:pt x="19966" y="167575"/>
                      <a:pt x="28432" y="170490"/>
                      <a:pt x="28575" y="176212"/>
                    </a:cubicBezTo>
                    <a:cubicBezTo>
                      <a:pt x="30044" y="234953"/>
                      <a:pt x="26747" y="293739"/>
                      <a:pt x="23813" y="352425"/>
                    </a:cubicBezTo>
                    <a:cubicBezTo>
                      <a:pt x="23237" y="363944"/>
                      <a:pt x="20409" y="365353"/>
                      <a:pt x="14288" y="371475"/>
                    </a:cubicBezTo>
                  </a:path>
                </a:pathLst>
              </a:custGeom>
              <a:grp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Freeform 266"/>
              <p:cNvSpPr/>
              <p:nvPr/>
            </p:nvSpPr>
            <p:spPr>
              <a:xfrm rot="17908355">
                <a:off x="4133767" y="2284488"/>
                <a:ext cx="161925" cy="195262"/>
              </a:xfrm>
              <a:custGeom>
                <a:avLst/>
                <a:gdLst>
                  <a:gd name="connsiteX0" fmla="*/ 161925 w 161925"/>
                  <a:gd name="connsiteY0" fmla="*/ 0 h 195262"/>
                  <a:gd name="connsiteX1" fmla="*/ 71437 w 161925"/>
                  <a:gd name="connsiteY1" fmla="*/ 100012 h 195262"/>
                  <a:gd name="connsiteX2" fmla="*/ 66675 w 161925"/>
                  <a:gd name="connsiteY2" fmla="*/ 114300 h 195262"/>
                  <a:gd name="connsiteX3" fmla="*/ 52387 w 161925"/>
                  <a:gd name="connsiteY3" fmla="*/ 128587 h 195262"/>
                  <a:gd name="connsiteX4" fmla="*/ 28575 w 161925"/>
                  <a:gd name="connsiteY4" fmla="*/ 152400 h 195262"/>
                  <a:gd name="connsiteX5" fmla="*/ 14287 w 161925"/>
                  <a:gd name="connsiteY5" fmla="*/ 180975 h 195262"/>
                  <a:gd name="connsiteX6" fmla="*/ 0 w 161925"/>
                  <a:gd name="connsiteY6" fmla="*/ 195262 h 19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925" h="195262">
                    <a:moveTo>
                      <a:pt x="161925" y="0"/>
                    </a:moveTo>
                    <a:cubicBezTo>
                      <a:pt x="131762" y="33337"/>
                      <a:pt x="100218" y="65475"/>
                      <a:pt x="71437" y="100012"/>
                    </a:cubicBezTo>
                    <a:cubicBezTo>
                      <a:pt x="68223" y="103869"/>
                      <a:pt x="69460" y="110123"/>
                      <a:pt x="66675" y="114300"/>
                    </a:cubicBezTo>
                    <a:cubicBezTo>
                      <a:pt x="62939" y="119904"/>
                      <a:pt x="56699" y="123413"/>
                      <a:pt x="52387" y="128587"/>
                    </a:cubicBezTo>
                    <a:cubicBezTo>
                      <a:pt x="32541" y="152402"/>
                      <a:pt x="54770" y="134936"/>
                      <a:pt x="28575" y="152400"/>
                    </a:cubicBezTo>
                    <a:cubicBezTo>
                      <a:pt x="23802" y="166718"/>
                      <a:pt x="24544" y="168666"/>
                      <a:pt x="14287" y="180975"/>
                    </a:cubicBezTo>
                    <a:cubicBezTo>
                      <a:pt x="9975" y="186149"/>
                      <a:pt x="0" y="195262"/>
                      <a:pt x="0" y="195262"/>
                    </a:cubicBezTo>
                  </a:path>
                </a:pathLst>
              </a:custGeom>
              <a:grpFill/>
              <a:ln w="1270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0" name="Freeform 249"/>
            <p:cNvSpPr/>
            <p:nvPr/>
          </p:nvSpPr>
          <p:spPr>
            <a:xfrm>
              <a:off x="4343089" y="1899052"/>
              <a:ext cx="60067" cy="743414"/>
            </a:xfrm>
            <a:custGeom>
              <a:avLst/>
              <a:gdLst>
                <a:gd name="connsiteX0" fmla="*/ 0 w 28575"/>
                <a:gd name="connsiteY0" fmla="*/ 0 h 461962"/>
                <a:gd name="connsiteX1" fmla="*/ 9525 w 28575"/>
                <a:gd name="connsiteY1" fmla="*/ 400050 h 461962"/>
                <a:gd name="connsiteX2" fmla="*/ 23812 w 28575"/>
                <a:gd name="connsiteY2" fmla="*/ 447675 h 461962"/>
                <a:gd name="connsiteX3" fmla="*/ 28575 w 28575"/>
                <a:gd name="connsiteY3" fmla="*/ 461962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61962">
                  <a:moveTo>
                    <a:pt x="0" y="0"/>
                  </a:moveTo>
                  <a:cubicBezTo>
                    <a:pt x="3175" y="133350"/>
                    <a:pt x="4980" y="266740"/>
                    <a:pt x="9525" y="400050"/>
                  </a:cubicBezTo>
                  <a:cubicBezTo>
                    <a:pt x="9798" y="408070"/>
                    <a:pt x="22837" y="444751"/>
                    <a:pt x="23812" y="447675"/>
                  </a:cubicBezTo>
                  <a:lnTo>
                    <a:pt x="28575" y="461962"/>
                  </a:lnTo>
                </a:path>
              </a:pathLst>
            </a:custGeom>
            <a:noFill/>
            <a:ln w="5715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 250"/>
            <p:cNvSpPr/>
            <p:nvPr/>
          </p:nvSpPr>
          <p:spPr>
            <a:xfrm>
              <a:off x="4385762" y="2056177"/>
              <a:ext cx="228600" cy="591447"/>
            </a:xfrm>
            <a:custGeom>
              <a:avLst/>
              <a:gdLst>
                <a:gd name="connsiteX0" fmla="*/ 0 w 228600"/>
                <a:gd name="connsiteY0" fmla="*/ 457200 h 457200"/>
                <a:gd name="connsiteX1" fmla="*/ 4763 w 228600"/>
                <a:gd name="connsiteY1" fmla="*/ 257175 h 457200"/>
                <a:gd name="connsiteX2" fmla="*/ 14288 w 228600"/>
                <a:gd name="connsiteY2" fmla="*/ 228600 h 457200"/>
                <a:gd name="connsiteX3" fmla="*/ 19050 w 228600"/>
                <a:gd name="connsiteY3" fmla="*/ 209550 h 457200"/>
                <a:gd name="connsiteX4" fmla="*/ 28575 w 228600"/>
                <a:gd name="connsiteY4" fmla="*/ 195262 h 457200"/>
                <a:gd name="connsiteX5" fmla="*/ 38100 w 228600"/>
                <a:gd name="connsiteY5" fmla="*/ 171450 h 457200"/>
                <a:gd name="connsiteX6" fmla="*/ 52388 w 228600"/>
                <a:gd name="connsiteY6" fmla="*/ 152400 h 457200"/>
                <a:gd name="connsiteX7" fmla="*/ 71438 w 228600"/>
                <a:gd name="connsiteY7" fmla="*/ 114300 h 457200"/>
                <a:gd name="connsiteX8" fmla="*/ 100013 w 228600"/>
                <a:gd name="connsiteY8" fmla="*/ 85725 h 457200"/>
                <a:gd name="connsiteX9" fmla="*/ 119063 w 228600"/>
                <a:gd name="connsiteY9" fmla="*/ 76200 h 457200"/>
                <a:gd name="connsiteX10" fmla="*/ 147638 w 228600"/>
                <a:gd name="connsiteY10" fmla="*/ 61912 h 457200"/>
                <a:gd name="connsiteX11" fmla="*/ 161925 w 228600"/>
                <a:gd name="connsiteY11" fmla="*/ 47625 h 457200"/>
                <a:gd name="connsiteX12" fmla="*/ 176213 w 228600"/>
                <a:gd name="connsiteY12" fmla="*/ 42862 h 457200"/>
                <a:gd name="connsiteX13" fmla="*/ 190500 w 228600"/>
                <a:gd name="connsiteY13" fmla="*/ 33337 h 457200"/>
                <a:gd name="connsiteX14" fmla="*/ 209550 w 228600"/>
                <a:gd name="connsiteY14" fmla="*/ 19050 h 457200"/>
                <a:gd name="connsiteX15" fmla="*/ 228600 w 228600"/>
                <a:gd name="connsiteY1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00" h="457200">
                  <a:moveTo>
                    <a:pt x="0" y="457200"/>
                  </a:moveTo>
                  <a:cubicBezTo>
                    <a:pt x="1588" y="390525"/>
                    <a:pt x="603" y="323739"/>
                    <a:pt x="4763" y="257175"/>
                  </a:cubicBezTo>
                  <a:cubicBezTo>
                    <a:pt x="5389" y="247154"/>
                    <a:pt x="11403" y="238217"/>
                    <a:pt x="14288" y="228600"/>
                  </a:cubicBezTo>
                  <a:cubicBezTo>
                    <a:pt x="16169" y="222331"/>
                    <a:pt x="16472" y="215566"/>
                    <a:pt x="19050" y="209550"/>
                  </a:cubicBezTo>
                  <a:cubicBezTo>
                    <a:pt x="21305" y="204289"/>
                    <a:pt x="26015" y="200382"/>
                    <a:pt x="28575" y="195262"/>
                  </a:cubicBezTo>
                  <a:cubicBezTo>
                    <a:pt x="32398" y="187616"/>
                    <a:pt x="33948" y="178923"/>
                    <a:pt x="38100" y="171450"/>
                  </a:cubicBezTo>
                  <a:cubicBezTo>
                    <a:pt x="41955" y="164511"/>
                    <a:pt x="48388" y="159256"/>
                    <a:pt x="52388" y="152400"/>
                  </a:cubicBezTo>
                  <a:cubicBezTo>
                    <a:pt x="59543" y="140135"/>
                    <a:pt x="59624" y="122176"/>
                    <a:pt x="71438" y="114300"/>
                  </a:cubicBezTo>
                  <a:cubicBezTo>
                    <a:pt x="124281" y="79070"/>
                    <a:pt x="37980" y="138896"/>
                    <a:pt x="100013" y="85725"/>
                  </a:cubicBezTo>
                  <a:cubicBezTo>
                    <a:pt x="105403" y="81105"/>
                    <a:pt x="112899" y="79722"/>
                    <a:pt x="119063" y="76200"/>
                  </a:cubicBezTo>
                  <a:cubicBezTo>
                    <a:pt x="144914" y="61428"/>
                    <a:pt x="121441" y="70645"/>
                    <a:pt x="147638" y="61912"/>
                  </a:cubicBezTo>
                  <a:cubicBezTo>
                    <a:pt x="152400" y="57150"/>
                    <a:pt x="156321" y="51361"/>
                    <a:pt x="161925" y="47625"/>
                  </a:cubicBezTo>
                  <a:cubicBezTo>
                    <a:pt x="166102" y="44840"/>
                    <a:pt x="171723" y="45107"/>
                    <a:pt x="176213" y="42862"/>
                  </a:cubicBezTo>
                  <a:cubicBezTo>
                    <a:pt x="181332" y="40302"/>
                    <a:pt x="185842" y="36664"/>
                    <a:pt x="190500" y="33337"/>
                  </a:cubicBezTo>
                  <a:cubicBezTo>
                    <a:pt x="196959" y="28723"/>
                    <a:pt x="203523" y="24216"/>
                    <a:pt x="209550" y="19050"/>
                  </a:cubicBezTo>
                  <a:lnTo>
                    <a:pt x="228600" y="0"/>
                  </a:lnTo>
                </a:path>
              </a:pathLst>
            </a:custGeom>
            <a:noFill/>
            <a:ln w="381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 251"/>
            <p:cNvSpPr/>
            <p:nvPr/>
          </p:nvSpPr>
          <p:spPr>
            <a:xfrm flipH="1">
              <a:off x="4115538" y="1957353"/>
              <a:ext cx="228600" cy="610285"/>
            </a:xfrm>
            <a:custGeom>
              <a:avLst/>
              <a:gdLst>
                <a:gd name="connsiteX0" fmla="*/ 0 w 228600"/>
                <a:gd name="connsiteY0" fmla="*/ 457200 h 457200"/>
                <a:gd name="connsiteX1" fmla="*/ 4763 w 228600"/>
                <a:gd name="connsiteY1" fmla="*/ 257175 h 457200"/>
                <a:gd name="connsiteX2" fmla="*/ 14288 w 228600"/>
                <a:gd name="connsiteY2" fmla="*/ 228600 h 457200"/>
                <a:gd name="connsiteX3" fmla="*/ 19050 w 228600"/>
                <a:gd name="connsiteY3" fmla="*/ 209550 h 457200"/>
                <a:gd name="connsiteX4" fmla="*/ 28575 w 228600"/>
                <a:gd name="connsiteY4" fmla="*/ 195262 h 457200"/>
                <a:gd name="connsiteX5" fmla="*/ 38100 w 228600"/>
                <a:gd name="connsiteY5" fmla="*/ 171450 h 457200"/>
                <a:gd name="connsiteX6" fmla="*/ 52388 w 228600"/>
                <a:gd name="connsiteY6" fmla="*/ 152400 h 457200"/>
                <a:gd name="connsiteX7" fmla="*/ 71438 w 228600"/>
                <a:gd name="connsiteY7" fmla="*/ 114300 h 457200"/>
                <a:gd name="connsiteX8" fmla="*/ 100013 w 228600"/>
                <a:gd name="connsiteY8" fmla="*/ 85725 h 457200"/>
                <a:gd name="connsiteX9" fmla="*/ 119063 w 228600"/>
                <a:gd name="connsiteY9" fmla="*/ 76200 h 457200"/>
                <a:gd name="connsiteX10" fmla="*/ 147638 w 228600"/>
                <a:gd name="connsiteY10" fmla="*/ 61912 h 457200"/>
                <a:gd name="connsiteX11" fmla="*/ 161925 w 228600"/>
                <a:gd name="connsiteY11" fmla="*/ 47625 h 457200"/>
                <a:gd name="connsiteX12" fmla="*/ 176213 w 228600"/>
                <a:gd name="connsiteY12" fmla="*/ 42862 h 457200"/>
                <a:gd name="connsiteX13" fmla="*/ 190500 w 228600"/>
                <a:gd name="connsiteY13" fmla="*/ 33337 h 457200"/>
                <a:gd name="connsiteX14" fmla="*/ 209550 w 228600"/>
                <a:gd name="connsiteY14" fmla="*/ 19050 h 457200"/>
                <a:gd name="connsiteX15" fmla="*/ 228600 w 228600"/>
                <a:gd name="connsiteY15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00" h="457200">
                  <a:moveTo>
                    <a:pt x="0" y="457200"/>
                  </a:moveTo>
                  <a:cubicBezTo>
                    <a:pt x="1588" y="390525"/>
                    <a:pt x="603" y="323739"/>
                    <a:pt x="4763" y="257175"/>
                  </a:cubicBezTo>
                  <a:cubicBezTo>
                    <a:pt x="5389" y="247154"/>
                    <a:pt x="11403" y="238217"/>
                    <a:pt x="14288" y="228600"/>
                  </a:cubicBezTo>
                  <a:cubicBezTo>
                    <a:pt x="16169" y="222331"/>
                    <a:pt x="16472" y="215566"/>
                    <a:pt x="19050" y="209550"/>
                  </a:cubicBezTo>
                  <a:cubicBezTo>
                    <a:pt x="21305" y="204289"/>
                    <a:pt x="26015" y="200382"/>
                    <a:pt x="28575" y="195262"/>
                  </a:cubicBezTo>
                  <a:cubicBezTo>
                    <a:pt x="32398" y="187616"/>
                    <a:pt x="33948" y="178923"/>
                    <a:pt x="38100" y="171450"/>
                  </a:cubicBezTo>
                  <a:cubicBezTo>
                    <a:pt x="41955" y="164511"/>
                    <a:pt x="48388" y="159256"/>
                    <a:pt x="52388" y="152400"/>
                  </a:cubicBezTo>
                  <a:cubicBezTo>
                    <a:pt x="59543" y="140135"/>
                    <a:pt x="59624" y="122176"/>
                    <a:pt x="71438" y="114300"/>
                  </a:cubicBezTo>
                  <a:cubicBezTo>
                    <a:pt x="124281" y="79070"/>
                    <a:pt x="37980" y="138896"/>
                    <a:pt x="100013" y="85725"/>
                  </a:cubicBezTo>
                  <a:cubicBezTo>
                    <a:pt x="105403" y="81105"/>
                    <a:pt x="112899" y="79722"/>
                    <a:pt x="119063" y="76200"/>
                  </a:cubicBezTo>
                  <a:cubicBezTo>
                    <a:pt x="144914" y="61428"/>
                    <a:pt x="121441" y="70645"/>
                    <a:pt x="147638" y="61912"/>
                  </a:cubicBezTo>
                  <a:cubicBezTo>
                    <a:pt x="152400" y="57150"/>
                    <a:pt x="156321" y="51361"/>
                    <a:pt x="161925" y="47625"/>
                  </a:cubicBezTo>
                  <a:cubicBezTo>
                    <a:pt x="166102" y="44840"/>
                    <a:pt x="171723" y="45107"/>
                    <a:pt x="176213" y="42862"/>
                  </a:cubicBezTo>
                  <a:cubicBezTo>
                    <a:pt x="181332" y="40302"/>
                    <a:pt x="185842" y="36664"/>
                    <a:pt x="190500" y="33337"/>
                  </a:cubicBezTo>
                  <a:cubicBezTo>
                    <a:pt x="196959" y="28723"/>
                    <a:pt x="203523" y="24216"/>
                    <a:pt x="209550" y="19050"/>
                  </a:cubicBezTo>
                  <a:lnTo>
                    <a:pt x="228600" y="0"/>
                  </a:lnTo>
                </a:path>
              </a:pathLst>
            </a:custGeom>
            <a:noFill/>
            <a:ln w="381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41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FF9933"/>
      </a:dk1>
      <a:lt1>
        <a:srgbClr val="FFFFFF"/>
      </a:lt1>
      <a:dk2>
        <a:srgbClr val="000000"/>
      </a:dk2>
      <a:lt2>
        <a:srgbClr val="808080"/>
      </a:lt2>
      <a:accent1>
        <a:srgbClr val="FFC000"/>
      </a:accent1>
      <a:accent2>
        <a:srgbClr val="00B050"/>
      </a:accent2>
      <a:accent3>
        <a:srgbClr val="FFFFFF"/>
      </a:accent3>
      <a:accent4>
        <a:srgbClr val="CC0099"/>
      </a:accent4>
      <a:accent5>
        <a:srgbClr val="DAEDEF"/>
      </a:accent5>
      <a:accent6>
        <a:srgbClr val="2D2D8A"/>
      </a:accent6>
      <a:hlink>
        <a:srgbClr val="009999"/>
      </a:hlink>
      <a:folHlink>
        <a:srgbClr val="00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Nichols</dc:creator>
  <cp:lastModifiedBy>Nichols, Virginia A</cp:lastModifiedBy>
  <cp:revision>4</cp:revision>
  <dcterms:created xsi:type="dcterms:W3CDTF">2021-08-12T18:38:17Z</dcterms:created>
  <dcterms:modified xsi:type="dcterms:W3CDTF">2021-08-13T21:56:34Z</dcterms:modified>
</cp:coreProperties>
</file>