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57" r:id="rId5"/>
    <p:sldId id="258" r:id="rId6"/>
    <p:sldId id="261" r:id="rId7"/>
    <p:sldId id="262" r:id="rId8"/>
    <p:sldId id="267" r:id="rId9"/>
    <p:sldId id="273" r:id="rId10"/>
    <p:sldId id="268" r:id="rId11"/>
    <p:sldId id="266" r:id="rId12"/>
    <p:sldId id="271" r:id="rId13"/>
    <p:sldId id="272" r:id="rId14"/>
    <p:sldId id="265" r:id="rId15"/>
    <p:sldId id="264" r:id="rId1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4D8419-CA8A-4E27-BCC8-330D90FCAC65}" v="21" dt="2024-08-02T14:37:44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rginia Anne Nichols" userId="1e8bc941-3906-405c-be8c-f2e8d9cc7a85" providerId="ADAL" clId="{064D8419-CA8A-4E27-BCC8-330D90FCAC65}"/>
    <pc:docChg chg="custSel addSld delSld modSld sldOrd">
      <pc:chgData name="Virginia Anne Nichols" userId="1e8bc941-3906-405c-be8c-f2e8d9cc7a85" providerId="ADAL" clId="{064D8419-CA8A-4E27-BCC8-330D90FCAC65}" dt="2024-08-02T14:39:31.907" v="1994" actId="20577"/>
      <pc:docMkLst>
        <pc:docMk/>
      </pc:docMkLst>
      <pc:sldChg chg="modSp mod">
        <pc:chgData name="Virginia Anne Nichols" userId="1e8bc941-3906-405c-be8c-f2e8d9cc7a85" providerId="ADAL" clId="{064D8419-CA8A-4E27-BCC8-330D90FCAC65}" dt="2024-08-02T14:24:17.535" v="1300" actId="20577"/>
        <pc:sldMkLst>
          <pc:docMk/>
          <pc:sldMk cId="2163931824" sldId="256"/>
        </pc:sldMkLst>
        <pc:spChg chg="mod">
          <ac:chgData name="Virginia Anne Nichols" userId="1e8bc941-3906-405c-be8c-f2e8d9cc7a85" providerId="ADAL" clId="{064D8419-CA8A-4E27-BCC8-330D90FCAC65}" dt="2024-08-02T14:24:17.535" v="1300" actId="20577"/>
          <ac:spMkLst>
            <pc:docMk/>
            <pc:sldMk cId="2163931824" sldId="256"/>
            <ac:spMk id="2" creationId="{DBEA2DDD-A3F5-9EBD-DEEA-FDFDDA69EE46}"/>
          </ac:spMkLst>
        </pc:spChg>
      </pc:sldChg>
      <pc:sldChg chg="modSp mod">
        <pc:chgData name="Virginia Anne Nichols" userId="1e8bc941-3906-405c-be8c-f2e8d9cc7a85" providerId="ADAL" clId="{064D8419-CA8A-4E27-BCC8-330D90FCAC65}" dt="2024-08-02T14:30:46.637" v="1442" actId="20577"/>
        <pc:sldMkLst>
          <pc:docMk/>
          <pc:sldMk cId="1285850758" sldId="257"/>
        </pc:sldMkLst>
        <pc:spChg chg="mod">
          <ac:chgData name="Virginia Anne Nichols" userId="1e8bc941-3906-405c-be8c-f2e8d9cc7a85" providerId="ADAL" clId="{064D8419-CA8A-4E27-BCC8-330D90FCAC65}" dt="2024-08-02T14:30:46.637" v="1442" actId="20577"/>
          <ac:spMkLst>
            <pc:docMk/>
            <pc:sldMk cId="1285850758" sldId="257"/>
            <ac:spMk id="3" creationId="{A88FBBFB-310C-3F9C-09D2-E7637AB4A321}"/>
          </ac:spMkLst>
        </pc:spChg>
      </pc:sldChg>
      <pc:sldChg chg="addSp modSp mod">
        <pc:chgData name="Virginia Anne Nichols" userId="1e8bc941-3906-405c-be8c-f2e8d9cc7a85" providerId="ADAL" clId="{064D8419-CA8A-4E27-BCC8-330D90FCAC65}" dt="2024-08-02T14:32:02.954" v="1497" actId="1076"/>
        <pc:sldMkLst>
          <pc:docMk/>
          <pc:sldMk cId="2314019094" sldId="262"/>
        </pc:sldMkLst>
        <pc:spChg chg="add mod">
          <ac:chgData name="Virginia Anne Nichols" userId="1e8bc941-3906-405c-be8c-f2e8d9cc7a85" providerId="ADAL" clId="{064D8419-CA8A-4E27-BCC8-330D90FCAC65}" dt="2024-08-02T14:31:37.100" v="1447" actId="1076"/>
          <ac:spMkLst>
            <pc:docMk/>
            <pc:sldMk cId="2314019094" sldId="262"/>
            <ac:spMk id="13" creationId="{DE11D7D2-7FBB-B0A7-4D96-2DDCF8150914}"/>
          </ac:spMkLst>
        </pc:spChg>
        <pc:spChg chg="add mod">
          <ac:chgData name="Virginia Anne Nichols" userId="1e8bc941-3906-405c-be8c-f2e8d9cc7a85" providerId="ADAL" clId="{064D8419-CA8A-4E27-BCC8-330D90FCAC65}" dt="2024-08-02T14:32:02.954" v="1497" actId="1076"/>
          <ac:spMkLst>
            <pc:docMk/>
            <pc:sldMk cId="2314019094" sldId="262"/>
            <ac:spMk id="14" creationId="{76E6F9C0-91D4-0044-D41C-2F61742CD4A1}"/>
          </ac:spMkLst>
        </pc:spChg>
      </pc:sldChg>
      <pc:sldChg chg="del">
        <pc:chgData name="Virginia Anne Nichols" userId="1e8bc941-3906-405c-be8c-f2e8d9cc7a85" providerId="ADAL" clId="{064D8419-CA8A-4E27-BCC8-330D90FCAC65}" dt="2024-08-02T14:12:04.785" v="107" actId="47"/>
        <pc:sldMkLst>
          <pc:docMk/>
          <pc:sldMk cId="2751447626" sldId="263"/>
        </pc:sldMkLst>
      </pc:sldChg>
      <pc:sldChg chg="addSp modSp mod">
        <pc:chgData name="Virginia Anne Nichols" userId="1e8bc941-3906-405c-be8c-f2e8d9cc7a85" providerId="ADAL" clId="{064D8419-CA8A-4E27-BCC8-330D90FCAC65}" dt="2024-08-02T14:36:02.448" v="1709" actId="5793"/>
        <pc:sldMkLst>
          <pc:docMk/>
          <pc:sldMk cId="3245662069" sldId="264"/>
        </pc:sldMkLst>
        <pc:spChg chg="add mod">
          <ac:chgData name="Virginia Anne Nichols" userId="1e8bc941-3906-405c-be8c-f2e8d9cc7a85" providerId="ADAL" clId="{064D8419-CA8A-4E27-BCC8-330D90FCAC65}" dt="2024-08-02T14:35:16.934" v="1656" actId="20577"/>
          <ac:spMkLst>
            <pc:docMk/>
            <pc:sldMk cId="3245662069" sldId="264"/>
            <ac:spMk id="2" creationId="{AE51A934-93DC-94C7-15D8-4A74AD509EB2}"/>
          </ac:spMkLst>
        </pc:spChg>
        <pc:spChg chg="add mod">
          <ac:chgData name="Virginia Anne Nichols" userId="1e8bc941-3906-405c-be8c-f2e8d9cc7a85" providerId="ADAL" clId="{064D8419-CA8A-4E27-BCC8-330D90FCAC65}" dt="2024-08-02T14:35:22.945" v="1657" actId="1076"/>
          <ac:spMkLst>
            <pc:docMk/>
            <pc:sldMk cId="3245662069" sldId="264"/>
            <ac:spMk id="3" creationId="{05F6CFDA-1C5A-45E9-7740-D54FE632087E}"/>
          </ac:spMkLst>
        </pc:spChg>
        <pc:spChg chg="add mod">
          <ac:chgData name="Virginia Anne Nichols" userId="1e8bc941-3906-405c-be8c-f2e8d9cc7a85" providerId="ADAL" clId="{064D8419-CA8A-4E27-BCC8-330D90FCAC65}" dt="2024-08-02T14:36:02.448" v="1709" actId="5793"/>
          <ac:spMkLst>
            <pc:docMk/>
            <pc:sldMk cId="3245662069" sldId="264"/>
            <ac:spMk id="4" creationId="{A66549C2-96D0-B969-2C58-C6AC6EFACB1E}"/>
          </ac:spMkLst>
        </pc:spChg>
      </pc:sldChg>
      <pc:sldChg chg="addSp delSp modSp mod">
        <pc:chgData name="Virginia Anne Nichols" userId="1e8bc941-3906-405c-be8c-f2e8d9cc7a85" providerId="ADAL" clId="{064D8419-CA8A-4E27-BCC8-330D90FCAC65}" dt="2024-08-02T14:16:37.681" v="526" actId="20577"/>
        <pc:sldMkLst>
          <pc:docMk/>
          <pc:sldMk cId="3115920337" sldId="265"/>
        </pc:sldMkLst>
        <pc:spChg chg="del mod">
          <ac:chgData name="Virginia Anne Nichols" userId="1e8bc941-3906-405c-be8c-f2e8d9cc7a85" providerId="ADAL" clId="{064D8419-CA8A-4E27-BCC8-330D90FCAC65}" dt="2024-08-02T14:13:45.228" v="190" actId="478"/>
          <ac:spMkLst>
            <pc:docMk/>
            <pc:sldMk cId="3115920337" sldId="265"/>
            <ac:spMk id="2" creationId="{27C3DFA3-CBE4-023F-7EC4-4CF8E91E3C2B}"/>
          </ac:spMkLst>
        </pc:spChg>
        <pc:spChg chg="del">
          <ac:chgData name="Virginia Anne Nichols" userId="1e8bc941-3906-405c-be8c-f2e8d9cc7a85" providerId="ADAL" clId="{064D8419-CA8A-4E27-BCC8-330D90FCAC65}" dt="2024-08-02T14:13:46.493" v="191" actId="478"/>
          <ac:spMkLst>
            <pc:docMk/>
            <pc:sldMk cId="3115920337" sldId="265"/>
            <ac:spMk id="3" creationId="{35ED4AED-CFCE-4DD3-4268-F4A7EB6A77FC}"/>
          </ac:spMkLst>
        </pc:spChg>
        <pc:spChg chg="add mod">
          <ac:chgData name="Virginia Anne Nichols" userId="1e8bc941-3906-405c-be8c-f2e8d9cc7a85" providerId="ADAL" clId="{064D8419-CA8A-4E27-BCC8-330D90FCAC65}" dt="2024-08-02T14:14:43.295" v="248" actId="14100"/>
          <ac:spMkLst>
            <pc:docMk/>
            <pc:sldMk cId="3115920337" sldId="265"/>
            <ac:spMk id="6" creationId="{2946761D-709D-7067-0DC7-92371E256F7C}"/>
          </ac:spMkLst>
        </pc:spChg>
        <pc:spChg chg="add mod">
          <ac:chgData name="Virginia Anne Nichols" userId="1e8bc941-3906-405c-be8c-f2e8d9cc7a85" providerId="ADAL" clId="{064D8419-CA8A-4E27-BCC8-330D90FCAC65}" dt="2024-08-02T14:15:32.879" v="315" actId="20577"/>
          <ac:spMkLst>
            <pc:docMk/>
            <pc:sldMk cId="3115920337" sldId="265"/>
            <ac:spMk id="7" creationId="{F3ABC814-F3F9-D78A-9106-68720610BE16}"/>
          </ac:spMkLst>
        </pc:spChg>
        <pc:spChg chg="add mod">
          <ac:chgData name="Virginia Anne Nichols" userId="1e8bc941-3906-405c-be8c-f2e8d9cc7a85" providerId="ADAL" clId="{064D8419-CA8A-4E27-BCC8-330D90FCAC65}" dt="2024-08-02T14:16:02.058" v="421" actId="20577"/>
          <ac:spMkLst>
            <pc:docMk/>
            <pc:sldMk cId="3115920337" sldId="265"/>
            <ac:spMk id="8" creationId="{1C6E3898-24D6-D6C7-38FE-A0F33496E3D4}"/>
          </ac:spMkLst>
        </pc:spChg>
        <pc:spChg chg="add mod">
          <ac:chgData name="Virginia Anne Nichols" userId="1e8bc941-3906-405c-be8c-f2e8d9cc7a85" providerId="ADAL" clId="{064D8419-CA8A-4E27-BCC8-330D90FCAC65}" dt="2024-08-02T14:16:37.681" v="526" actId="20577"/>
          <ac:spMkLst>
            <pc:docMk/>
            <pc:sldMk cId="3115920337" sldId="265"/>
            <ac:spMk id="9" creationId="{3BD00394-DAEC-093E-1FAF-601D46802F1D}"/>
          </ac:spMkLst>
        </pc:spChg>
        <pc:picChg chg="del">
          <ac:chgData name="Virginia Anne Nichols" userId="1e8bc941-3906-405c-be8c-f2e8d9cc7a85" providerId="ADAL" clId="{064D8419-CA8A-4E27-BCC8-330D90FCAC65}" dt="2024-08-02T14:13:43.884" v="189" actId="478"/>
          <ac:picMkLst>
            <pc:docMk/>
            <pc:sldMk cId="3115920337" sldId="265"/>
            <ac:picMk id="4" creationId="{A3FB02AC-7E13-E7E0-B410-0292B473AE6C}"/>
          </ac:picMkLst>
        </pc:picChg>
        <pc:picChg chg="add mod">
          <ac:chgData name="Virginia Anne Nichols" userId="1e8bc941-3906-405c-be8c-f2e8d9cc7a85" providerId="ADAL" clId="{064D8419-CA8A-4E27-BCC8-330D90FCAC65}" dt="2024-08-02T14:13:49.164" v="193" actId="1076"/>
          <ac:picMkLst>
            <pc:docMk/>
            <pc:sldMk cId="3115920337" sldId="265"/>
            <ac:picMk id="5" creationId="{E09CF63B-1990-01F0-5D9B-0380C27B289C}"/>
          </ac:picMkLst>
        </pc:picChg>
      </pc:sldChg>
      <pc:sldChg chg="addSp delSp modSp mod ord">
        <pc:chgData name="Virginia Anne Nichols" userId="1e8bc941-3906-405c-be8c-f2e8d9cc7a85" providerId="ADAL" clId="{064D8419-CA8A-4E27-BCC8-330D90FCAC65}" dt="2024-08-02T14:33:05.745" v="1501" actId="207"/>
        <pc:sldMkLst>
          <pc:docMk/>
          <pc:sldMk cId="2265489544" sldId="266"/>
        </pc:sldMkLst>
        <pc:spChg chg="add del mod">
          <ac:chgData name="Virginia Anne Nichols" userId="1e8bc941-3906-405c-be8c-f2e8d9cc7a85" providerId="ADAL" clId="{064D8419-CA8A-4E27-BCC8-330D90FCAC65}" dt="2024-08-02T14:32:47.352" v="1499" actId="478"/>
          <ac:spMkLst>
            <pc:docMk/>
            <pc:sldMk cId="2265489544" sldId="266"/>
            <ac:spMk id="2" creationId="{072D6D3A-4BD3-2B6B-2CAC-5F4DC2FD03A3}"/>
          </ac:spMkLst>
        </pc:spChg>
        <pc:spChg chg="mod">
          <ac:chgData name="Virginia Anne Nichols" userId="1e8bc941-3906-405c-be8c-f2e8d9cc7a85" providerId="ADAL" clId="{064D8419-CA8A-4E27-BCC8-330D90FCAC65}" dt="2024-08-02T14:33:05.745" v="1501" actId="207"/>
          <ac:spMkLst>
            <pc:docMk/>
            <pc:sldMk cId="2265489544" sldId="266"/>
            <ac:spMk id="3" creationId="{038302A5-1017-0218-7E9F-5EBC6B3347C1}"/>
          </ac:spMkLst>
        </pc:spChg>
        <pc:picChg chg="del">
          <ac:chgData name="Virginia Anne Nichols" userId="1e8bc941-3906-405c-be8c-f2e8d9cc7a85" providerId="ADAL" clId="{064D8419-CA8A-4E27-BCC8-330D90FCAC65}" dt="2024-08-02T14:16:44.642" v="527" actId="478"/>
          <ac:picMkLst>
            <pc:docMk/>
            <pc:sldMk cId="2265489544" sldId="266"/>
            <ac:picMk id="4" creationId="{8F125562-AA50-14B4-EAE1-320F7D26EA4B}"/>
          </ac:picMkLst>
        </pc:picChg>
      </pc:sldChg>
      <pc:sldChg chg="addSp delSp modSp new mod">
        <pc:chgData name="Virginia Anne Nichols" userId="1e8bc941-3906-405c-be8c-f2e8d9cc7a85" providerId="ADAL" clId="{064D8419-CA8A-4E27-BCC8-330D90FCAC65}" dt="2024-08-02T14:36:40.388" v="1712" actId="1076"/>
        <pc:sldMkLst>
          <pc:docMk/>
          <pc:sldMk cId="1885008718" sldId="267"/>
        </pc:sldMkLst>
        <pc:spChg chg="add del">
          <ac:chgData name="Virginia Anne Nichols" userId="1e8bc941-3906-405c-be8c-f2e8d9cc7a85" providerId="ADAL" clId="{064D8419-CA8A-4E27-BCC8-330D90FCAC65}" dt="2024-08-02T14:11:53.325" v="103" actId="478"/>
          <ac:spMkLst>
            <pc:docMk/>
            <pc:sldMk cId="1885008718" sldId="267"/>
            <ac:spMk id="2" creationId="{188C5745-118F-313B-8573-7F360564DEB7}"/>
          </ac:spMkLst>
        </pc:spChg>
        <pc:spChg chg="add del mod">
          <ac:chgData name="Virginia Anne Nichols" userId="1e8bc941-3906-405c-be8c-f2e8d9cc7a85" providerId="ADAL" clId="{064D8419-CA8A-4E27-BCC8-330D90FCAC65}" dt="2024-08-02T14:11:53.325" v="103" actId="478"/>
          <ac:spMkLst>
            <pc:docMk/>
            <pc:sldMk cId="1885008718" sldId="267"/>
            <ac:spMk id="3" creationId="{13D4CABA-774D-0FD4-74C2-DE583AB0C6D4}"/>
          </ac:spMkLst>
        </pc:spChg>
        <pc:spChg chg="add del mod">
          <ac:chgData name="Virginia Anne Nichols" userId="1e8bc941-3906-405c-be8c-f2e8d9cc7a85" providerId="ADAL" clId="{064D8419-CA8A-4E27-BCC8-330D90FCAC65}" dt="2024-08-02T14:11:53.325" v="103" actId="478"/>
          <ac:spMkLst>
            <pc:docMk/>
            <pc:sldMk cId="1885008718" sldId="267"/>
            <ac:spMk id="4" creationId="{3D174765-4871-8B54-3EB0-145E37190144}"/>
          </ac:spMkLst>
        </pc:spChg>
        <pc:spChg chg="add del mod">
          <ac:chgData name="Virginia Anne Nichols" userId="1e8bc941-3906-405c-be8c-f2e8d9cc7a85" providerId="ADAL" clId="{064D8419-CA8A-4E27-BCC8-330D90FCAC65}" dt="2024-08-02T14:11:53.325" v="103" actId="478"/>
          <ac:spMkLst>
            <pc:docMk/>
            <pc:sldMk cId="1885008718" sldId="267"/>
            <ac:spMk id="5" creationId="{D7E2BDAE-46B9-92E5-5F97-D6AF8AC9C6BD}"/>
          </ac:spMkLst>
        </pc:spChg>
        <pc:spChg chg="add del mod">
          <ac:chgData name="Virginia Anne Nichols" userId="1e8bc941-3906-405c-be8c-f2e8d9cc7a85" providerId="ADAL" clId="{064D8419-CA8A-4E27-BCC8-330D90FCAC65}" dt="2024-08-02T14:11:53.325" v="103" actId="478"/>
          <ac:spMkLst>
            <pc:docMk/>
            <pc:sldMk cId="1885008718" sldId="267"/>
            <ac:spMk id="6" creationId="{22BB2142-CEF5-24BB-5296-1089B2AFFA25}"/>
          </ac:spMkLst>
        </pc:spChg>
        <pc:spChg chg="add del mod">
          <ac:chgData name="Virginia Anne Nichols" userId="1e8bc941-3906-405c-be8c-f2e8d9cc7a85" providerId="ADAL" clId="{064D8419-CA8A-4E27-BCC8-330D90FCAC65}" dt="2024-08-02T14:11:53.325" v="103" actId="478"/>
          <ac:spMkLst>
            <pc:docMk/>
            <pc:sldMk cId="1885008718" sldId="267"/>
            <ac:spMk id="7" creationId="{60F65A2A-9E41-C576-BE05-DCA185743F34}"/>
          </ac:spMkLst>
        </pc:spChg>
        <pc:picChg chg="add del mod">
          <ac:chgData name="Virginia Anne Nichols" userId="1e8bc941-3906-405c-be8c-f2e8d9cc7a85" providerId="ADAL" clId="{064D8419-CA8A-4E27-BCC8-330D90FCAC65}" dt="2024-08-02T14:13:31.103" v="185" actId="478"/>
          <ac:picMkLst>
            <pc:docMk/>
            <pc:sldMk cId="1885008718" sldId="267"/>
            <ac:picMk id="9" creationId="{CCA32229-FB54-95F3-4648-AF8F94A80116}"/>
          </ac:picMkLst>
        </pc:picChg>
        <pc:picChg chg="add del mod">
          <ac:chgData name="Virginia Anne Nichols" userId="1e8bc941-3906-405c-be8c-f2e8d9cc7a85" providerId="ADAL" clId="{064D8419-CA8A-4E27-BCC8-330D90FCAC65}" dt="2024-08-02T14:36:36.487" v="1710" actId="478"/>
          <ac:picMkLst>
            <pc:docMk/>
            <pc:sldMk cId="1885008718" sldId="267"/>
            <ac:picMk id="11" creationId="{55147E45-BB76-4EEE-992B-4452CB1728DD}"/>
          </ac:picMkLst>
        </pc:picChg>
        <pc:picChg chg="add mod">
          <ac:chgData name="Virginia Anne Nichols" userId="1e8bc941-3906-405c-be8c-f2e8d9cc7a85" providerId="ADAL" clId="{064D8419-CA8A-4E27-BCC8-330D90FCAC65}" dt="2024-08-02T14:36:40.388" v="1712" actId="1076"/>
          <ac:picMkLst>
            <pc:docMk/>
            <pc:sldMk cId="1885008718" sldId="267"/>
            <ac:picMk id="13" creationId="{53F4D722-6356-13A6-E213-9A2A8AA1585C}"/>
          </ac:picMkLst>
        </pc:picChg>
      </pc:sldChg>
      <pc:sldChg chg="addSp modSp new del mod">
        <pc:chgData name="Virginia Anne Nichols" userId="1e8bc941-3906-405c-be8c-f2e8d9cc7a85" providerId="ADAL" clId="{064D8419-CA8A-4E27-BCC8-330D90FCAC65}" dt="2024-08-02T14:12:23.977" v="108" actId="47"/>
        <pc:sldMkLst>
          <pc:docMk/>
          <pc:sldMk cId="1310857711" sldId="268"/>
        </pc:sldMkLst>
        <pc:picChg chg="add mod">
          <ac:chgData name="Virginia Anne Nichols" userId="1e8bc941-3906-405c-be8c-f2e8d9cc7a85" providerId="ADAL" clId="{064D8419-CA8A-4E27-BCC8-330D90FCAC65}" dt="2024-08-02T14:00:14.908" v="102" actId="14100"/>
          <ac:picMkLst>
            <pc:docMk/>
            <pc:sldMk cId="1310857711" sldId="268"/>
            <ac:picMk id="3" creationId="{EE17EAF8-EDA2-2C20-1EDE-B863ADA659E8}"/>
          </ac:picMkLst>
        </pc:picChg>
      </pc:sldChg>
      <pc:sldChg chg="addSp modSp new mod">
        <pc:chgData name="Virginia Anne Nichols" userId="1e8bc941-3906-405c-be8c-f2e8d9cc7a85" providerId="ADAL" clId="{064D8419-CA8A-4E27-BCC8-330D90FCAC65}" dt="2024-08-02T14:39:31.907" v="1994" actId="20577"/>
        <pc:sldMkLst>
          <pc:docMk/>
          <pc:sldMk cId="3197076004" sldId="268"/>
        </pc:sldMkLst>
        <pc:spChg chg="add mod">
          <ac:chgData name="Virginia Anne Nichols" userId="1e8bc941-3906-405c-be8c-f2e8d9cc7a85" providerId="ADAL" clId="{064D8419-CA8A-4E27-BCC8-330D90FCAC65}" dt="2024-08-02T14:39:31.907" v="1994" actId="20577"/>
          <ac:spMkLst>
            <pc:docMk/>
            <pc:sldMk cId="3197076004" sldId="268"/>
            <ac:spMk id="2" creationId="{F36544B6-112F-FE94-C592-C9B1EF18EE36}"/>
          </ac:spMkLst>
        </pc:spChg>
      </pc:sldChg>
      <pc:sldChg chg="addSp new">
        <pc:chgData name="Virginia Anne Nichols" userId="1e8bc941-3906-405c-be8c-f2e8d9cc7a85" providerId="ADAL" clId="{064D8419-CA8A-4E27-BCC8-330D90FCAC65}" dt="2024-08-02T14:25:49.133" v="1302"/>
        <pc:sldMkLst>
          <pc:docMk/>
          <pc:sldMk cId="4062818390" sldId="269"/>
        </pc:sldMkLst>
        <pc:picChg chg="add">
          <ac:chgData name="Virginia Anne Nichols" userId="1e8bc941-3906-405c-be8c-f2e8d9cc7a85" providerId="ADAL" clId="{064D8419-CA8A-4E27-BCC8-330D90FCAC65}" dt="2024-08-02T14:25:49.133" v="1302"/>
          <ac:picMkLst>
            <pc:docMk/>
            <pc:sldMk cId="4062818390" sldId="269"/>
            <ac:picMk id="1026" creationId="{7A344C64-4FD5-8A58-79D2-41D9E5FC99E2}"/>
          </ac:picMkLst>
        </pc:picChg>
      </pc:sldChg>
      <pc:sldChg chg="modSp new mod">
        <pc:chgData name="Virginia Anne Nichols" userId="1e8bc941-3906-405c-be8c-f2e8d9cc7a85" providerId="ADAL" clId="{064D8419-CA8A-4E27-BCC8-330D90FCAC65}" dt="2024-08-02T14:26:30.811" v="1428" actId="20577"/>
        <pc:sldMkLst>
          <pc:docMk/>
          <pc:sldMk cId="1792485018" sldId="270"/>
        </pc:sldMkLst>
        <pc:spChg chg="mod">
          <ac:chgData name="Virginia Anne Nichols" userId="1e8bc941-3906-405c-be8c-f2e8d9cc7a85" providerId="ADAL" clId="{064D8419-CA8A-4E27-BCC8-330D90FCAC65}" dt="2024-08-02T14:26:00.465" v="1330" actId="20577"/>
          <ac:spMkLst>
            <pc:docMk/>
            <pc:sldMk cId="1792485018" sldId="270"/>
            <ac:spMk id="2" creationId="{181B1869-BB8D-39A5-E1B9-7143C6156BAB}"/>
          </ac:spMkLst>
        </pc:spChg>
        <pc:spChg chg="mod">
          <ac:chgData name="Virginia Anne Nichols" userId="1e8bc941-3906-405c-be8c-f2e8d9cc7a85" providerId="ADAL" clId="{064D8419-CA8A-4E27-BCC8-330D90FCAC65}" dt="2024-08-02T14:26:30.811" v="1428" actId="20577"/>
          <ac:spMkLst>
            <pc:docMk/>
            <pc:sldMk cId="1792485018" sldId="270"/>
            <ac:spMk id="3" creationId="{2002ABB5-16DE-11EE-EAF3-C2A4119DB09A}"/>
          </ac:spMkLst>
        </pc:spChg>
      </pc:sldChg>
      <pc:sldChg chg="modSp add mod">
        <pc:chgData name="Virginia Anne Nichols" userId="1e8bc941-3906-405c-be8c-f2e8d9cc7a85" providerId="ADAL" clId="{064D8419-CA8A-4E27-BCC8-330D90FCAC65}" dt="2024-08-02T14:33:54.595" v="1619" actId="14100"/>
        <pc:sldMkLst>
          <pc:docMk/>
          <pc:sldMk cId="1809188787" sldId="271"/>
        </pc:sldMkLst>
        <pc:spChg chg="mod">
          <ac:chgData name="Virginia Anne Nichols" userId="1e8bc941-3906-405c-be8c-f2e8d9cc7a85" providerId="ADAL" clId="{064D8419-CA8A-4E27-BCC8-330D90FCAC65}" dt="2024-08-02T14:33:54.595" v="1619" actId="14100"/>
          <ac:spMkLst>
            <pc:docMk/>
            <pc:sldMk cId="1809188787" sldId="271"/>
            <ac:spMk id="2" creationId="{072D6D3A-4BD3-2B6B-2CAC-5F4DC2FD03A3}"/>
          </ac:spMkLst>
        </pc:spChg>
        <pc:spChg chg="mod">
          <ac:chgData name="Virginia Anne Nichols" userId="1e8bc941-3906-405c-be8c-f2e8d9cc7a85" providerId="ADAL" clId="{064D8419-CA8A-4E27-BCC8-330D90FCAC65}" dt="2024-08-02T14:33:50.978" v="1618" actId="13926"/>
          <ac:spMkLst>
            <pc:docMk/>
            <pc:sldMk cId="1809188787" sldId="271"/>
            <ac:spMk id="3" creationId="{038302A5-1017-0218-7E9F-5EBC6B3347C1}"/>
          </ac:spMkLst>
        </pc:spChg>
      </pc:sldChg>
      <pc:sldChg chg="modSp add mod">
        <pc:chgData name="Virginia Anne Nichols" userId="1e8bc941-3906-405c-be8c-f2e8d9cc7a85" providerId="ADAL" clId="{064D8419-CA8A-4E27-BCC8-330D90FCAC65}" dt="2024-08-02T14:34:00.020" v="1620" actId="13926"/>
        <pc:sldMkLst>
          <pc:docMk/>
          <pc:sldMk cId="3003653964" sldId="272"/>
        </pc:sldMkLst>
        <pc:spChg chg="mod">
          <ac:chgData name="Virginia Anne Nichols" userId="1e8bc941-3906-405c-be8c-f2e8d9cc7a85" providerId="ADAL" clId="{064D8419-CA8A-4E27-BCC8-330D90FCAC65}" dt="2024-08-02T14:34:00.020" v="1620" actId="13926"/>
          <ac:spMkLst>
            <pc:docMk/>
            <pc:sldMk cId="3003653964" sldId="272"/>
            <ac:spMk id="3" creationId="{038302A5-1017-0218-7E9F-5EBC6B3347C1}"/>
          </ac:spMkLst>
        </pc:spChg>
      </pc:sldChg>
      <pc:sldChg chg="addSp modSp add mod">
        <pc:chgData name="Virginia Anne Nichols" userId="1e8bc941-3906-405c-be8c-f2e8d9cc7a85" providerId="ADAL" clId="{064D8419-CA8A-4E27-BCC8-330D90FCAC65}" dt="2024-08-02T14:38:35.521" v="1876" actId="20577"/>
        <pc:sldMkLst>
          <pc:docMk/>
          <pc:sldMk cId="4212008137" sldId="273"/>
        </pc:sldMkLst>
        <pc:spChg chg="add mod">
          <ac:chgData name="Virginia Anne Nichols" userId="1e8bc941-3906-405c-be8c-f2e8d9cc7a85" providerId="ADAL" clId="{064D8419-CA8A-4E27-BCC8-330D90FCAC65}" dt="2024-08-02T14:37:18.180" v="1717" actId="1582"/>
          <ac:spMkLst>
            <pc:docMk/>
            <pc:sldMk cId="4212008137" sldId="273"/>
            <ac:spMk id="2" creationId="{0756739E-2D67-9AFE-AF31-0C3985FC5B9D}"/>
          </ac:spMkLst>
        </pc:spChg>
        <pc:spChg chg="add mod">
          <ac:chgData name="Virginia Anne Nichols" userId="1e8bc941-3906-405c-be8c-f2e8d9cc7a85" providerId="ADAL" clId="{064D8419-CA8A-4E27-BCC8-330D90FCAC65}" dt="2024-08-02T14:38:35.521" v="1876" actId="20577"/>
          <ac:spMkLst>
            <pc:docMk/>
            <pc:sldMk cId="4212008137" sldId="273"/>
            <ac:spMk id="3" creationId="{98A75DBB-EF45-AAA1-414A-6E0A0CA232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4591-5402-16FA-1DBF-47103F358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9325A-19EC-366F-D6EA-EE03B507F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E7194-DF67-EDE5-61FF-74F57AA2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AC97-298B-409C-8EEF-69CD6427DEC2}" type="datetimeFigureOut">
              <a:rPr lang="da-DK" smtClean="0"/>
              <a:t>02-08-2024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72E04-D9DD-9D4E-4EEB-0F051C86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359D9-CEEE-4319-DA91-B36B7E26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3472-6CBF-4EBF-9EDD-BC48C4734B2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360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8FFB9-1C15-EC34-1C17-5A312E24D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30FEC-2EF3-891D-B40F-67FE01F70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F0308-26BE-D478-1F93-2E753FB1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AC97-298B-409C-8EEF-69CD6427DEC2}" type="datetimeFigureOut">
              <a:rPr lang="da-DK" smtClean="0"/>
              <a:t>02-08-2024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7E80A-4B6A-07BD-4A41-49F23E30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4399D-68B8-1827-96AB-1FDA7D09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3472-6CBF-4EBF-9EDD-BC48C4734B2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430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BC8DF-F6ED-39C2-E458-BF3CDC7C5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31C20-A342-7DED-B1E4-02754A883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7C207-E848-FDF9-1C9B-012B90AE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AC97-298B-409C-8EEF-69CD6427DEC2}" type="datetimeFigureOut">
              <a:rPr lang="da-DK" smtClean="0"/>
              <a:t>02-08-2024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682AE-4E63-131B-F491-C77B1753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DC2E-47A8-1FDF-4D0C-2C0BB002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3472-6CBF-4EBF-9EDD-BC48C4734B2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171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928F-D507-F205-E580-32B3B3ED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0B1CA-5EEB-F893-E86C-20BA7ACA0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9C0AC-533D-BB51-4064-F4A066E1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AC97-298B-409C-8EEF-69CD6427DEC2}" type="datetimeFigureOut">
              <a:rPr lang="da-DK" smtClean="0"/>
              <a:t>02-08-2024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DDA42-8AF1-694A-1A1D-3F9DDDCB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8A4EF-F3AA-327A-DE7A-8CA70CE5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3472-6CBF-4EBF-9EDD-BC48C4734B2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291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B683-5C41-F19E-BDB9-F40727477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8A0C8-1F76-14C2-A94A-9AE952B33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9747D-56A0-D608-C8F7-38BC32D4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AC97-298B-409C-8EEF-69CD6427DEC2}" type="datetimeFigureOut">
              <a:rPr lang="da-DK" smtClean="0"/>
              <a:t>02-08-2024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65C31-CD18-64DA-2CBC-10B3E3D0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EF75C-CCCF-9A5E-430D-AB8B4108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3472-6CBF-4EBF-9EDD-BC48C4734B2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4044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66E5-7935-34B0-99EE-41C70E48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B72E6-2671-6A89-710B-3AD7D6A1A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60DA7-07E7-A392-5E5B-DB962B98F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8A275-A03C-479B-0F75-129C4EC9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AC97-298B-409C-8EEF-69CD6427DEC2}" type="datetimeFigureOut">
              <a:rPr lang="da-DK" smtClean="0"/>
              <a:t>02-08-2024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DD6DF-C1D2-CB29-7BB1-DA48A6FC9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A695E-C8A6-A1E1-B619-17043FCE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3472-6CBF-4EBF-9EDD-BC48C4734B2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436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6AD3-0B44-2E06-7D86-442EAEC4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632ED-B7EC-FF26-5137-25203DBEB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94CCC-6CA7-428E-D80A-5D2EB84A4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6F82E-E216-B260-8B98-54408D73E6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F6293-37FB-ECE4-8409-6DDC605DD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B7F96-7B4C-F7AD-2081-6B834A2F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AC97-298B-409C-8EEF-69CD6427DEC2}" type="datetimeFigureOut">
              <a:rPr lang="da-DK" smtClean="0"/>
              <a:t>02-08-2024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CFC061-DE25-942A-434F-CB296E67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7C53C7-2FBD-CB63-0C62-CD69715F8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3472-6CBF-4EBF-9EDD-BC48C4734B2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377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15170-E886-F920-47BE-5D7CCB11E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F1242-2999-95D7-F7E7-075B6ED6F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AC97-298B-409C-8EEF-69CD6427DEC2}" type="datetimeFigureOut">
              <a:rPr lang="da-DK" smtClean="0"/>
              <a:t>02-08-2024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55235-3D97-1804-2C98-974E3F791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77B75-222A-F40E-C67F-80A8B515D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3472-6CBF-4EBF-9EDD-BC48C4734B2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409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CBA7BA-FCC9-D282-CCB5-66603632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AC97-298B-409C-8EEF-69CD6427DEC2}" type="datetimeFigureOut">
              <a:rPr lang="da-DK" smtClean="0"/>
              <a:t>02-08-2024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1C1803-BE20-A43A-8EC1-45DEEBE87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846D5-A810-4CF3-E7E6-DE5BD886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3472-6CBF-4EBF-9EDD-BC48C4734B2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52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BEFE3-D0C3-9A54-B26B-2135AA3B4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A1FCC-8A9D-E595-5A41-1AE6A301A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0DDF0-4B4B-AA1B-FF90-E5CFDE720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DE52A-E98B-7492-8630-786437C9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AC97-298B-409C-8EEF-69CD6427DEC2}" type="datetimeFigureOut">
              <a:rPr lang="da-DK" smtClean="0"/>
              <a:t>02-08-2024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44E50-4049-B1D2-3415-F9B2DE42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DFAB4-CC55-7D39-560B-7A2430C7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3472-6CBF-4EBF-9EDD-BC48C4734B2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0384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770C-0D5E-5E49-550B-2C0394B98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79B0FE-945E-7291-4C19-1E6235265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279C5-8A6C-C685-29DC-59BA3F47B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BB38C-5FE6-F8CA-16CF-E03C1030F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AC97-298B-409C-8EEF-69CD6427DEC2}" type="datetimeFigureOut">
              <a:rPr lang="da-DK" smtClean="0"/>
              <a:t>02-08-2024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1A677-58FC-FE77-711D-5D8DDCDC4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1CF7A-3FCE-876F-A9B9-DEF1BAD8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3472-6CBF-4EBF-9EDD-BC48C4734B2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8098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6637A3-36B3-52CD-D717-4F9790EB8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FF53D-5401-E427-CBD0-7C325C962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F571-FB42-281D-18AC-2BF94C25B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F0AC97-298B-409C-8EEF-69CD6427DEC2}" type="datetimeFigureOut">
              <a:rPr lang="da-DK" smtClean="0"/>
              <a:t>02-08-2024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2DD9C-7BD7-98D7-3C3C-F80A4142B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C8F3C-8CAD-BD3A-1A07-5B5E2FCF5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F03472-6CBF-4EBF-9EDD-BC48C4734B2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73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A2DDD-A3F5-9EBD-DEEA-FDFDDA69E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Help</a:t>
            </a:r>
            <a:endParaRPr lang="da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5DDFA-8613-8BBE-1E1C-263F94D57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3931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6544B6-112F-FE94-C592-C9B1EF18EE36}"/>
              </a:ext>
            </a:extLst>
          </p:cNvPr>
          <p:cNvSpPr txBox="1"/>
          <p:nvPr/>
        </p:nvSpPr>
        <p:spPr>
          <a:xfrm>
            <a:off x="831273" y="1378647"/>
            <a:ext cx="972682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“Using ANOVA, you’d decide there is no impact of harrowing intensity”</a:t>
            </a:r>
          </a:p>
          <a:p>
            <a:endParaRPr lang="en-US" sz="2800" dirty="0"/>
          </a:p>
          <a:p>
            <a:r>
              <a:rPr lang="en-US" sz="2800" dirty="0"/>
              <a:t>“Using </a:t>
            </a:r>
            <a:r>
              <a:rPr lang="en-US" sz="2800" dirty="0" err="1"/>
              <a:t>HarrowSim</a:t>
            </a:r>
            <a:r>
              <a:rPr lang="en-US" sz="2800" dirty="0"/>
              <a:t>, you see the optimal crop coverage under an aggressive weed community is 35%*, while under weak weed communities it is 18%*”</a:t>
            </a:r>
          </a:p>
          <a:p>
            <a:endParaRPr lang="en-US" sz="2800" dirty="0"/>
          </a:p>
          <a:p>
            <a:r>
              <a:rPr lang="en-US" sz="2000" dirty="0"/>
              <a:t>*He calculates this number by using 9 different harrowing intensities, which is a LOT. In another pub he claims it is more important to have more harrowing intensities </a:t>
            </a:r>
            <a:r>
              <a:rPr lang="en-US" sz="2000"/>
              <a:t>than replicates. </a:t>
            </a:r>
            <a:endParaRPr lang="en-US" sz="2000" dirty="0"/>
          </a:p>
          <a:p>
            <a:endParaRPr lang="en-US" sz="2800" dirty="0"/>
          </a:p>
          <a:p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3197076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302A5-1017-0218-7E9F-5EBC6B3347C1}"/>
              </a:ext>
            </a:extLst>
          </p:cNvPr>
          <p:cNvSpPr txBox="1"/>
          <p:nvPr/>
        </p:nvSpPr>
        <p:spPr>
          <a:xfrm>
            <a:off x="1392382" y="1262453"/>
            <a:ext cx="995946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3200" dirty="0" err="1"/>
              <a:t>Therefore</a:t>
            </a:r>
            <a:r>
              <a:rPr lang="da-DK" sz="3200" dirty="0"/>
              <a:t>, </a:t>
            </a:r>
            <a:r>
              <a:rPr lang="da-DK" sz="3200" dirty="0" err="1"/>
              <a:t>if</a:t>
            </a:r>
            <a:r>
              <a:rPr lang="da-DK" sz="3200" dirty="0"/>
              <a:t> </a:t>
            </a:r>
            <a:r>
              <a:rPr lang="da-DK" sz="3200" dirty="0" err="1"/>
              <a:t>yield</a:t>
            </a:r>
            <a:r>
              <a:rPr lang="da-DK" sz="3200" dirty="0"/>
              <a:t> </a:t>
            </a:r>
            <a:r>
              <a:rPr lang="da-DK" sz="3200" dirty="0" err="1"/>
              <a:t>response</a:t>
            </a:r>
            <a:r>
              <a:rPr lang="da-DK" sz="3200" dirty="0"/>
              <a:t> to harrowing is </a:t>
            </a:r>
            <a:r>
              <a:rPr lang="da-DK" sz="3200" dirty="0" err="1"/>
              <a:t>considered</a:t>
            </a:r>
            <a:r>
              <a:rPr lang="da-DK" sz="3200" dirty="0"/>
              <a:t> relevant, as it </a:t>
            </a:r>
            <a:r>
              <a:rPr lang="da-DK" sz="3200" dirty="0" err="1"/>
              <a:t>should</a:t>
            </a:r>
            <a:r>
              <a:rPr lang="da-DK" sz="3200" dirty="0"/>
              <a:t> </a:t>
            </a:r>
            <a:r>
              <a:rPr lang="da-DK" sz="3200" dirty="0" err="1"/>
              <a:t>be</a:t>
            </a:r>
            <a:r>
              <a:rPr lang="da-DK" sz="3200" dirty="0"/>
              <a:t>, </a:t>
            </a:r>
            <a:r>
              <a:rPr lang="da-DK" sz="3200" dirty="0" err="1"/>
              <a:t>experiments</a:t>
            </a:r>
            <a:r>
              <a:rPr lang="da-DK" sz="3200" dirty="0"/>
              <a:t> </a:t>
            </a:r>
            <a:r>
              <a:rPr lang="da-DK" sz="3200" dirty="0" err="1"/>
              <a:t>designed</a:t>
            </a:r>
            <a:r>
              <a:rPr lang="da-DK" sz="3200" dirty="0"/>
              <a:t> for ANOVA provide </a:t>
            </a:r>
            <a:r>
              <a:rPr lang="da-DK" sz="3200" dirty="0" err="1"/>
              <a:t>limited</a:t>
            </a:r>
            <a:r>
              <a:rPr lang="da-DK" sz="3200" dirty="0"/>
              <a:t> </a:t>
            </a:r>
            <a:r>
              <a:rPr lang="da-DK" sz="3200" dirty="0" err="1"/>
              <a:t>insight</a:t>
            </a:r>
            <a:r>
              <a:rPr lang="da-DK" sz="3200" dirty="0"/>
              <a:t> </a:t>
            </a:r>
            <a:r>
              <a:rPr lang="da-DK" sz="3200" dirty="0" err="1"/>
              <a:t>into</a:t>
            </a:r>
            <a:r>
              <a:rPr lang="da-DK" sz="3200" dirty="0"/>
              <a:t> harrowing, as </a:t>
            </a:r>
            <a:r>
              <a:rPr lang="da-DK" sz="3200" dirty="0" err="1"/>
              <a:t>yield</a:t>
            </a:r>
            <a:r>
              <a:rPr lang="da-DK" sz="3200" dirty="0"/>
              <a:t> </a:t>
            </a:r>
            <a:r>
              <a:rPr lang="da-DK" sz="3200" dirty="0" err="1"/>
              <a:t>responses</a:t>
            </a:r>
            <a:r>
              <a:rPr lang="da-DK" sz="3200" dirty="0"/>
              <a:t> </a:t>
            </a:r>
            <a:r>
              <a:rPr lang="da-DK" sz="3200" dirty="0" err="1"/>
              <a:t>below</a:t>
            </a:r>
            <a:r>
              <a:rPr lang="da-DK" sz="3200" dirty="0"/>
              <a:t> 10% </a:t>
            </a:r>
            <a:r>
              <a:rPr lang="da-DK" sz="3200" dirty="0" err="1"/>
              <a:t>are</a:t>
            </a:r>
            <a:r>
              <a:rPr lang="da-DK" sz="3200" dirty="0"/>
              <a:t> generally not </a:t>
            </a:r>
            <a:r>
              <a:rPr lang="da-DK" sz="3200" dirty="0" err="1"/>
              <a:t>measurable</a:t>
            </a:r>
            <a:r>
              <a:rPr lang="da-DK" sz="3200" dirty="0"/>
              <a:t>. Experiments </a:t>
            </a:r>
            <a:r>
              <a:rPr lang="da-DK" sz="3200" dirty="0" err="1"/>
              <a:t>based</a:t>
            </a:r>
            <a:r>
              <a:rPr lang="da-DK" sz="3200" dirty="0"/>
              <a:t> on regression </a:t>
            </a:r>
            <a:r>
              <a:rPr lang="da-DK" sz="3200" dirty="0" err="1"/>
              <a:t>analysis</a:t>
            </a:r>
            <a:r>
              <a:rPr lang="da-DK" sz="3200" dirty="0"/>
              <a:t> </a:t>
            </a:r>
            <a:r>
              <a:rPr lang="da-DK" sz="3200" b="1" dirty="0">
                <a:solidFill>
                  <a:srgbClr val="FF0000"/>
                </a:solidFill>
              </a:rPr>
              <a:t>have </a:t>
            </a:r>
            <a:r>
              <a:rPr lang="da-DK" sz="3200" b="1" dirty="0" err="1">
                <a:solidFill>
                  <a:srgbClr val="FF0000"/>
                </a:solidFill>
              </a:rPr>
              <a:t>much</a:t>
            </a:r>
            <a:r>
              <a:rPr lang="da-DK" sz="3200" b="1" dirty="0">
                <a:solidFill>
                  <a:srgbClr val="FF0000"/>
                </a:solidFill>
              </a:rPr>
              <a:t> </a:t>
            </a:r>
            <a:r>
              <a:rPr lang="da-DK" sz="3200" b="1" dirty="0" err="1">
                <a:solidFill>
                  <a:srgbClr val="FF0000"/>
                </a:solidFill>
              </a:rPr>
              <a:t>stronger</a:t>
            </a:r>
            <a:r>
              <a:rPr lang="da-DK" sz="3200" b="1" dirty="0">
                <a:solidFill>
                  <a:srgbClr val="FF0000"/>
                </a:solidFill>
              </a:rPr>
              <a:t> </a:t>
            </a:r>
            <a:r>
              <a:rPr lang="da-DK" sz="3200" b="1" dirty="0" err="1">
                <a:solidFill>
                  <a:srgbClr val="FF0000"/>
                </a:solidFill>
              </a:rPr>
              <a:t>statistical</a:t>
            </a:r>
            <a:r>
              <a:rPr lang="da-DK" sz="3200" b="1" dirty="0">
                <a:solidFill>
                  <a:srgbClr val="FF0000"/>
                </a:solidFill>
              </a:rPr>
              <a:t> power</a:t>
            </a:r>
            <a:r>
              <a:rPr lang="da-DK" sz="3200" dirty="0"/>
              <a:t> and </a:t>
            </a:r>
            <a:r>
              <a:rPr lang="da-DK" sz="3200" dirty="0" err="1"/>
              <a:t>may</a:t>
            </a:r>
            <a:r>
              <a:rPr lang="da-DK" sz="3200" dirty="0"/>
              <a:t> </a:t>
            </a:r>
            <a:r>
              <a:rPr lang="da-DK" sz="3200" dirty="0" err="1"/>
              <a:t>reveal</a:t>
            </a:r>
            <a:r>
              <a:rPr lang="da-DK" sz="3200" dirty="0"/>
              <a:t> small, </a:t>
            </a:r>
            <a:r>
              <a:rPr lang="da-DK" sz="3200" b="1" dirty="0">
                <a:solidFill>
                  <a:srgbClr val="FF0000"/>
                </a:solidFill>
              </a:rPr>
              <a:t>but </a:t>
            </a:r>
            <a:r>
              <a:rPr lang="da-DK" sz="3200" b="1" dirty="0" err="1">
                <a:solidFill>
                  <a:srgbClr val="FF0000"/>
                </a:solidFill>
              </a:rPr>
              <a:t>important</a:t>
            </a:r>
            <a:r>
              <a:rPr lang="da-DK" sz="3200" dirty="0"/>
              <a:t> </a:t>
            </a:r>
            <a:r>
              <a:rPr lang="da-DK" sz="3200" dirty="0" err="1"/>
              <a:t>yield</a:t>
            </a:r>
            <a:r>
              <a:rPr lang="da-DK" sz="3200" dirty="0"/>
              <a:t> </a:t>
            </a:r>
            <a:r>
              <a:rPr lang="da-DK" sz="3200" dirty="0" err="1"/>
              <a:t>impacts</a:t>
            </a:r>
            <a:r>
              <a:rPr lang="da-DK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5489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302A5-1017-0218-7E9F-5EBC6B3347C1}"/>
              </a:ext>
            </a:extLst>
          </p:cNvPr>
          <p:cNvSpPr txBox="1"/>
          <p:nvPr/>
        </p:nvSpPr>
        <p:spPr>
          <a:xfrm>
            <a:off x="1392382" y="1262453"/>
            <a:ext cx="995946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3200" dirty="0" err="1"/>
              <a:t>Therefore</a:t>
            </a:r>
            <a:r>
              <a:rPr lang="da-DK" sz="3200" dirty="0"/>
              <a:t>, </a:t>
            </a:r>
            <a:r>
              <a:rPr lang="da-DK" sz="3200" dirty="0" err="1"/>
              <a:t>if</a:t>
            </a:r>
            <a:r>
              <a:rPr lang="da-DK" sz="3200" dirty="0"/>
              <a:t> </a:t>
            </a:r>
            <a:r>
              <a:rPr lang="da-DK" sz="3200" dirty="0" err="1"/>
              <a:t>yield</a:t>
            </a:r>
            <a:r>
              <a:rPr lang="da-DK" sz="3200" dirty="0"/>
              <a:t> </a:t>
            </a:r>
            <a:r>
              <a:rPr lang="da-DK" sz="3200" dirty="0" err="1"/>
              <a:t>response</a:t>
            </a:r>
            <a:r>
              <a:rPr lang="da-DK" sz="3200" dirty="0"/>
              <a:t> to harrowing is </a:t>
            </a:r>
            <a:r>
              <a:rPr lang="da-DK" sz="3200" dirty="0" err="1"/>
              <a:t>considered</a:t>
            </a:r>
            <a:r>
              <a:rPr lang="da-DK" sz="3200" dirty="0"/>
              <a:t> relevant, as it </a:t>
            </a:r>
            <a:r>
              <a:rPr lang="da-DK" sz="3200" dirty="0" err="1"/>
              <a:t>should</a:t>
            </a:r>
            <a:r>
              <a:rPr lang="da-DK" sz="3200" dirty="0"/>
              <a:t> </a:t>
            </a:r>
            <a:r>
              <a:rPr lang="da-DK" sz="3200" dirty="0" err="1"/>
              <a:t>be</a:t>
            </a:r>
            <a:r>
              <a:rPr lang="da-DK" sz="3200" dirty="0"/>
              <a:t>, </a:t>
            </a:r>
            <a:r>
              <a:rPr lang="da-DK" sz="3200" dirty="0" err="1"/>
              <a:t>experiments</a:t>
            </a:r>
            <a:r>
              <a:rPr lang="da-DK" sz="3200" dirty="0"/>
              <a:t> </a:t>
            </a:r>
            <a:r>
              <a:rPr lang="da-DK" sz="3200" dirty="0" err="1"/>
              <a:t>designed</a:t>
            </a:r>
            <a:r>
              <a:rPr lang="da-DK" sz="3200" dirty="0"/>
              <a:t> for ANOVA provide </a:t>
            </a:r>
            <a:r>
              <a:rPr lang="da-DK" sz="3200" dirty="0" err="1"/>
              <a:t>limited</a:t>
            </a:r>
            <a:r>
              <a:rPr lang="da-DK" sz="3200" dirty="0"/>
              <a:t> </a:t>
            </a:r>
            <a:r>
              <a:rPr lang="da-DK" sz="3200" dirty="0" err="1"/>
              <a:t>insight</a:t>
            </a:r>
            <a:r>
              <a:rPr lang="da-DK" sz="3200" dirty="0"/>
              <a:t> </a:t>
            </a:r>
            <a:r>
              <a:rPr lang="da-DK" sz="3200" dirty="0" err="1"/>
              <a:t>into</a:t>
            </a:r>
            <a:r>
              <a:rPr lang="da-DK" sz="3200" dirty="0"/>
              <a:t> harrowing, as </a:t>
            </a:r>
            <a:r>
              <a:rPr lang="da-DK" sz="3200" dirty="0" err="1"/>
              <a:t>yield</a:t>
            </a:r>
            <a:r>
              <a:rPr lang="da-DK" sz="3200" dirty="0"/>
              <a:t> </a:t>
            </a:r>
            <a:r>
              <a:rPr lang="da-DK" sz="3200" dirty="0" err="1"/>
              <a:t>responses</a:t>
            </a:r>
            <a:r>
              <a:rPr lang="da-DK" sz="3200" dirty="0"/>
              <a:t> </a:t>
            </a:r>
            <a:r>
              <a:rPr lang="da-DK" sz="3200" dirty="0" err="1"/>
              <a:t>below</a:t>
            </a:r>
            <a:r>
              <a:rPr lang="da-DK" sz="3200" dirty="0"/>
              <a:t> 10% </a:t>
            </a:r>
            <a:r>
              <a:rPr lang="da-DK" sz="3200" dirty="0" err="1"/>
              <a:t>are</a:t>
            </a:r>
            <a:r>
              <a:rPr lang="da-DK" sz="3200" dirty="0"/>
              <a:t> generally not </a:t>
            </a:r>
            <a:r>
              <a:rPr lang="da-DK" sz="3200" dirty="0" err="1"/>
              <a:t>measurable</a:t>
            </a:r>
            <a:r>
              <a:rPr lang="da-DK" sz="3200" dirty="0"/>
              <a:t>. Experiments </a:t>
            </a:r>
            <a:r>
              <a:rPr lang="da-DK" sz="3200" dirty="0" err="1"/>
              <a:t>based</a:t>
            </a:r>
            <a:r>
              <a:rPr lang="da-DK" sz="3200" dirty="0"/>
              <a:t> on regression </a:t>
            </a:r>
            <a:r>
              <a:rPr lang="da-DK" sz="3200" dirty="0" err="1"/>
              <a:t>analysis</a:t>
            </a:r>
            <a:r>
              <a:rPr lang="da-DK" sz="3200" dirty="0"/>
              <a:t> </a:t>
            </a:r>
            <a:r>
              <a:rPr lang="da-DK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have </a:t>
            </a:r>
            <a:r>
              <a:rPr lang="da-DK" sz="32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much</a:t>
            </a:r>
            <a:r>
              <a:rPr lang="da-DK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da-DK" sz="32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stronger</a:t>
            </a:r>
            <a:r>
              <a:rPr lang="da-DK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da-DK" sz="32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statistical</a:t>
            </a:r>
            <a:r>
              <a:rPr lang="da-DK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 power </a:t>
            </a:r>
            <a:r>
              <a:rPr lang="da-DK" sz="3200" dirty="0"/>
              <a:t>and </a:t>
            </a:r>
            <a:r>
              <a:rPr lang="da-DK" sz="3200" dirty="0" err="1"/>
              <a:t>may</a:t>
            </a:r>
            <a:r>
              <a:rPr lang="da-DK" sz="3200" dirty="0"/>
              <a:t> </a:t>
            </a:r>
            <a:r>
              <a:rPr lang="da-DK" sz="3200" dirty="0" err="1"/>
              <a:t>reveal</a:t>
            </a:r>
            <a:r>
              <a:rPr lang="da-DK" sz="3200" dirty="0"/>
              <a:t> small, </a:t>
            </a:r>
            <a:r>
              <a:rPr lang="da-DK" sz="3200" b="1" dirty="0">
                <a:solidFill>
                  <a:srgbClr val="FF0000"/>
                </a:solidFill>
              </a:rPr>
              <a:t>but </a:t>
            </a:r>
            <a:r>
              <a:rPr lang="da-DK" sz="3200" b="1" dirty="0" err="1">
                <a:solidFill>
                  <a:srgbClr val="FF0000"/>
                </a:solidFill>
              </a:rPr>
              <a:t>important</a:t>
            </a:r>
            <a:r>
              <a:rPr lang="da-DK" sz="3200" dirty="0"/>
              <a:t> </a:t>
            </a:r>
            <a:r>
              <a:rPr lang="da-DK" sz="3200" dirty="0" err="1"/>
              <a:t>yield</a:t>
            </a:r>
            <a:r>
              <a:rPr lang="da-DK" sz="3200" dirty="0"/>
              <a:t> </a:t>
            </a:r>
            <a:r>
              <a:rPr lang="da-DK" sz="3200" dirty="0" err="1"/>
              <a:t>impacts</a:t>
            </a:r>
            <a:r>
              <a:rPr lang="da-DK" sz="3200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2D6D3A-4BD3-2B6B-2CAC-5F4DC2FD03A3}"/>
              </a:ext>
            </a:extLst>
          </p:cNvPr>
          <p:cNvSpPr txBox="1"/>
          <p:nvPr/>
        </p:nvSpPr>
        <p:spPr>
          <a:xfrm>
            <a:off x="6535882" y="5226215"/>
            <a:ext cx="529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this true?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09188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302A5-1017-0218-7E9F-5EBC6B3347C1}"/>
              </a:ext>
            </a:extLst>
          </p:cNvPr>
          <p:cNvSpPr txBox="1"/>
          <p:nvPr/>
        </p:nvSpPr>
        <p:spPr>
          <a:xfrm>
            <a:off x="1392382" y="1262453"/>
            <a:ext cx="995946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3200" dirty="0" err="1"/>
              <a:t>Therefore</a:t>
            </a:r>
            <a:r>
              <a:rPr lang="da-DK" sz="3200" dirty="0"/>
              <a:t>, </a:t>
            </a:r>
            <a:r>
              <a:rPr lang="da-DK" sz="3200" dirty="0" err="1"/>
              <a:t>if</a:t>
            </a:r>
            <a:r>
              <a:rPr lang="da-DK" sz="3200" dirty="0"/>
              <a:t> </a:t>
            </a:r>
            <a:r>
              <a:rPr lang="da-DK" sz="3200" dirty="0" err="1"/>
              <a:t>yield</a:t>
            </a:r>
            <a:r>
              <a:rPr lang="da-DK" sz="3200" dirty="0"/>
              <a:t> </a:t>
            </a:r>
            <a:r>
              <a:rPr lang="da-DK" sz="3200" dirty="0" err="1"/>
              <a:t>response</a:t>
            </a:r>
            <a:r>
              <a:rPr lang="da-DK" sz="3200" dirty="0"/>
              <a:t> to harrowing is </a:t>
            </a:r>
            <a:r>
              <a:rPr lang="da-DK" sz="3200" dirty="0" err="1"/>
              <a:t>considered</a:t>
            </a:r>
            <a:r>
              <a:rPr lang="da-DK" sz="3200" dirty="0"/>
              <a:t> relevant, as it </a:t>
            </a:r>
            <a:r>
              <a:rPr lang="da-DK" sz="3200" dirty="0" err="1"/>
              <a:t>should</a:t>
            </a:r>
            <a:r>
              <a:rPr lang="da-DK" sz="3200" dirty="0"/>
              <a:t> </a:t>
            </a:r>
            <a:r>
              <a:rPr lang="da-DK" sz="3200" dirty="0" err="1"/>
              <a:t>be</a:t>
            </a:r>
            <a:r>
              <a:rPr lang="da-DK" sz="3200" dirty="0"/>
              <a:t>, </a:t>
            </a:r>
            <a:r>
              <a:rPr lang="da-DK" sz="3200" dirty="0" err="1"/>
              <a:t>experiments</a:t>
            </a:r>
            <a:r>
              <a:rPr lang="da-DK" sz="3200" dirty="0"/>
              <a:t> </a:t>
            </a:r>
            <a:r>
              <a:rPr lang="da-DK" sz="3200" dirty="0" err="1"/>
              <a:t>designed</a:t>
            </a:r>
            <a:r>
              <a:rPr lang="da-DK" sz="3200" dirty="0"/>
              <a:t> for ANOVA provide </a:t>
            </a:r>
            <a:r>
              <a:rPr lang="da-DK" sz="3200" dirty="0" err="1"/>
              <a:t>limited</a:t>
            </a:r>
            <a:r>
              <a:rPr lang="da-DK" sz="3200" dirty="0"/>
              <a:t> </a:t>
            </a:r>
            <a:r>
              <a:rPr lang="da-DK" sz="3200" dirty="0" err="1"/>
              <a:t>insight</a:t>
            </a:r>
            <a:r>
              <a:rPr lang="da-DK" sz="3200" dirty="0"/>
              <a:t> </a:t>
            </a:r>
            <a:r>
              <a:rPr lang="da-DK" sz="3200" dirty="0" err="1"/>
              <a:t>into</a:t>
            </a:r>
            <a:r>
              <a:rPr lang="da-DK" sz="3200" dirty="0"/>
              <a:t> harrowing, as </a:t>
            </a:r>
            <a:r>
              <a:rPr lang="da-DK" sz="3200" dirty="0" err="1"/>
              <a:t>yield</a:t>
            </a:r>
            <a:r>
              <a:rPr lang="da-DK" sz="3200" dirty="0"/>
              <a:t> </a:t>
            </a:r>
            <a:r>
              <a:rPr lang="da-DK" sz="3200" dirty="0" err="1"/>
              <a:t>responses</a:t>
            </a:r>
            <a:r>
              <a:rPr lang="da-DK" sz="3200" dirty="0"/>
              <a:t> </a:t>
            </a:r>
            <a:r>
              <a:rPr lang="da-DK" sz="3200" dirty="0" err="1"/>
              <a:t>below</a:t>
            </a:r>
            <a:r>
              <a:rPr lang="da-DK" sz="3200" dirty="0"/>
              <a:t> 10% </a:t>
            </a:r>
            <a:r>
              <a:rPr lang="da-DK" sz="3200" dirty="0" err="1"/>
              <a:t>are</a:t>
            </a:r>
            <a:r>
              <a:rPr lang="da-DK" sz="3200" dirty="0"/>
              <a:t> generally not </a:t>
            </a:r>
            <a:r>
              <a:rPr lang="da-DK" sz="3200" dirty="0" err="1"/>
              <a:t>measurable</a:t>
            </a:r>
            <a:r>
              <a:rPr lang="da-DK" sz="3200" dirty="0"/>
              <a:t>. Experiments </a:t>
            </a:r>
            <a:r>
              <a:rPr lang="da-DK" sz="3200" dirty="0" err="1"/>
              <a:t>based</a:t>
            </a:r>
            <a:r>
              <a:rPr lang="da-DK" sz="3200" dirty="0"/>
              <a:t> on regression </a:t>
            </a:r>
            <a:r>
              <a:rPr lang="da-DK" sz="3200" dirty="0" err="1"/>
              <a:t>analysis</a:t>
            </a:r>
            <a:r>
              <a:rPr lang="da-DK" sz="3200" dirty="0"/>
              <a:t> </a:t>
            </a:r>
            <a:r>
              <a:rPr lang="da-DK" sz="3200" b="1" dirty="0">
                <a:solidFill>
                  <a:srgbClr val="FF0000"/>
                </a:solidFill>
              </a:rPr>
              <a:t>have </a:t>
            </a:r>
            <a:r>
              <a:rPr lang="da-DK" sz="3200" b="1" dirty="0" err="1">
                <a:solidFill>
                  <a:srgbClr val="FF0000"/>
                </a:solidFill>
              </a:rPr>
              <a:t>much</a:t>
            </a:r>
            <a:r>
              <a:rPr lang="da-DK" sz="3200" b="1" dirty="0">
                <a:solidFill>
                  <a:srgbClr val="FF0000"/>
                </a:solidFill>
              </a:rPr>
              <a:t> </a:t>
            </a:r>
            <a:r>
              <a:rPr lang="da-DK" sz="3200" b="1" dirty="0" err="1">
                <a:solidFill>
                  <a:srgbClr val="FF0000"/>
                </a:solidFill>
              </a:rPr>
              <a:t>stronger</a:t>
            </a:r>
            <a:r>
              <a:rPr lang="da-DK" sz="3200" b="1" dirty="0">
                <a:solidFill>
                  <a:srgbClr val="FF0000"/>
                </a:solidFill>
              </a:rPr>
              <a:t> </a:t>
            </a:r>
            <a:r>
              <a:rPr lang="da-DK" sz="3200" b="1" dirty="0" err="1">
                <a:solidFill>
                  <a:srgbClr val="FF0000"/>
                </a:solidFill>
              </a:rPr>
              <a:t>statistical</a:t>
            </a:r>
            <a:r>
              <a:rPr lang="da-DK" sz="3200" b="1" dirty="0">
                <a:solidFill>
                  <a:srgbClr val="FF0000"/>
                </a:solidFill>
              </a:rPr>
              <a:t> power </a:t>
            </a:r>
            <a:r>
              <a:rPr lang="da-DK" sz="3200" dirty="0"/>
              <a:t>and </a:t>
            </a:r>
            <a:r>
              <a:rPr lang="da-DK" sz="3200" dirty="0" err="1"/>
              <a:t>may</a:t>
            </a:r>
            <a:r>
              <a:rPr lang="da-DK" sz="3200" dirty="0"/>
              <a:t> </a:t>
            </a:r>
            <a:r>
              <a:rPr lang="da-DK" sz="3200" dirty="0" err="1"/>
              <a:t>reveal</a:t>
            </a:r>
            <a:r>
              <a:rPr lang="da-DK" sz="3200" dirty="0"/>
              <a:t> small, </a:t>
            </a:r>
            <a:r>
              <a:rPr lang="da-DK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but </a:t>
            </a:r>
            <a:r>
              <a:rPr lang="da-DK" sz="32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important</a:t>
            </a:r>
            <a:r>
              <a:rPr lang="da-DK" sz="3200" dirty="0">
                <a:highlight>
                  <a:srgbClr val="FFFF00"/>
                </a:highlight>
              </a:rPr>
              <a:t> </a:t>
            </a:r>
            <a:r>
              <a:rPr lang="da-DK" sz="3200" dirty="0" err="1"/>
              <a:t>yield</a:t>
            </a:r>
            <a:r>
              <a:rPr lang="da-DK" sz="3200" dirty="0"/>
              <a:t> </a:t>
            </a:r>
            <a:r>
              <a:rPr lang="da-DK" sz="3200" dirty="0" err="1"/>
              <a:t>impacts</a:t>
            </a:r>
            <a:r>
              <a:rPr lang="da-DK" sz="3200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2D6D3A-4BD3-2B6B-2CAC-5F4DC2FD03A3}"/>
              </a:ext>
            </a:extLst>
          </p:cNvPr>
          <p:cNvSpPr txBox="1"/>
          <p:nvPr/>
        </p:nvSpPr>
        <p:spPr>
          <a:xfrm>
            <a:off x="4592782" y="5226215"/>
            <a:ext cx="7242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feeling is that if they are very small, they are not important. They are not meaningful. If I tell a producer you will reduce your yields by 14% instead of 15% if you cover your crop by 44% instead of 60%, I don’t think they will find that useful.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03653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9CF63B-1990-01F0-5D9B-0380C27B2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89" y="540327"/>
            <a:ext cx="956631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46761D-709D-7067-0DC7-92371E256F7C}"/>
              </a:ext>
            </a:extLst>
          </p:cNvPr>
          <p:cNvSpPr txBox="1"/>
          <p:nvPr/>
        </p:nvSpPr>
        <p:spPr>
          <a:xfrm>
            <a:off x="8811491" y="1517073"/>
            <a:ext cx="2992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Crop soil coverage will vary between replicates</a:t>
            </a:r>
            <a:endParaRPr lang="da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ABC814-F3F9-D78A-9106-68720610BE16}"/>
              </a:ext>
            </a:extLst>
          </p:cNvPr>
          <p:cNvSpPr txBox="1"/>
          <p:nvPr/>
        </p:nvSpPr>
        <p:spPr>
          <a:xfrm>
            <a:off x="8811491" y="2303318"/>
            <a:ext cx="2992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yield lost from crop soil coverage will have some uncertainty</a:t>
            </a:r>
            <a:endParaRPr lang="da-D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6E3898-24D6-D6C7-38FE-A0F33496E3D4}"/>
              </a:ext>
            </a:extLst>
          </p:cNvPr>
          <p:cNvSpPr txBox="1"/>
          <p:nvPr/>
        </p:nvSpPr>
        <p:spPr>
          <a:xfrm>
            <a:off x="8738629" y="3366562"/>
            <a:ext cx="2992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Estimating the theoretical yield lost from the remaining weeds has uncertainty</a:t>
            </a:r>
            <a:endParaRPr lang="da-D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D00394-DAEC-093E-1FAF-601D46802F1D}"/>
              </a:ext>
            </a:extLst>
          </p:cNvPr>
          <p:cNvSpPr txBox="1"/>
          <p:nvPr/>
        </p:nvSpPr>
        <p:spPr>
          <a:xfrm>
            <a:off x="8738629" y="4459114"/>
            <a:ext cx="2992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replicates versus number of ‘intensities’ (which create crop soil coverages)?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15920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51A934-93DC-94C7-15D8-4A74AD509EB2}"/>
              </a:ext>
            </a:extLst>
          </p:cNvPr>
          <p:cNvSpPr txBox="1"/>
          <p:nvPr/>
        </p:nvSpPr>
        <p:spPr>
          <a:xfrm>
            <a:off x="1901537" y="1163781"/>
            <a:ext cx="79968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 me, the point is to figure out the relationship between: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aggressiveness of harrowing and crop soil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crop soil coverage and yield losses</a:t>
            </a:r>
          </a:p>
          <a:p>
            <a:r>
              <a:rPr lang="en-US" sz="2400" dirty="0"/>
              <a:t>What is the best experimental design to achieve that goal?</a:t>
            </a:r>
            <a:endParaRPr lang="da-D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F6CFDA-1C5A-45E9-7740-D54FE632087E}"/>
              </a:ext>
            </a:extLst>
          </p:cNvPr>
          <p:cNvSpPr txBox="1"/>
          <p:nvPr/>
        </p:nvSpPr>
        <p:spPr>
          <a:xfrm>
            <a:off x="1901537" y="3429000"/>
            <a:ext cx="91386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Estimating the damage that could result from the weeds that are left</a:t>
            </a:r>
          </a:p>
          <a:p>
            <a:r>
              <a:rPr lang="en-US" sz="2400" dirty="0"/>
              <a:t>should be done separately? And should account for uncertainty?</a:t>
            </a:r>
            <a:endParaRPr lang="da-D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549C2-96D0-B969-2C58-C6AC6EFACB1E}"/>
              </a:ext>
            </a:extLst>
          </p:cNvPr>
          <p:cNvSpPr txBox="1"/>
          <p:nvPr/>
        </p:nvSpPr>
        <p:spPr>
          <a:xfrm>
            <a:off x="1794164" y="5358246"/>
            <a:ext cx="6612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 am not sure how to go about approaching this…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324566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1870F-BEC1-9708-021E-12095000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15199-CEAA-6513-8963-71959ABB3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1026" name="Picture 2" descr="Intelligent Inter-row Cultivator and grain drill - CMN Maskintec CMN  Maskintec">
            <a:extLst>
              <a:ext uri="{FF2B5EF4-FFF2-40B4-BE49-F238E27FC236}">
                <a16:creationId xmlns:a16="http://schemas.microsoft.com/office/drawing/2014/main" id="{7A344C64-4FD5-8A58-79D2-41D9E5FC9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818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1869-BB8D-39A5-E1B9-7143C6156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control of weeds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2ABB5-16DE-11EE-EAF3-C2A4119DB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Harrow disturbs soil and rips out little weeds</a:t>
            </a:r>
          </a:p>
          <a:p>
            <a:r>
              <a:rPr lang="en-US" dirty="0"/>
              <a:t>It also throws around soil and can cover the crop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248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6A3F-5C7F-5327-2B92-A845408C9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aggressively should I harrow my crop?</a:t>
            </a:r>
            <a:br>
              <a:rPr lang="en-US" dirty="0"/>
            </a:br>
            <a:r>
              <a:rPr lang="en-US" sz="4000" i="1" dirty="0"/>
              <a:t>i.e. How much soil should cover my crop after I harrow?</a:t>
            </a:r>
            <a:endParaRPr lang="da-DK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FBBFB-310C-3F9C-09D2-E7637AB4A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~f(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how to do the weeds respond to harrowing (field </a:t>
            </a:r>
            <a:r>
              <a:rPr lang="en-US" sz="2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msmt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),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how does that harrowing impact my crop coverage (field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msmt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),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how does that crop coverage impact yields (weed-free field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msmt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),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chemeClr val="accent5"/>
                </a:solidFill>
              </a:rPr>
              <a:t>how would yield have responded to the remaining weeds (</a:t>
            </a:r>
            <a:r>
              <a:rPr lang="en-US" b="1" dirty="0" err="1">
                <a:solidFill>
                  <a:schemeClr val="accent5"/>
                </a:solidFill>
              </a:rPr>
              <a:t>Cousen’s</a:t>
            </a:r>
            <a:r>
              <a:rPr lang="en-US" b="1" dirty="0">
                <a:solidFill>
                  <a:schemeClr val="accent5"/>
                </a:solidFill>
              </a:rPr>
              <a:t> model)</a:t>
            </a:r>
          </a:p>
          <a:p>
            <a:pPr marL="457200" lvl="1" indent="0">
              <a:buNone/>
            </a:pPr>
            <a:r>
              <a:rPr lang="en-US" dirty="0"/>
              <a:t>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85850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06FADD-E7C6-C468-6327-9D103336E6B7}"/>
              </a:ext>
            </a:extLst>
          </p:cNvPr>
          <p:cNvSpPr/>
          <p:nvPr/>
        </p:nvSpPr>
        <p:spPr>
          <a:xfrm>
            <a:off x="884906" y="2305163"/>
            <a:ext cx="1012722" cy="3697938"/>
          </a:xfrm>
          <a:prstGeom prst="rect">
            <a:avLst/>
          </a:prstGeom>
          <a:pattFill prst="lgConfetti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A5B54B-12BD-2512-F297-C6F1BDD3A1E6}"/>
              </a:ext>
            </a:extLst>
          </p:cNvPr>
          <p:cNvSpPr/>
          <p:nvPr/>
        </p:nvSpPr>
        <p:spPr>
          <a:xfrm>
            <a:off x="2315497" y="2305163"/>
            <a:ext cx="1012722" cy="3697938"/>
          </a:xfrm>
          <a:prstGeom prst="rect">
            <a:avLst/>
          </a:prstGeom>
          <a:pattFill prst="dotDmnd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E9871-6CDE-B5BD-13B7-D6971522120A}"/>
              </a:ext>
            </a:extLst>
          </p:cNvPr>
          <p:cNvSpPr/>
          <p:nvPr/>
        </p:nvSpPr>
        <p:spPr>
          <a:xfrm>
            <a:off x="3913239" y="2305163"/>
            <a:ext cx="1012722" cy="3697938"/>
          </a:xfrm>
          <a:prstGeom prst="rect">
            <a:avLst/>
          </a:prstGeom>
          <a:pattFill prst="pct10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7A6BEB-9019-E5BD-5012-5025475841E5}"/>
              </a:ext>
            </a:extLst>
          </p:cNvPr>
          <p:cNvSpPr/>
          <p:nvPr/>
        </p:nvSpPr>
        <p:spPr>
          <a:xfrm>
            <a:off x="5510981" y="2305163"/>
            <a:ext cx="1012722" cy="3697938"/>
          </a:xfrm>
          <a:prstGeom prst="rec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188646-B6DB-40BA-EC79-864B1545BB9C}"/>
              </a:ext>
            </a:extLst>
          </p:cNvPr>
          <p:cNvSpPr/>
          <p:nvPr/>
        </p:nvSpPr>
        <p:spPr>
          <a:xfrm>
            <a:off x="7098891" y="2305163"/>
            <a:ext cx="1012722" cy="3697938"/>
          </a:xfrm>
          <a:prstGeom prst="rect">
            <a:avLst/>
          </a:prstGeom>
          <a:pattFill prst="pct5">
            <a:fgClr>
              <a:srgbClr val="C00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4B2474-836A-B47A-D511-3DC3019AD2BB}"/>
              </a:ext>
            </a:extLst>
          </p:cNvPr>
          <p:cNvSpPr txBox="1"/>
          <p:nvPr/>
        </p:nvSpPr>
        <p:spPr>
          <a:xfrm>
            <a:off x="699991" y="366727"/>
            <a:ext cx="4631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Treatment = Harrowing intensity</a:t>
            </a:r>
            <a:endParaRPr lang="da-DK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4B3B7A-40EC-4A07-FEB4-165A2144AFB9}"/>
              </a:ext>
            </a:extLst>
          </p:cNvPr>
          <p:cNvSpPr txBox="1"/>
          <p:nvPr/>
        </p:nvSpPr>
        <p:spPr>
          <a:xfrm>
            <a:off x="712235" y="1401097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passes</a:t>
            </a:r>
            <a:endParaRPr lang="da-D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C86D90-6B51-54FB-9683-7BC415399D49}"/>
              </a:ext>
            </a:extLst>
          </p:cNvPr>
          <p:cNvSpPr txBox="1"/>
          <p:nvPr/>
        </p:nvSpPr>
        <p:spPr>
          <a:xfrm>
            <a:off x="2298317" y="1401096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pass</a:t>
            </a:r>
            <a:endParaRPr lang="da-DK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EE0372-CC69-527A-0AAA-44C52A17B847}"/>
              </a:ext>
            </a:extLst>
          </p:cNvPr>
          <p:cNvSpPr txBox="1"/>
          <p:nvPr/>
        </p:nvSpPr>
        <p:spPr>
          <a:xfrm>
            <a:off x="3725819" y="1401096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 passes</a:t>
            </a:r>
            <a:endParaRPr lang="da-DK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1BDCB6-F486-CB0A-AC85-6EC74C1A531C}"/>
              </a:ext>
            </a:extLst>
          </p:cNvPr>
          <p:cNvSpPr txBox="1"/>
          <p:nvPr/>
        </p:nvSpPr>
        <p:spPr>
          <a:xfrm>
            <a:off x="5314883" y="1410927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 passes</a:t>
            </a:r>
            <a:endParaRPr lang="da-D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A68E07-462E-0DD7-CB96-E20705F52DB1}"/>
              </a:ext>
            </a:extLst>
          </p:cNvPr>
          <p:cNvSpPr txBox="1"/>
          <p:nvPr/>
        </p:nvSpPr>
        <p:spPr>
          <a:xfrm>
            <a:off x="6923615" y="1401095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 passes</a:t>
            </a:r>
            <a:endParaRPr lang="da-DK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983ABB1-CB49-1FFF-D2A3-7C84D7812E2F}"/>
              </a:ext>
            </a:extLst>
          </p:cNvPr>
          <p:cNvGrpSpPr/>
          <p:nvPr/>
        </p:nvGrpSpPr>
        <p:grpSpPr>
          <a:xfrm>
            <a:off x="1057627" y="2784790"/>
            <a:ext cx="609479" cy="2876542"/>
            <a:chOff x="1057627" y="2784790"/>
            <a:chExt cx="609479" cy="2876542"/>
          </a:xfrm>
        </p:grpSpPr>
        <p:sp>
          <p:nvSpPr>
            <p:cNvPr id="17" name="Explosion: 8 Points 16">
              <a:extLst>
                <a:ext uri="{FF2B5EF4-FFF2-40B4-BE49-F238E27FC236}">
                  <a16:creationId xmlns:a16="http://schemas.microsoft.com/office/drawing/2014/main" id="{EA8E31F1-2E28-46D8-7C5B-64FE2464DCC0}"/>
                </a:ext>
              </a:extLst>
            </p:cNvPr>
            <p:cNvSpPr/>
            <p:nvPr/>
          </p:nvSpPr>
          <p:spPr>
            <a:xfrm>
              <a:off x="1087003" y="2784790"/>
              <a:ext cx="580103" cy="639096"/>
            </a:xfrm>
            <a:prstGeom prst="irregularSeal1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Explosion: 8 Points 17">
              <a:extLst>
                <a:ext uri="{FF2B5EF4-FFF2-40B4-BE49-F238E27FC236}">
                  <a16:creationId xmlns:a16="http://schemas.microsoft.com/office/drawing/2014/main" id="{1B4F1266-FAC4-DF6A-9BE0-EA730B28D367}"/>
                </a:ext>
              </a:extLst>
            </p:cNvPr>
            <p:cNvSpPr/>
            <p:nvPr/>
          </p:nvSpPr>
          <p:spPr>
            <a:xfrm>
              <a:off x="1057627" y="3903513"/>
              <a:ext cx="580103" cy="639096"/>
            </a:xfrm>
            <a:prstGeom prst="irregularSeal1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Explosion: 8 Points 18">
              <a:extLst>
                <a:ext uri="{FF2B5EF4-FFF2-40B4-BE49-F238E27FC236}">
                  <a16:creationId xmlns:a16="http://schemas.microsoft.com/office/drawing/2014/main" id="{F3B99E26-007C-482B-333B-58A876EECE7B}"/>
                </a:ext>
              </a:extLst>
            </p:cNvPr>
            <p:cNvSpPr/>
            <p:nvPr/>
          </p:nvSpPr>
          <p:spPr>
            <a:xfrm>
              <a:off x="1087003" y="5022236"/>
              <a:ext cx="580103" cy="639096"/>
            </a:xfrm>
            <a:prstGeom prst="irregularSeal1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E04444-A19B-20C4-3052-CE7498C0CFAE}"/>
              </a:ext>
            </a:extLst>
          </p:cNvPr>
          <p:cNvGrpSpPr/>
          <p:nvPr/>
        </p:nvGrpSpPr>
        <p:grpSpPr>
          <a:xfrm>
            <a:off x="2632638" y="2834532"/>
            <a:ext cx="378439" cy="2826800"/>
            <a:chOff x="1057627" y="2784790"/>
            <a:chExt cx="609479" cy="2876542"/>
          </a:xfrm>
        </p:grpSpPr>
        <p:sp>
          <p:nvSpPr>
            <p:cNvPr id="22" name="Explosion: 8 Points 21">
              <a:extLst>
                <a:ext uri="{FF2B5EF4-FFF2-40B4-BE49-F238E27FC236}">
                  <a16:creationId xmlns:a16="http://schemas.microsoft.com/office/drawing/2014/main" id="{DB23A389-2FB4-110A-5272-DAC67CEA643F}"/>
                </a:ext>
              </a:extLst>
            </p:cNvPr>
            <p:cNvSpPr/>
            <p:nvPr/>
          </p:nvSpPr>
          <p:spPr>
            <a:xfrm>
              <a:off x="1087003" y="2784790"/>
              <a:ext cx="580103" cy="639096"/>
            </a:xfrm>
            <a:prstGeom prst="irregularSeal1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Explosion: 8 Points 22">
              <a:extLst>
                <a:ext uri="{FF2B5EF4-FFF2-40B4-BE49-F238E27FC236}">
                  <a16:creationId xmlns:a16="http://schemas.microsoft.com/office/drawing/2014/main" id="{66E4C6F6-4D08-C0D4-9D9F-CB6DD78DEAE3}"/>
                </a:ext>
              </a:extLst>
            </p:cNvPr>
            <p:cNvSpPr/>
            <p:nvPr/>
          </p:nvSpPr>
          <p:spPr>
            <a:xfrm>
              <a:off x="1057627" y="3903513"/>
              <a:ext cx="580103" cy="639096"/>
            </a:xfrm>
            <a:prstGeom prst="irregularSeal1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Explosion: 8 Points 23">
              <a:extLst>
                <a:ext uri="{FF2B5EF4-FFF2-40B4-BE49-F238E27FC236}">
                  <a16:creationId xmlns:a16="http://schemas.microsoft.com/office/drawing/2014/main" id="{BF894956-5B35-A1D9-2BD4-0EC9EA00A1BB}"/>
                </a:ext>
              </a:extLst>
            </p:cNvPr>
            <p:cNvSpPr/>
            <p:nvPr/>
          </p:nvSpPr>
          <p:spPr>
            <a:xfrm>
              <a:off x="1087003" y="5022236"/>
              <a:ext cx="580103" cy="639096"/>
            </a:xfrm>
            <a:prstGeom prst="irregularSeal1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791070-C1BA-0C3E-A67A-CA1BAA201AC3}"/>
              </a:ext>
            </a:extLst>
          </p:cNvPr>
          <p:cNvGrpSpPr/>
          <p:nvPr/>
        </p:nvGrpSpPr>
        <p:grpSpPr>
          <a:xfrm>
            <a:off x="4326736" y="2809661"/>
            <a:ext cx="185728" cy="2826800"/>
            <a:chOff x="1057627" y="2784790"/>
            <a:chExt cx="609479" cy="2876542"/>
          </a:xfrm>
        </p:grpSpPr>
        <p:sp>
          <p:nvSpPr>
            <p:cNvPr id="26" name="Explosion: 8 Points 25">
              <a:extLst>
                <a:ext uri="{FF2B5EF4-FFF2-40B4-BE49-F238E27FC236}">
                  <a16:creationId xmlns:a16="http://schemas.microsoft.com/office/drawing/2014/main" id="{117A2FBE-D04D-6059-AFA1-2CD5AF1930EB}"/>
                </a:ext>
              </a:extLst>
            </p:cNvPr>
            <p:cNvSpPr/>
            <p:nvPr/>
          </p:nvSpPr>
          <p:spPr>
            <a:xfrm>
              <a:off x="1087003" y="2784790"/>
              <a:ext cx="580103" cy="639096"/>
            </a:xfrm>
            <a:prstGeom prst="irregularSeal1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7" name="Explosion: 8 Points 26">
              <a:extLst>
                <a:ext uri="{FF2B5EF4-FFF2-40B4-BE49-F238E27FC236}">
                  <a16:creationId xmlns:a16="http://schemas.microsoft.com/office/drawing/2014/main" id="{E01842E3-7469-3FEB-5133-308DE685BC82}"/>
                </a:ext>
              </a:extLst>
            </p:cNvPr>
            <p:cNvSpPr/>
            <p:nvPr/>
          </p:nvSpPr>
          <p:spPr>
            <a:xfrm>
              <a:off x="1057627" y="3903513"/>
              <a:ext cx="580103" cy="639096"/>
            </a:xfrm>
            <a:prstGeom prst="irregularSeal1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8" name="Explosion: 8 Points 27">
              <a:extLst>
                <a:ext uri="{FF2B5EF4-FFF2-40B4-BE49-F238E27FC236}">
                  <a16:creationId xmlns:a16="http://schemas.microsoft.com/office/drawing/2014/main" id="{895CB7B7-FE07-0BD9-9C53-D4C4F09B7FBF}"/>
                </a:ext>
              </a:extLst>
            </p:cNvPr>
            <p:cNvSpPr/>
            <p:nvPr/>
          </p:nvSpPr>
          <p:spPr>
            <a:xfrm>
              <a:off x="1087003" y="5022236"/>
              <a:ext cx="580103" cy="639096"/>
            </a:xfrm>
            <a:prstGeom prst="irregularSeal1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D957E2-B40F-9D50-6E78-BCEEA0032DE2}"/>
              </a:ext>
            </a:extLst>
          </p:cNvPr>
          <p:cNvGrpSpPr/>
          <p:nvPr/>
        </p:nvGrpSpPr>
        <p:grpSpPr>
          <a:xfrm>
            <a:off x="5921184" y="2784789"/>
            <a:ext cx="214144" cy="2662283"/>
            <a:chOff x="1057627" y="2784790"/>
            <a:chExt cx="638856" cy="2587199"/>
          </a:xfrm>
        </p:grpSpPr>
        <p:sp>
          <p:nvSpPr>
            <p:cNvPr id="30" name="Explosion: 8 Points 29">
              <a:extLst>
                <a:ext uri="{FF2B5EF4-FFF2-40B4-BE49-F238E27FC236}">
                  <a16:creationId xmlns:a16="http://schemas.microsoft.com/office/drawing/2014/main" id="{8356D4DC-B9E6-BD40-6037-CBF4C0C5C40C}"/>
                </a:ext>
              </a:extLst>
            </p:cNvPr>
            <p:cNvSpPr/>
            <p:nvPr/>
          </p:nvSpPr>
          <p:spPr>
            <a:xfrm>
              <a:off x="1087004" y="2784790"/>
              <a:ext cx="550726" cy="457942"/>
            </a:xfrm>
            <a:prstGeom prst="irregularSeal1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31" name="Explosion: 8 Points 30">
              <a:extLst>
                <a:ext uri="{FF2B5EF4-FFF2-40B4-BE49-F238E27FC236}">
                  <a16:creationId xmlns:a16="http://schemas.microsoft.com/office/drawing/2014/main" id="{0F7430D6-E658-BC55-322D-38146174CC73}"/>
                </a:ext>
              </a:extLst>
            </p:cNvPr>
            <p:cNvSpPr/>
            <p:nvPr/>
          </p:nvSpPr>
          <p:spPr>
            <a:xfrm>
              <a:off x="1057627" y="3903513"/>
              <a:ext cx="609479" cy="349751"/>
            </a:xfrm>
            <a:prstGeom prst="irregularSeal1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2" name="Explosion: 8 Points 31">
              <a:extLst>
                <a:ext uri="{FF2B5EF4-FFF2-40B4-BE49-F238E27FC236}">
                  <a16:creationId xmlns:a16="http://schemas.microsoft.com/office/drawing/2014/main" id="{171E2547-525D-5D38-6B91-F230FD2C6C5D}"/>
                </a:ext>
              </a:extLst>
            </p:cNvPr>
            <p:cNvSpPr/>
            <p:nvPr/>
          </p:nvSpPr>
          <p:spPr>
            <a:xfrm>
              <a:off x="1087004" y="5022237"/>
              <a:ext cx="609479" cy="349752"/>
            </a:xfrm>
            <a:prstGeom prst="irregularSeal1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23AA519-2B0C-F927-5834-43478E01626A}"/>
              </a:ext>
            </a:extLst>
          </p:cNvPr>
          <p:cNvGrpSpPr/>
          <p:nvPr/>
        </p:nvGrpSpPr>
        <p:grpSpPr>
          <a:xfrm>
            <a:off x="7495575" y="2822990"/>
            <a:ext cx="204298" cy="2527391"/>
            <a:chOff x="1057627" y="2784790"/>
            <a:chExt cx="609483" cy="2456111"/>
          </a:xfrm>
        </p:grpSpPr>
        <p:sp>
          <p:nvSpPr>
            <p:cNvPr id="34" name="Explosion: 8 Points 33">
              <a:extLst>
                <a:ext uri="{FF2B5EF4-FFF2-40B4-BE49-F238E27FC236}">
                  <a16:creationId xmlns:a16="http://schemas.microsoft.com/office/drawing/2014/main" id="{297C347D-792B-EAEF-52A7-869D36722A2C}"/>
                </a:ext>
              </a:extLst>
            </p:cNvPr>
            <p:cNvSpPr/>
            <p:nvPr/>
          </p:nvSpPr>
          <p:spPr>
            <a:xfrm>
              <a:off x="1087004" y="2784790"/>
              <a:ext cx="580103" cy="218664"/>
            </a:xfrm>
            <a:prstGeom prst="irregularSeal1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35" name="Explosion: 8 Points 34">
              <a:extLst>
                <a:ext uri="{FF2B5EF4-FFF2-40B4-BE49-F238E27FC236}">
                  <a16:creationId xmlns:a16="http://schemas.microsoft.com/office/drawing/2014/main" id="{ED0481AC-8596-27E4-D21E-30AC8040C71C}"/>
                </a:ext>
              </a:extLst>
            </p:cNvPr>
            <p:cNvSpPr/>
            <p:nvPr/>
          </p:nvSpPr>
          <p:spPr>
            <a:xfrm>
              <a:off x="1057627" y="3903514"/>
              <a:ext cx="609479" cy="218664"/>
            </a:xfrm>
            <a:prstGeom prst="irregularSeal1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6" name="Explosion: 8 Points 35">
              <a:extLst>
                <a:ext uri="{FF2B5EF4-FFF2-40B4-BE49-F238E27FC236}">
                  <a16:creationId xmlns:a16="http://schemas.microsoft.com/office/drawing/2014/main" id="{25F1844A-F90F-831C-ABE6-DC873D989335}"/>
                </a:ext>
              </a:extLst>
            </p:cNvPr>
            <p:cNvSpPr/>
            <p:nvPr/>
          </p:nvSpPr>
          <p:spPr>
            <a:xfrm>
              <a:off x="1087007" y="5022237"/>
              <a:ext cx="580103" cy="218664"/>
            </a:xfrm>
            <a:prstGeom prst="irregularSeal1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43455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06FADD-E7C6-C468-6327-9D103336E6B7}"/>
              </a:ext>
            </a:extLst>
          </p:cNvPr>
          <p:cNvSpPr/>
          <p:nvPr/>
        </p:nvSpPr>
        <p:spPr>
          <a:xfrm>
            <a:off x="884906" y="2305163"/>
            <a:ext cx="1012722" cy="3697938"/>
          </a:xfrm>
          <a:prstGeom prst="rect">
            <a:avLst/>
          </a:prstGeom>
          <a:pattFill prst="lgConfetti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A5B54B-12BD-2512-F297-C6F1BDD3A1E6}"/>
              </a:ext>
            </a:extLst>
          </p:cNvPr>
          <p:cNvSpPr/>
          <p:nvPr/>
        </p:nvSpPr>
        <p:spPr>
          <a:xfrm>
            <a:off x="2315497" y="2305163"/>
            <a:ext cx="1012722" cy="3697938"/>
          </a:xfrm>
          <a:prstGeom prst="rect">
            <a:avLst/>
          </a:prstGeom>
          <a:pattFill prst="dotDmnd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E9871-6CDE-B5BD-13B7-D6971522120A}"/>
              </a:ext>
            </a:extLst>
          </p:cNvPr>
          <p:cNvSpPr/>
          <p:nvPr/>
        </p:nvSpPr>
        <p:spPr>
          <a:xfrm>
            <a:off x="3913239" y="2305163"/>
            <a:ext cx="1012722" cy="3697938"/>
          </a:xfrm>
          <a:prstGeom prst="rect">
            <a:avLst/>
          </a:prstGeom>
          <a:pattFill prst="pct10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7A6BEB-9019-E5BD-5012-5025475841E5}"/>
              </a:ext>
            </a:extLst>
          </p:cNvPr>
          <p:cNvSpPr/>
          <p:nvPr/>
        </p:nvSpPr>
        <p:spPr>
          <a:xfrm>
            <a:off x="5510981" y="2305163"/>
            <a:ext cx="1012722" cy="3697938"/>
          </a:xfrm>
          <a:prstGeom prst="rec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188646-B6DB-40BA-EC79-864B1545BB9C}"/>
              </a:ext>
            </a:extLst>
          </p:cNvPr>
          <p:cNvSpPr/>
          <p:nvPr/>
        </p:nvSpPr>
        <p:spPr>
          <a:xfrm>
            <a:off x="7098891" y="2305163"/>
            <a:ext cx="1012722" cy="3697938"/>
          </a:xfrm>
          <a:prstGeom prst="rect">
            <a:avLst/>
          </a:prstGeom>
          <a:pattFill prst="pct5">
            <a:fgClr>
              <a:srgbClr val="C00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4B2474-836A-B47A-D511-3DC3019AD2BB}"/>
              </a:ext>
            </a:extLst>
          </p:cNvPr>
          <p:cNvSpPr txBox="1"/>
          <p:nvPr/>
        </p:nvSpPr>
        <p:spPr>
          <a:xfrm>
            <a:off x="699991" y="366727"/>
            <a:ext cx="4631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Treatment = Harrowing intensity</a:t>
            </a:r>
            <a:endParaRPr lang="da-DK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4B3B7A-40EC-4A07-FEB4-165A2144AFB9}"/>
              </a:ext>
            </a:extLst>
          </p:cNvPr>
          <p:cNvSpPr txBox="1"/>
          <p:nvPr/>
        </p:nvSpPr>
        <p:spPr>
          <a:xfrm>
            <a:off x="712235" y="1401097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passes</a:t>
            </a:r>
            <a:endParaRPr lang="da-D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C86D90-6B51-54FB-9683-7BC415399D49}"/>
              </a:ext>
            </a:extLst>
          </p:cNvPr>
          <p:cNvSpPr txBox="1"/>
          <p:nvPr/>
        </p:nvSpPr>
        <p:spPr>
          <a:xfrm>
            <a:off x="2298317" y="1401096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pass</a:t>
            </a:r>
            <a:endParaRPr lang="da-DK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EE0372-CC69-527A-0AAA-44C52A17B847}"/>
              </a:ext>
            </a:extLst>
          </p:cNvPr>
          <p:cNvSpPr txBox="1"/>
          <p:nvPr/>
        </p:nvSpPr>
        <p:spPr>
          <a:xfrm>
            <a:off x="3725819" y="1401096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 passes</a:t>
            </a:r>
            <a:endParaRPr lang="da-DK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1BDCB6-F486-CB0A-AC85-6EC74C1A531C}"/>
              </a:ext>
            </a:extLst>
          </p:cNvPr>
          <p:cNvSpPr txBox="1"/>
          <p:nvPr/>
        </p:nvSpPr>
        <p:spPr>
          <a:xfrm>
            <a:off x="5314883" y="1410927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 passes</a:t>
            </a:r>
            <a:endParaRPr lang="da-D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A68E07-462E-0DD7-CB96-E20705F52DB1}"/>
              </a:ext>
            </a:extLst>
          </p:cNvPr>
          <p:cNvSpPr txBox="1"/>
          <p:nvPr/>
        </p:nvSpPr>
        <p:spPr>
          <a:xfrm>
            <a:off x="6923615" y="1401095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 passes</a:t>
            </a:r>
            <a:endParaRPr lang="da-DK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983ABB1-CB49-1FFF-D2A3-7C84D7812E2F}"/>
              </a:ext>
            </a:extLst>
          </p:cNvPr>
          <p:cNvGrpSpPr/>
          <p:nvPr/>
        </p:nvGrpSpPr>
        <p:grpSpPr>
          <a:xfrm>
            <a:off x="1057627" y="2784790"/>
            <a:ext cx="609479" cy="2876542"/>
            <a:chOff x="1057627" y="2784790"/>
            <a:chExt cx="609479" cy="2876542"/>
          </a:xfrm>
        </p:grpSpPr>
        <p:sp>
          <p:nvSpPr>
            <p:cNvPr id="17" name="Explosion: 8 Points 16">
              <a:extLst>
                <a:ext uri="{FF2B5EF4-FFF2-40B4-BE49-F238E27FC236}">
                  <a16:creationId xmlns:a16="http://schemas.microsoft.com/office/drawing/2014/main" id="{EA8E31F1-2E28-46D8-7C5B-64FE2464DCC0}"/>
                </a:ext>
              </a:extLst>
            </p:cNvPr>
            <p:cNvSpPr/>
            <p:nvPr/>
          </p:nvSpPr>
          <p:spPr>
            <a:xfrm>
              <a:off x="1087003" y="2784790"/>
              <a:ext cx="580103" cy="639096"/>
            </a:xfrm>
            <a:prstGeom prst="irregularSeal1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Explosion: 8 Points 17">
              <a:extLst>
                <a:ext uri="{FF2B5EF4-FFF2-40B4-BE49-F238E27FC236}">
                  <a16:creationId xmlns:a16="http://schemas.microsoft.com/office/drawing/2014/main" id="{1B4F1266-FAC4-DF6A-9BE0-EA730B28D367}"/>
                </a:ext>
              </a:extLst>
            </p:cNvPr>
            <p:cNvSpPr/>
            <p:nvPr/>
          </p:nvSpPr>
          <p:spPr>
            <a:xfrm>
              <a:off x="1057627" y="3903513"/>
              <a:ext cx="580103" cy="639096"/>
            </a:xfrm>
            <a:prstGeom prst="irregularSeal1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Explosion: 8 Points 18">
              <a:extLst>
                <a:ext uri="{FF2B5EF4-FFF2-40B4-BE49-F238E27FC236}">
                  <a16:creationId xmlns:a16="http://schemas.microsoft.com/office/drawing/2014/main" id="{F3B99E26-007C-482B-333B-58A876EECE7B}"/>
                </a:ext>
              </a:extLst>
            </p:cNvPr>
            <p:cNvSpPr/>
            <p:nvPr/>
          </p:nvSpPr>
          <p:spPr>
            <a:xfrm>
              <a:off x="1087003" y="5022236"/>
              <a:ext cx="580103" cy="639096"/>
            </a:xfrm>
            <a:prstGeom prst="irregularSeal1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E04444-A19B-20C4-3052-CE7498C0CFAE}"/>
              </a:ext>
            </a:extLst>
          </p:cNvPr>
          <p:cNvGrpSpPr/>
          <p:nvPr/>
        </p:nvGrpSpPr>
        <p:grpSpPr>
          <a:xfrm>
            <a:off x="2632638" y="2834532"/>
            <a:ext cx="378439" cy="2826800"/>
            <a:chOff x="1057627" y="2784790"/>
            <a:chExt cx="609479" cy="2876542"/>
          </a:xfrm>
        </p:grpSpPr>
        <p:sp>
          <p:nvSpPr>
            <p:cNvPr id="22" name="Explosion: 8 Points 21">
              <a:extLst>
                <a:ext uri="{FF2B5EF4-FFF2-40B4-BE49-F238E27FC236}">
                  <a16:creationId xmlns:a16="http://schemas.microsoft.com/office/drawing/2014/main" id="{DB23A389-2FB4-110A-5272-DAC67CEA643F}"/>
                </a:ext>
              </a:extLst>
            </p:cNvPr>
            <p:cNvSpPr/>
            <p:nvPr/>
          </p:nvSpPr>
          <p:spPr>
            <a:xfrm>
              <a:off x="1087003" y="2784790"/>
              <a:ext cx="580103" cy="639096"/>
            </a:xfrm>
            <a:prstGeom prst="irregularSeal1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Explosion: 8 Points 22">
              <a:extLst>
                <a:ext uri="{FF2B5EF4-FFF2-40B4-BE49-F238E27FC236}">
                  <a16:creationId xmlns:a16="http://schemas.microsoft.com/office/drawing/2014/main" id="{66E4C6F6-4D08-C0D4-9D9F-CB6DD78DEAE3}"/>
                </a:ext>
              </a:extLst>
            </p:cNvPr>
            <p:cNvSpPr/>
            <p:nvPr/>
          </p:nvSpPr>
          <p:spPr>
            <a:xfrm>
              <a:off x="1057627" y="3903513"/>
              <a:ext cx="580103" cy="639096"/>
            </a:xfrm>
            <a:prstGeom prst="irregularSeal1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Explosion: 8 Points 23">
              <a:extLst>
                <a:ext uri="{FF2B5EF4-FFF2-40B4-BE49-F238E27FC236}">
                  <a16:creationId xmlns:a16="http://schemas.microsoft.com/office/drawing/2014/main" id="{BF894956-5B35-A1D9-2BD4-0EC9EA00A1BB}"/>
                </a:ext>
              </a:extLst>
            </p:cNvPr>
            <p:cNvSpPr/>
            <p:nvPr/>
          </p:nvSpPr>
          <p:spPr>
            <a:xfrm>
              <a:off x="1087003" y="5022236"/>
              <a:ext cx="580103" cy="639096"/>
            </a:xfrm>
            <a:prstGeom prst="irregularSeal1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791070-C1BA-0C3E-A67A-CA1BAA201AC3}"/>
              </a:ext>
            </a:extLst>
          </p:cNvPr>
          <p:cNvGrpSpPr/>
          <p:nvPr/>
        </p:nvGrpSpPr>
        <p:grpSpPr>
          <a:xfrm>
            <a:off x="4326736" y="2809661"/>
            <a:ext cx="185728" cy="2826800"/>
            <a:chOff x="1057627" y="2784790"/>
            <a:chExt cx="609479" cy="2876542"/>
          </a:xfrm>
        </p:grpSpPr>
        <p:sp>
          <p:nvSpPr>
            <p:cNvPr id="26" name="Explosion: 8 Points 25">
              <a:extLst>
                <a:ext uri="{FF2B5EF4-FFF2-40B4-BE49-F238E27FC236}">
                  <a16:creationId xmlns:a16="http://schemas.microsoft.com/office/drawing/2014/main" id="{117A2FBE-D04D-6059-AFA1-2CD5AF1930EB}"/>
                </a:ext>
              </a:extLst>
            </p:cNvPr>
            <p:cNvSpPr/>
            <p:nvPr/>
          </p:nvSpPr>
          <p:spPr>
            <a:xfrm>
              <a:off x="1087003" y="2784790"/>
              <a:ext cx="580103" cy="639096"/>
            </a:xfrm>
            <a:prstGeom prst="irregularSeal1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7" name="Explosion: 8 Points 26">
              <a:extLst>
                <a:ext uri="{FF2B5EF4-FFF2-40B4-BE49-F238E27FC236}">
                  <a16:creationId xmlns:a16="http://schemas.microsoft.com/office/drawing/2014/main" id="{E01842E3-7469-3FEB-5133-308DE685BC82}"/>
                </a:ext>
              </a:extLst>
            </p:cNvPr>
            <p:cNvSpPr/>
            <p:nvPr/>
          </p:nvSpPr>
          <p:spPr>
            <a:xfrm>
              <a:off x="1057627" y="3903513"/>
              <a:ext cx="580103" cy="639096"/>
            </a:xfrm>
            <a:prstGeom prst="irregularSeal1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8" name="Explosion: 8 Points 27">
              <a:extLst>
                <a:ext uri="{FF2B5EF4-FFF2-40B4-BE49-F238E27FC236}">
                  <a16:creationId xmlns:a16="http://schemas.microsoft.com/office/drawing/2014/main" id="{895CB7B7-FE07-0BD9-9C53-D4C4F09B7FBF}"/>
                </a:ext>
              </a:extLst>
            </p:cNvPr>
            <p:cNvSpPr/>
            <p:nvPr/>
          </p:nvSpPr>
          <p:spPr>
            <a:xfrm>
              <a:off x="1087003" y="5022236"/>
              <a:ext cx="580103" cy="639096"/>
            </a:xfrm>
            <a:prstGeom prst="irregularSeal1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D957E2-B40F-9D50-6E78-BCEEA0032DE2}"/>
              </a:ext>
            </a:extLst>
          </p:cNvPr>
          <p:cNvGrpSpPr/>
          <p:nvPr/>
        </p:nvGrpSpPr>
        <p:grpSpPr>
          <a:xfrm>
            <a:off x="5921184" y="2784789"/>
            <a:ext cx="214144" cy="2662283"/>
            <a:chOff x="1057627" y="2784790"/>
            <a:chExt cx="638856" cy="2587199"/>
          </a:xfrm>
        </p:grpSpPr>
        <p:sp>
          <p:nvSpPr>
            <p:cNvPr id="30" name="Explosion: 8 Points 29">
              <a:extLst>
                <a:ext uri="{FF2B5EF4-FFF2-40B4-BE49-F238E27FC236}">
                  <a16:creationId xmlns:a16="http://schemas.microsoft.com/office/drawing/2014/main" id="{8356D4DC-B9E6-BD40-6037-CBF4C0C5C40C}"/>
                </a:ext>
              </a:extLst>
            </p:cNvPr>
            <p:cNvSpPr/>
            <p:nvPr/>
          </p:nvSpPr>
          <p:spPr>
            <a:xfrm>
              <a:off x="1087004" y="2784790"/>
              <a:ext cx="550726" cy="457942"/>
            </a:xfrm>
            <a:prstGeom prst="irregularSeal1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31" name="Explosion: 8 Points 30">
              <a:extLst>
                <a:ext uri="{FF2B5EF4-FFF2-40B4-BE49-F238E27FC236}">
                  <a16:creationId xmlns:a16="http://schemas.microsoft.com/office/drawing/2014/main" id="{0F7430D6-E658-BC55-322D-38146174CC73}"/>
                </a:ext>
              </a:extLst>
            </p:cNvPr>
            <p:cNvSpPr/>
            <p:nvPr/>
          </p:nvSpPr>
          <p:spPr>
            <a:xfrm>
              <a:off x="1057627" y="3903513"/>
              <a:ext cx="609479" cy="349751"/>
            </a:xfrm>
            <a:prstGeom prst="irregularSeal1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2" name="Explosion: 8 Points 31">
              <a:extLst>
                <a:ext uri="{FF2B5EF4-FFF2-40B4-BE49-F238E27FC236}">
                  <a16:creationId xmlns:a16="http://schemas.microsoft.com/office/drawing/2014/main" id="{171E2547-525D-5D38-6B91-F230FD2C6C5D}"/>
                </a:ext>
              </a:extLst>
            </p:cNvPr>
            <p:cNvSpPr/>
            <p:nvPr/>
          </p:nvSpPr>
          <p:spPr>
            <a:xfrm>
              <a:off x="1087004" y="5022237"/>
              <a:ext cx="609479" cy="349752"/>
            </a:xfrm>
            <a:prstGeom prst="irregularSeal1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23AA519-2B0C-F927-5834-43478E01626A}"/>
              </a:ext>
            </a:extLst>
          </p:cNvPr>
          <p:cNvGrpSpPr/>
          <p:nvPr/>
        </p:nvGrpSpPr>
        <p:grpSpPr>
          <a:xfrm>
            <a:off x="7495575" y="2822990"/>
            <a:ext cx="204298" cy="2527391"/>
            <a:chOff x="1057627" y="2784790"/>
            <a:chExt cx="609483" cy="2456111"/>
          </a:xfrm>
        </p:grpSpPr>
        <p:sp>
          <p:nvSpPr>
            <p:cNvPr id="34" name="Explosion: 8 Points 33">
              <a:extLst>
                <a:ext uri="{FF2B5EF4-FFF2-40B4-BE49-F238E27FC236}">
                  <a16:creationId xmlns:a16="http://schemas.microsoft.com/office/drawing/2014/main" id="{297C347D-792B-EAEF-52A7-869D36722A2C}"/>
                </a:ext>
              </a:extLst>
            </p:cNvPr>
            <p:cNvSpPr/>
            <p:nvPr/>
          </p:nvSpPr>
          <p:spPr>
            <a:xfrm>
              <a:off x="1087004" y="2784790"/>
              <a:ext cx="580103" cy="218664"/>
            </a:xfrm>
            <a:prstGeom prst="irregularSeal1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35" name="Explosion: 8 Points 34">
              <a:extLst>
                <a:ext uri="{FF2B5EF4-FFF2-40B4-BE49-F238E27FC236}">
                  <a16:creationId xmlns:a16="http://schemas.microsoft.com/office/drawing/2014/main" id="{ED0481AC-8596-27E4-D21E-30AC8040C71C}"/>
                </a:ext>
              </a:extLst>
            </p:cNvPr>
            <p:cNvSpPr/>
            <p:nvPr/>
          </p:nvSpPr>
          <p:spPr>
            <a:xfrm>
              <a:off x="1057627" y="3903514"/>
              <a:ext cx="609479" cy="218664"/>
            </a:xfrm>
            <a:prstGeom prst="irregularSeal1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6" name="Explosion: 8 Points 35">
              <a:extLst>
                <a:ext uri="{FF2B5EF4-FFF2-40B4-BE49-F238E27FC236}">
                  <a16:creationId xmlns:a16="http://schemas.microsoft.com/office/drawing/2014/main" id="{25F1844A-F90F-831C-ABE6-DC873D989335}"/>
                </a:ext>
              </a:extLst>
            </p:cNvPr>
            <p:cNvSpPr/>
            <p:nvPr/>
          </p:nvSpPr>
          <p:spPr>
            <a:xfrm>
              <a:off x="1087007" y="5022237"/>
              <a:ext cx="580103" cy="218664"/>
            </a:xfrm>
            <a:prstGeom prst="irregularSeal1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6A682BCE-153F-1337-DEB4-EF12FEAED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936" y="2114789"/>
            <a:ext cx="4200525" cy="269557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BD32F62-0DED-6E8F-B081-8E824E898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935" y="4392333"/>
            <a:ext cx="42005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06FADD-E7C6-C468-6327-9D103336E6B7}"/>
              </a:ext>
            </a:extLst>
          </p:cNvPr>
          <p:cNvSpPr/>
          <p:nvPr/>
        </p:nvSpPr>
        <p:spPr>
          <a:xfrm>
            <a:off x="884906" y="2305163"/>
            <a:ext cx="1012722" cy="3697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A5B54B-12BD-2512-F297-C6F1BDD3A1E6}"/>
              </a:ext>
            </a:extLst>
          </p:cNvPr>
          <p:cNvSpPr/>
          <p:nvPr/>
        </p:nvSpPr>
        <p:spPr>
          <a:xfrm>
            <a:off x="2315497" y="2305163"/>
            <a:ext cx="1012722" cy="3697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E9871-6CDE-B5BD-13B7-D6971522120A}"/>
              </a:ext>
            </a:extLst>
          </p:cNvPr>
          <p:cNvSpPr/>
          <p:nvPr/>
        </p:nvSpPr>
        <p:spPr>
          <a:xfrm>
            <a:off x="3913239" y="2305163"/>
            <a:ext cx="1012722" cy="3697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7A6BEB-9019-E5BD-5012-5025475841E5}"/>
              </a:ext>
            </a:extLst>
          </p:cNvPr>
          <p:cNvSpPr/>
          <p:nvPr/>
        </p:nvSpPr>
        <p:spPr>
          <a:xfrm>
            <a:off x="5510981" y="2305163"/>
            <a:ext cx="1012722" cy="3697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188646-B6DB-40BA-EC79-864B1545BB9C}"/>
              </a:ext>
            </a:extLst>
          </p:cNvPr>
          <p:cNvSpPr/>
          <p:nvPr/>
        </p:nvSpPr>
        <p:spPr>
          <a:xfrm>
            <a:off x="7098891" y="2305163"/>
            <a:ext cx="1012722" cy="3697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4B2474-836A-B47A-D511-3DC3019AD2BB}"/>
              </a:ext>
            </a:extLst>
          </p:cNvPr>
          <p:cNvSpPr txBox="1"/>
          <p:nvPr/>
        </p:nvSpPr>
        <p:spPr>
          <a:xfrm>
            <a:off x="699991" y="366727"/>
            <a:ext cx="4631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Treatment = Harrowing intensity</a:t>
            </a:r>
            <a:endParaRPr lang="da-DK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4B3B7A-40EC-4A07-FEB4-165A2144AFB9}"/>
              </a:ext>
            </a:extLst>
          </p:cNvPr>
          <p:cNvSpPr txBox="1"/>
          <p:nvPr/>
        </p:nvSpPr>
        <p:spPr>
          <a:xfrm>
            <a:off x="712235" y="1401097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passes</a:t>
            </a:r>
            <a:endParaRPr lang="da-D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C86D90-6B51-54FB-9683-7BC415399D49}"/>
              </a:ext>
            </a:extLst>
          </p:cNvPr>
          <p:cNvSpPr txBox="1"/>
          <p:nvPr/>
        </p:nvSpPr>
        <p:spPr>
          <a:xfrm>
            <a:off x="2298317" y="1401096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pass</a:t>
            </a:r>
            <a:endParaRPr lang="da-DK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EE0372-CC69-527A-0AAA-44C52A17B847}"/>
              </a:ext>
            </a:extLst>
          </p:cNvPr>
          <p:cNvSpPr txBox="1"/>
          <p:nvPr/>
        </p:nvSpPr>
        <p:spPr>
          <a:xfrm>
            <a:off x="3725819" y="1401096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 passes</a:t>
            </a:r>
            <a:endParaRPr lang="da-DK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1BDCB6-F486-CB0A-AC85-6EC74C1A531C}"/>
              </a:ext>
            </a:extLst>
          </p:cNvPr>
          <p:cNvSpPr txBox="1"/>
          <p:nvPr/>
        </p:nvSpPr>
        <p:spPr>
          <a:xfrm>
            <a:off x="5314883" y="1410927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 passes</a:t>
            </a:r>
            <a:endParaRPr lang="da-D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A68E07-462E-0DD7-CB96-E20705F52DB1}"/>
              </a:ext>
            </a:extLst>
          </p:cNvPr>
          <p:cNvSpPr txBox="1"/>
          <p:nvPr/>
        </p:nvSpPr>
        <p:spPr>
          <a:xfrm>
            <a:off x="6923615" y="1401095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 passes</a:t>
            </a:r>
            <a:endParaRPr lang="da-DK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983ABB1-CB49-1FFF-D2A3-7C84D7812E2F}"/>
              </a:ext>
            </a:extLst>
          </p:cNvPr>
          <p:cNvGrpSpPr/>
          <p:nvPr/>
        </p:nvGrpSpPr>
        <p:grpSpPr>
          <a:xfrm>
            <a:off x="1057627" y="2784790"/>
            <a:ext cx="609479" cy="2876542"/>
            <a:chOff x="1057627" y="2784790"/>
            <a:chExt cx="609479" cy="2876542"/>
          </a:xfrm>
        </p:grpSpPr>
        <p:sp>
          <p:nvSpPr>
            <p:cNvPr id="17" name="Explosion: 8 Points 16">
              <a:extLst>
                <a:ext uri="{FF2B5EF4-FFF2-40B4-BE49-F238E27FC236}">
                  <a16:creationId xmlns:a16="http://schemas.microsoft.com/office/drawing/2014/main" id="{EA8E31F1-2E28-46D8-7C5B-64FE2464DCC0}"/>
                </a:ext>
              </a:extLst>
            </p:cNvPr>
            <p:cNvSpPr/>
            <p:nvPr/>
          </p:nvSpPr>
          <p:spPr>
            <a:xfrm>
              <a:off x="1087003" y="2784790"/>
              <a:ext cx="580103" cy="639096"/>
            </a:xfrm>
            <a:prstGeom prst="irregularSeal1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Explosion: 8 Points 17">
              <a:extLst>
                <a:ext uri="{FF2B5EF4-FFF2-40B4-BE49-F238E27FC236}">
                  <a16:creationId xmlns:a16="http://schemas.microsoft.com/office/drawing/2014/main" id="{1B4F1266-FAC4-DF6A-9BE0-EA730B28D367}"/>
                </a:ext>
              </a:extLst>
            </p:cNvPr>
            <p:cNvSpPr/>
            <p:nvPr/>
          </p:nvSpPr>
          <p:spPr>
            <a:xfrm>
              <a:off x="1057627" y="3903513"/>
              <a:ext cx="580103" cy="639096"/>
            </a:xfrm>
            <a:prstGeom prst="irregularSeal1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Explosion: 8 Points 18">
              <a:extLst>
                <a:ext uri="{FF2B5EF4-FFF2-40B4-BE49-F238E27FC236}">
                  <a16:creationId xmlns:a16="http://schemas.microsoft.com/office/drawing/2014/main" id="{F3B99E26-007C-482B-333B-58A876EECE7B}"/>
                </a:ext>
              </a:extLst>
            </p:cNvPr>
            <p:cNvSpPr/>
            <p:nvPr/>
          </p:nvSpPr>
          <p:spPr>
            <a:xfrm>
              <a:off x="1087003" y="5022236"/>
              <a:ext cx="580103" cy="639096"/>
            </a:xfrm>
            <a:prstGeom prst="irregularSeal1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E04444-A19B-20C4-3052-CE7498C0CFAE}"/>
              </a:ext>
            </a:extLst>
          </p:cNvPr>
          <p:cNvGrpSpPr/>
          <p:nvPr/>
        </p:nvGrpSpPr>
        <p:grpSpPr>
          <a:xfrm>
            <a:off x="2632638" y="2834532"/>
            <a:ext cx="378439" cy="2826800"/>
            <a:chOff x="1057627" y="2784790"/>
            <a:chExt cx="609479" cy="2876542"/>
          </a:xfrm>
        </p:grpSpPr>
        <p:sp>
          <p:nvSpPr>
            <p:cNvPr id="22" name="Explosion: 8 Points 21">
              <a:extLst>
                <a:ext uri="{FF2B5EF4-FFF2-40B4-BE49-F238E27FC236}">
                  <a16:creationId xmlns:a16="http://schemas.microsoft.com/office/drawing/2014/main" id="{DB23A389-2FB4-110A-5272-DAC67CEA643F}"/>
                </a:ext>
              </a:extLst>
            </p:cNvPr>
            <p:cNvSpPr/>
            <p:nvPr/>
          </p:nvSpPr>
          <p:spPr>
            <a:xfrm>
              <a:off x="1087003" y="2784790"/>
              <a:ext cx="580103" cy="639096"/>
            </a:xfrm>
            <a:prstGeom prst="irregularSeal1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Explosion: 8 Points 22">
              <a:extLst>
                <a:ext uri="{FF2B5EF4-FFF2-40B4-BE49-F238E27FC236}">
                  <a16:creationId xmlns:a16="http://schemas.microsoft.com/office/drawing/2014/main" id="{66E4C6F6-4D08-C0D4-9D9F-CB6DD78DEAE3}"/>
                </a:ext>
              </a:extLst>
            </p:cNvPr>
            <p:cNvSpPr/>
            <p:nvPr/>
          </p:nvSpPr>
          <p:spPr>
            <a:xfrm>
              <a:off x="1057627" y="3903513"/>
              <a:ext cx="580103" cy="639096"/>
            </a:xfrm>
            <a:prstGeom prst="irregularSeal1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Explosion: 8 Points 23">
              <a:extLst>
                <a:ext uri="{FF2B5EF4-FFF2-40B4-BE49-F238E27FC236}">
                  <a16:creationId xmlns:a16="http://schemas.microsoft.com/office/drawing/2014/main" id="{BF894956-5B35-A1D9-2BD4-0EC9EA00A1BB}"/>
                </a:ext>
              </a:extLst>
            </p:cNvPr>
            <p:cNvSpPr/>
            <p:nvPr/>
          </p:nvSpPr>
          <p:spPr>
            <a:xfrm>
              <a:off x="1087003" y="5022236"/>
              <a:ext cx="580103" cy="639096"/>
            </a:xfrm>
            <a:prstGeom prst="irregularSeal1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791070-C1BA-0C3E-A67A-CA1BAA201AC3}"/>
              </a:ext>
            </a:extLst>
          </p:cNvPr>
          <p:cNvGrpSpPr/>
          <p:nvPr/>
        </p:nvGrpSpPr>
        <p:grpSpPr>
          <a:xfrm>
            <a:off x="4326736" y="2809661"/>
            <a:ext cx="185728" cy="2826800"/>
            <a:chOff x="1057627" y="2784790"/>
            <a:chExt cx="609479" cy="2876542"/>
          </a:xfrm>
        </p:grpSpPr>
        <p:sp>
          <p:nvSpPr>
            <p:cNvPr id="26" name="Explosion: 8 Points 25">
              <a:extLst>
                <a:ext uri="{FF2B5EF4-FFF2-40B4-BE49-F238E27FC236}">
                  <a16:creationId xmlns:a16="http://schemas.microsoft.com/office/drawing/2014/main" id="{117A2FBE-D04D-6059-AFA1-2CD5AF1930EB}"/>
                </a:ext>
              </a:extLst>
            </p:cNvPr>
            <p:cNvSpPr/>
            <p:nvPr/>
          </p:nvSpPr>
          <p:spPr>
            <a:xfrm>
              <a:off x="1087003" y="2784790"/>
              <a:ext cx="580103" cy="639096"/>
            </a:xfrm>
            <a:prstGeom prst="irregularSeal1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7" name="Explosion: 8 Points 26">
              <a:extLst>
                <a:ext uri="{FF2B5EF4-FFF2-40B4-BE49-F238E27FC236}">
                  <a16:creationId xmlns:a16="http://schemas.microsoft.com/office/drawing/2014/main" id="{E01842E3-7469-3FEB-5133-308DE685BC82}"/>
                </a:ext>
              </a:extLst>
            </p:cNvPr>
            <p:cNvSpPr/>
            <p:nvPr/>
          </p:nvSpPr>
          <p:spPr>
            <a:xfrm>
              <a:off x="1057627" y="3903513"/>
              <a:ext cx="580103" cy="639096"/>
            </a:xfrm>
            <a:prstGeom prst="irregularSeal1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8" name="Explosion: 8 Points 27">
              <a:extLst>
                <a:ext uri="{FF2B5EF4-FFF2-40B4-BE49-F238E27FC236}">
                  <a16:creationId xmlns:a16="http://schemas.microsoft.com/office/drawing/2014/main" id="{895CB7B7-FE07-0BD9-9C53-D4C4F09B7FBF}"/>
                </a:ext>
              </a:extLst>
            </p:cNvPr>
            <p:cNvSpPr/>
            <p:nvPr/>
          </p:nvSpPr>
          <p:spPr>
            <a:xfrm>
              <a:off x="1087003" y="5022236"/>
              <a:ext cx="580103" cy="639096"/>
            </a:xfrm>
            <a:prstGeom prst="irregularSeal1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D957E2-B40F-9D50-6E78-BCEEA0032DE2}"/>
              </a:ext>
            </a:extLst>
          </p:cNvPr>
          <p:cNvGrpSpPr/>
          <p:nvPr/>
        </p:nvGrpSpPr>
        <p:grpSpPr>
          <a:xfrm>
            <a:off x="5921184" y="2784789"/>
            <a:ext cx="214144" cy="2662283"/>
            <a:chOff x="1057627" y="2784790"/>
            <a:chExt cx="638856" cy="2587199"/>
          </a:xfrm>
        </p:grpSpPr>
        <p:sp>
          <p:nvSpPr>
            <p:cNvPr id="30" name="Explosion: 8 Points 29">
              <a:extLst>
                <a:ext uri="{FF2B5EF4-FFF2-40B4-BE49-F238E27FC236}">
                  <a16:creationId xmlns:a16="http://schemas.microsoft.com/office/drawing/2014/main" id="{8356D4DC-B9E6-BD40-6037-CBF4C0C5C40C}"/>
                </a:ext>
              </a:extLst>
            </p:cNvPr>
            <p:cNvSpPr/>
            <p:nvPr/>
          </p:nvSpPr>
          <p:spPr>
            <a:xfrm>
              <a:off x="1087004" y="2784790"/>
              <a:ext cx="550726" cy="457942"/>
            </a:xfrm>
            <a:prstGeom prst="irregularSeal1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31" name="Explosion: 8 Points 30">
              <a:extLst>
                <a:ext uri="{FF2B5EF4-FFF2-40B4-BE49-F238E27FC236}">
                  <a16:creationId xmlns:a16="http://schemas.microsoft.com/office/drawing/2014/main" id="{0F7430D6-E658-BC55-322D-38146174CC73}"/>
                </a:ext>
              </a:extLst>
            </p:cNvPr>
            <p:cNvSpPr/>
            <p:nvPr/>
          </p:nvSpPr>
          <p:spPr>
            <a:xfrm>
              <a:off x="1057627" y="3903513"/>
              <a:ext cx="609479" cy="349751"/>
            </a:xfrm>
            <a:prstGeom prst="irregularSeal1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2" name="Explosion: 8 Points 31">
              <a:extLst>
                <a:ext uri="{FF2B5EF4-FFF2-40B4-BE49-F238E27FC236}">
                  <a16:creationId xmlns:a16="http://schemas.microsoft.com/office/drawing/2014/main" id="{171E2547-525D-5D38-6B91-F230FD2C6C5D}"/>
                </a:ext>
              </a:extLst>
            </p:cNvPr>
            <p:cNvSpPr/>
            <p:nvPr/>
          </p:nvSpPr>
          <p:spPr>
            <a:xfrm>
              <a:off x="1087004" y="5022237"/>
              <a:ext cx="609479" cy="349752"/>
            </a:xfrm>
            <a:prstGeom prst="irregularSeal1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23AA519-2B0C-F927-5834-43478E01626A}"/>
              </a:ext>
            </a:extLst>
          </p:cNvPr>
          <p:cNvGrpSpPr/>
          <p:nvPr/>
        </p:nvGrpSpPr>
        <p:grpSpPr>
          <a:xfrm>
            <a:off x="7495575" y="2822990"/>
            <a:ext cx="204298" cy="2527391"/>
            <a:chOff x="1057627" y="2784790"/>
            <a:chExt cx="609483" cy="2456111"/>
          </a:xfrm>
        </p:grpSpPr>
        <p:sp>
          <p:nvSpPr>
            <p:cNvPr id="34" name="Explosion: 8 Points 33">
              <a:extLst>
                <a:ext uri="{FF2B5EF4-FFF2-40B4-BE49-F238E27FC236}">
                  <a16:creationId xmlns:a16="http://schemas.microsoft.com/office/drawing/2014/main" id="{297C347D-792B-EAEF-52A7-869D36722A2C}"/>
                </a:ext>
              </a:extLst>
            </p:cNvPr>
            <p:cNvSpPr/>
            <p:nvPr/>
          </p:nvSpPr>
          <p:spPr>
            <a:xfrm>
              <a:off x="1087004" y="2784790"/>
              <a:ext cx="580103" cy="218664"/>
            </a:xfrm>
            <a:prstGeom prst="irregularSeal1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35" name="Explosion: 8 Points 34">
              <a:extLst>
                <a:ext uri="{FF2B5EF4-FFF2-40B4-BE49-F238E27FC236}">
                  <a16:creationId xmlns:a16="http://schemas.microsoft.com/office/drawing/2014/main" id="{ED0481AC-8596-27E4-D21E-30AC8040C71C}"/>
                </a:ext>
              </a:extLst>
            </p:cNvPr>
            <p:cNvSpPr/>
            <p:nvPr/>
          </p:nvSpPr>
          <p:spPr>
            <a:xfrm>
              <a:off x="1057627" y="3903514"/>
              <a:ext cx="609479" cy="218664"/>
            </a:xfrm>
            <a:prstGeom prst="irregularSeal1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6" name="Explosion: 8 Points 35">
              <a:extLst>
                <a:ext uri="{FF2B5EF4-FFF2-40B4-BE49-F238E27FC236}">
                  <a16:creationId xmlns:a16="http://schemas.microsoft.com/office/drawing/2014/main" id="{25F1844A-F90F-831C-ABE6-DC873D989335}"/>
                </a:ext>
              </a:extLst>
            </p:cNvPr>
            <p:cNvSpPr/>
            <p:nvPr/>
          </p:nvSpPr>
          <p:spPr>
            <a:xfrm>
              <a:off x="1087007" y="5022237"/>
              <a:ext cx="580103" cy="218664"/>
            </a:xfrm>
            <a:prstGeom prst="irregularSeal1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70A55EBC-7589-A56D-0E8D-7045341A4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679" y="2948092"/>
            <a:ext cx="4200525" cy="269557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DE11D7D2-7FBB-B0A7-4D96-2DDCF8150914}"/>
              </a:ext>
            </a:extLst>
          </p:cNvPr>
          <p:cNvSpPr/>
          <p:nvPr/>
        </p:nvSpPr>
        <p:spPr>
          <a:xfrm rot="3017406">
            <a:off x="1374874" y="5802264"/>
            <a:ext cx="1059093" cy="6390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E6F9C0-91D4-0044-D41C-2F61742CD4A1}"/>
              </a:ext>
            </a:extLst>
          </p:cNvPr>
          <p:cNvSpPr txBox="1"/>
          <p:nvPr/>
        </p:nvSpPr>
        <p:spPr>
          <a:xfrm>
            <a:off x="2315497" y="6354342"/>
            <a:ext cx="4646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all weeds, measure weed-free yields.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4019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3F4D722-6356-13A6-E213-9A2A8AA15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406" y="415636"/>
            <a:ext cx="95663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08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3F4D722-6356-13A6-E213-9A2A8AA15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406" y="415636"/>
            <a:ext cx="9566313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756739E-2D67-9AFE-AF31-0C3985FC5B9D}"/>
              </a:ext>
            </a:extLst>
          </p:cNvPr>
          <p:cNvSpPr/>
          <p:nvPr/>
        </p:nvSpPr>
        <p:spPr>
          <a:xfrm>
            <a:off x="4883727" y="2462645"/>
            <a:ext cx="5091546" cy="966355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A75DBB-EF45-AAA1-414A-6E0A0CA23283}"/>
              </a:ext>
            </a:extLst>
          </p:cNvPr>
          <p:cNvSpPr txBox="1"/>
          <p:nvPr/>
        </p:nvSpPr>
        <p:spPr>
          <a:xfrm>
            <a:off x="408834" y="2367308"/>
            <a:ext cx="20885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take-away from this would be that if you can cover 20% of your crop, you’re good. That would be an ANOVA-style analysis…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12008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605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Help</vt:lpstr>
      <vt:lpstr>PowerPoint Presentation</vt:lpstr>
      <vt:lpstr>Mechanical control of weeds</vt:lpstr>
      <vt:lpstr>How aggressively should I harrow my crop? i.e. How much soil should cover my crop after I harrow?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Virginia Anne Nichols</dc:creator>
  <cp:lastModifiedBy>Virginia Anne Nichols</cp:lastModifiedBy>
  <cp:revision>1</cp:revision>
  <dcterms:created xsi:type="dcterms:W3CDTF">2024-07-31T12:08:32Z</dcterms:created>
  <dcterms:modified xsi:type="dcterms:W3CDTF">2024-08-02T14:39:35Z</dcterms:modified>
</cp:coreProperties>
</file>