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A138-9A99-3817-BFCE-8D3A3DADF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AB9B4-9882-47A0-FBAD-730DC761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73BB-83A6-CB09-CC2B-2DBBF308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850C-8D5B-25C1-A4C1-4723716B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29F3-67DB-174E-C1CC-7FB5059B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2CDD-8831-4B09-9AEC-CBA5F6C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DF7F1-2978-7D7D-9EB5-84BE639C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93A3B-69B0-9941-492C-9C44A97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7AFC-6F0A-7551-06AA-876122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6DB6-54E1-6441-E6CE-AF708968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92F4D-1194-3D97-0736-6CFA9B25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6FC4-95DF-FDB2-8D1D-860E4F62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F871-9C4C-DAAB-2F77-343208EF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C6BD-1020-443A-30E7-5D7EB4F0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45F7-D23E-D1D2-6749-E2CDE77B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CBBA-E268-D5B5-BB54-B9F8E69E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CDF7-A63F-CB99-64B8-D16043FD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2164-5784-1AB0-CDF5-094F1020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C762-6BA2-6375-6C9F-EEDA4089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F6BF-1C33-94ED-8700-398FD7D4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0610-A296-1157-4DE9-B57E6075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0F9A7-7B46-14EB-406B-A51E8FF8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D9BE-50B4-371E-D80D-E63661FF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EF82-6A5C-567B-C36B-3D5C1295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FD5E-E7D0-17ED-3AED-D43C986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6DF8-773A-7BE6-71F7-18C77BA4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F142-5D1A-99FE-1296-B31DD5F4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D5CA0-D655-3FC9-7D77-F5400543B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85D95-43F6-E0C3-6BA4-2F92316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1EA1-9526-0367-D86A-1755DAB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5F749-B74E-7970-6C61-8441C08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3749-7591-E325-4ACF-F70F6C61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02B1-A358-01F6-D2B9-CAE210C6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3C33-1AED-42C8-C017-C663E6949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BF739-E452-8AF2-56AB-ED32EF851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94364-375D-B1AC-C082-2A2F77610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3C50-ACAA-AE72-D214-E950F2BD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BC465-490C-3DFF-06E9-2B93C4D5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2CA6D-5833-24C7-8D07-74E0C42F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4689-4EAA-F711-44D2-2E022B8B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7C4A8-B505-66FF-E3BB-3627B3AE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BD7D-156F-29EE-2370-DED864A0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D705A-E556-B692-08E9-B33AF687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567D3-CEED-F38E-40C5-E3C16F4F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16E8-D0D2-794A-B2F3-C0721F1A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C72A5-49FD-CEB8-6934-347F1F46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D523-1A59-BA85-B722-4BFDBD05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8D62-EDC3-C275-6136-031E3AC5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4C8A-1716-1217-736D-13006B372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B5343-DBEA-8271-C75D-4BDBA7AF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38445-41DB-A314-AE69-C58D2D2F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25B6-4B9A-A20B-170B-9053D0D3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47AD-BF90-119F-68F4-9DE8C1B8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7F493-D0CF-8228-9ED0-7BDB6A98A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7DD1-80ED-FE57-04C7-E0725BF0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C0B3F-54FE-0D10-B6EA-7243261F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2F0FA-11AB-9C3A-1D18-9DD18F29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2499-845F-A43B-1EAE-F414382C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365B9-FE2F-F0F6-7A12-D11E9E2B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766B-A38B-E6B7-92EC-1B1769A3F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CB75-7BFA-CC4F-69C5-D0BE7BB50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4468-797F-40BC-8F79-F90C6FCFAFB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E4B6-6DEC-764E-0CDE-5C743F8B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2799-B0A9-A178-DAEB-54D76A69F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21D6-F4D2-4A5B-ABDE-C70D0F71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0E946-0276-74E4-BF99-DD74B078DB5A}"/>
              </a:ext>
            </a:extLst>
          </p:cNvPr>
          <p:cNvSpPr/>
          <p:nvPr/>
        </p:nvSpPr>
        <p:spPr>
          <a:xfrm>
            <a:off x="1492898" y="690465"/>
            <a:ext cx="961053" cy="1819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577B3-86BE-2BA6-149E-679D2C3CC52B}"/>
              </a:ext>
            </a:extLst>
          </p:cNvPr>
          <p:cNvSpPr/>
          <p:nvPr/>
        </p:nvSpPr>
        <p:spPr>
          <a:xfrm>
            <a:off x="1492897" y="3429000"/>
            <a:ext cx="961053" cy="1819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A5F5E-76EE-E92E-93E6-26F8EC94E4BA}"/>
              </a:ext>
            </a:extLst>
          </p:cNvPr>
          <p:cNvSpPr/>
          <p:nvPr/>
        </p:nvSpPr>
        <p:spPr>
          <a:xfrm>
            <a:off x="7869929" y="690465"/>
            <a:ext cx="961053" cy="1819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4B5D0-2255-8BE2-D33E-AFF77FA74C6C}"/>
              </a:ext>
            </a:extLst>
          </p:cNvPr>
          <p:cNvSpPr/>
          <p:nvPr/>
        </p:nvSpPr>
        <p:spPr>
          <a:xfrm>
            <a:off x="7869928" y="3429000"/>
            <a:ext cx="961053" cy="1819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31E8C5-6BFB-73DF-CC8D-BDB28D5AC0D2}"/>
              </a:ext>
            </a:extLst>
          </p:cNvPr>
          <p:cNvCxnSpPr/>
          <p:nvPr/>
        </p:nvCxnSpPr>
        <p:spPr>
          <a:xfrm>
            <a:off x="4253218" y="939567"/>
            <a:ext cx="394283" cy="24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21730-A795-8283-6176-31444E9E1D58}"/>
              </a:ext>
            </a:extLst>
          </p:cNvPr>
          <p:cNvCxnSpPr/>
          <p:nvPr/>
        </p:nvCxnSpPr>
        <p:spPr>
          <a:xfrm>
            <a:off x="4253217" y="1132514"/>
            <a:ext cx="394283" cy="24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766397-19EA-EF98-2E96-848692CA509D}"/>
              </a:ext>
            </a:extLst>
          </p:cNvPr>
          <p:cNvCxnSpPr/>
          <p:nvPr/>
        </p:nvCxnSpPr>
        <p:spPr>
          <a:xfrm>
            <a:off x="4253216" y="1300295"/>
            <a:ext cx="394283" cy="24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21C64F-9D8B-9C8D-374B-0AFF4EE69222}"/>
              </a:ext>
            </a:extLst>
          </p:cNvPr>
          <p:cNvCxnSpPr/>
          <p:nvPr/>
        </p:nvCxnSpPr>
        <p:spPr>
          <a:xfrm>
            <a:off x="4253215" y="1719747"/>
            <a:ext cx="394283" cy="24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5C87E-ACA2-D384-6354-F54793A5E24E}"/>
              </a:ext>
            </a:extLst>
          </p:cNvPr>
          <p:cNvCxnSpPr/>
          <p:nvPr/>
        </p:nvCxnSpPr>
        <p:spPr>
          <a:xfrm>
            <a:off x="4253214" y="1887528"/>
            <a:ext cx="394283" cy="24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6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1</cp:revision>
  <dcterms:created xsi:type="dcterms:W3CDTF">2023-07-26T22:10:04Z</dcterms:created>
  <dcterms:modified xsi:type="dcterms:W3CDTF">2023-07-26T22:30:07Z</dcterms:modified>
</cp:coreProperties>
</file>