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F644-9FF3-47E3-B71F-FDB67ADF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D8FE8-CD32-4F68-BCD0-806F6497E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362A-8045-4562-9234-FC199E76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1488-5A2A-4580-BA80-84DD4C61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CE39-0E2A-4FB9-84AE-F798C89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9460-682E-48C6-A517-081C3B5B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55803-FA8A-4225-9291-E49E529E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CEE4-0C0D-4E2E-8931-280A76C1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CC30-718E-406E-B599-45BD889B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9512-EC57-4FA8-996E-8CA08936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089C6-D9B9-43A1-A0C2-F3541EF0B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CEC2-05DB-4CE9-A4E1-748E6C3FE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F1B8-7459-4C27-A200-403542A6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308A-5DD8-4632-8276-04E25A0E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69FBC-7503-495B-9578-4ECCC5A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9729-7022-4CE6-88F4-AF1FD144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2944-F516-421D-A7A7-6538D38D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A8D2-E23F-452E-96E1-10EE05F4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29C5-525F-47B8-A02F-02997A95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E84E-5126-4535-B706-2C43D01D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2938-E418-4D03-B824-840680BB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9D835-B9F5-4844-8250-E9824886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F408-CF2C-4E14-9D29-DF4BF2F0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7ED0-7A9A-4203-8A4C-08ECA908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3CF59-36F2-45AC-9A94-9367D8BA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8B86-22B4-4AF3-995D-EA8ED815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5EEE-A416-4F67-A81F-9702BB4DE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3DC8E-00EE-4DBE-86AC-9184D454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6A5D-3FBA-4A2F-8EAF-F240DBAE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EDBE-9D4C-496A-8389-C08B7FF0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8CC8-9699-4C43-A8E0-06E9F620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6584-DFDC-4E09-BABC-28F865B2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0C3D-451A-499E-9EB5-1FD5BCDE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AC496-6821-4296-B5FB-E02FEBB2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C2AE0-A0A9-4A0B-A23F-45B850D54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59487-0E30-49DE-98C7-07F294C4B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A5D30-1251-41B6-86B1-BB0BB191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EBC18-A0E2-4672-B651-E1BB01D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251C4-DF92-488C-BFD1-F6A87C99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482-1493-4B8A-A9ED-5294C5FD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E0586-DB1B-4E7E-BE76-64C667C2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987C-7E07-45D1-80A4-EF57478D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B4E5C-92D4-43D2-AC44-210376F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D3C6F-1A23-4B83-9248-7752F27E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F0306-9195-4C7D-AC05-AB54A36F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24EA-8604-404A-9856-37C13358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ECB-C8FB-4F29-89A7-C84AE66D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6D98-36E9-4EF9-B626-41FC80DD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03EB6-27BC-412B-8BD6-F58F0770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8BFC-7A15-4DDC-9881-1064E31E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008DD-B79A-4482-BD0E-81EED14D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CA0A-B7CF-456E-9305-0CB37F4A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7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4599-9F92-41EE-AA59-AFE426E6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27E58-CDB7-41A2-9B8E-E70FF01F8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08B5-FF20-466C-B6D7-2C893DF9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6F37-274C-47B4-A958-7C1C8ED7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CC90-9BD4-449F-9438-EBD33670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BDFDA-3B17-4E91-AA87-F45A9780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DEB77-4ADA-4032-8D12-DDE9613A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7BC3-1DD3-4D39-87E5-D524DF8B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E175-2A18-4FF2-A9C6-03C8369D2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7E77-FA35-4C67-A0FB-6270283A95D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7C12-5BD9-4602-B93A-414AE9E7E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9561-D2B7-4DEC-958B-6AD29EFC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9842-B7D6-4F7C-8995-5F4F3F4B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B574102-91BA-43C3-9B30-DCF4125372A3}"/>
              </a:ext>
            </a:extLst>
          </p:cNvPr>
          <p:cNvGrpSpPr/>
          <p:nvPr/>
        </p:nvGrpSpPr>
        <p:grpSpPr>
          <a:xfrm>
            <a:off x="3730304" y="0"/>
            <a:ext cx="4731391" cy="6858000"/>
            <a:chOff x="3730304" y="0"/>
            <a:chExt cx="4731391" cy="6858000"/>
          </a:xfrm>
        </p:grpSpPr>
        <p:pic>
          <p:nvPicPr>
            <p:cNvPr id="5" name="Picture 4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3154053A-7105-45EF-AC80-1ED99085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04" y="0"/>
              <a:ext cx="4731391" cy="6858000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D012CD5-C9C6-403F-9BD2-851F3C27E275}"/>
                </a:ext>
              </a:extLst>
            </p:cNvPr>
            <p:cNvSpPr/>
            <p:nvPr/>
          </p:nvSpPr>
          <p:spPr>
            <a:xfrm>
              <a:off x="4600575" y="4676775"/>
              <a:ext cx="1066800" cy="647700"/>
            </a:xfrm>
            <a:custGeom>
              <a:avLst/>
              <a:gdLst>
                <a:gd name="connsiteX0" fmla="*/ 0 w 1066800"/>
                <a:gd name="connsiteY0" fmla="*/ 571500 h 647700"/>
                <a:gd name="connsiteX1" fmla="*/ 1000125 w 1066800"/>
                <a:gd name="connsiteY1" fmla="*/ 647700 h 647700"/>
                <a:gd name="connsiteX2" fmla="*/ 1066800 w 1066800"/>
                <a:gd name="connsiteY2" fmla="*/ 47625 h 647700"/>
                <a:gd name="connsiteX3" fmla="*/ 523875 w 1066800"/>
                <a:gd name="connsiteY3" fmla="*/ 0 h 647700"/>
                <a:gd name="connsiteX4" fmla="*/ 123825 w 1066800"/>
                <a:gd name="connsiteY4" fmla="*/ 295275 h 647700"/>
                <a:gd name="connsiteX5" fmla="*/ 0 w 1066800"/>
                <a:gd name="connsiteY5" fmla="*/ 5715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6800" h="647700">
                  <a:moveTo>
                    <a:pt x="0" y="571500"/>
                  </a:moveTo>
                  <a:lnTo>
                    <a:pt x="1000125" y="647700"/>
                  </a:lnTo>
                  <a:lnTo>
                    <a:pt x="1066800" y="47625"/>
                  </a:lnTo>
                  <a:lnTo>
                    <a:pt x="523875" y="0"/>
                  </a:lnTo>
                  <a:lnTo>
                    <a:pt x="123825" y="295275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accent2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B0503020000020004" pitchFamily="18" charset="-127"/>
                <a:ea typeface="Batang" panose="020B0503020000020004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2BAD54-8AA9-4AB5-BD58-5CEBB16A033B}"/>
                </a:ext>
              </a:extLst>
            </p:cNvPr>
            <p:cNvSpPr txBox="1"/>
            <p:nvPr/>
          </p:nvSpPr>
          <p:spPr>
            <a:xfrm>
              <a:off x="4600575" y="4859893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tang" panose="020B0503020000020004" pitchFamily="18" charset="-127"/>
                  <a:ea typeface="Batang" panose="020B0503020000020004" pitchFamily="18" charset="-127"/>
                </a:rPr>
                <a:t>Berries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CB2309-95EA-4EC0-AD9B-060F6741C93C}"/>
                </a:ext>
              </a:extLst>
            </p:cNvPr>
            <p:cNvSpPr/>
            <p:nvPr/>
          </p:nvSpPr>
          <p:spPr>
            <a:xfrm>
              <a:off x="5724525" y="4476750"/>
              <a:ext cx="1381125" cy="742950"/>
            </a:xfrm>
            <a:custGeom>
              <a:avLst/>
              <a:gdLst>
                <a:gd name="connsiteX0" fmla="*/ 57150 w 1381125"/>
                <a:gd name="connsiteY0" fmla="*/ 28575 h 742950"/>
                <a:gd name="connsiteX1" fmla="*/ 0 w 1381125"/>
                <a:gd name="connsiteY1" fmla="*/ 666750 h 742950"/>
                <a:gd name="connsiteX2" fmla="*/ 1362075 w 1381125"/>
                <a:gd name="connsiteY2" fmla="*/ 742950 h 742950"/>
                <a:gd name="connsiteX3" fmla="*/ 1381125 w 1381125"/>
                <a:gd name="connsiteY3" fmla="*/ 476250 h 742950"/>
                <a:gd name="connsiteX4" fmla="*/ 285750 w 1381125"/>
                <a:gd name="connsiteY4" fmla="*/ 390525 h 742950"/>
                <a:gd name="connsiteX5" fmla="*/ 304800 w 1381125"/>
                <a:gd name="connsiteY5" fmla="*/ 0 h 742950"/>
                <a:gd name="connsiteX6" fmla="*/ 57150 w 1381125"/>
                <a:gd name="connsiteY6" fmla="*/ 2857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125" h="742950">
                  <a:moveTo>
                    <a:pt x="57150" y="28575"/>
                  </a:moveTo>
                  <a:lnTo>
                    <a:pt x="0" y="666750"/>
                  </a:lnTo>
                  <a:lnTo>
                    <a:pt x="1362075" y="742950"/>
                  </a:lnTo>
                  <a:lnTo>
                    <a:pt x="1381125" y="476250"/>
                  </a:lnTo>
                  <a:lnTo>
                    <a:pt x="285750" y="390525"/>
                  </a:lnTo>
                  <a:lnTo>
                    <a:pt x="304800" y="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6"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B0503020000020004" pitchFamily="18" charset="-127"/>
                <a:ea typeface="Batang" panose="020B0503020000020004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D5B4D4-18E1-4EBD-BFD3-54305B4AB0A3}"/>
                </a:ext>
              </a:extLst>
            </p:cNvPr>
            <p:cNvSpPr txBox="1"/>
            <p:nvPr/>
          </p:nvSpPr>
          <p:spPr>
            <a:xfrm>
              <a:off x="5659755" y="4831318"/>
              <a:ext cx="1443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tang" panose="020B0503020000020004" pitchFamily="18" charset="-127"/>
                  <a:ea typeface="Batang" panose="020B0503020000020004" pitchFamily="18" charset="-127"/>
                </a:rPr>
                <a:t>Prairie Trees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2E66CE-09EE-42F3-8AEA-45E1CE12E6A1}"/>
                </a:ext>
              </a:extLst>
            </p:cNvPr>
            <p:cNvSpPr/>
            <p:nvPr/>
          </p:nvSpPr>
          <p:spPr>
            <a:xfrm>
              <a:off x="6248400" y="3629025"/>
              <a:ext cx="1181100" cy="838200"/>
            </a:xfrm>
            <a:custGeom>
              <a:avLst/>
              <a:gdLst>
                <a:gd name="connsiteX0" fmla="*/ 66675 w 1181100"/>
                <a:gd name="connsiteY0" fmla="*/ 0 h 838200"/>
                <a:gd name="connsiteX1" fmla="*/ 0 w 1181100"/>
                <a:gd name="connsiteY1" fmla="*/ 704850 h 838200"/>
                <a:gd name="connsiteX2" fmla="*/ 1143000 w 1181100"/>
                <a:gd name="connsiteY2" fmla="*/ 838200 h 838200"/>
                <a:gd name="connsiteX3" fmla="*/ 1181100 w 1181100"/>
                <a:gd name="connsiteY3" fmla="*/ 104775 h 838200"/>
                <a:gd name="connsiteX4" fmla="*/ 66675 w 1181100"/>
                <a:gd name="connsiteY4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00" h="838200">
                  <a:moveTo>
                    <a:pt x="66675" y="0"/>
                  </a:moveTo>
                  <a:lnTo>
                    <a:pt x="0" y="704850"/>
                  </a:lnTo>
                  <a:lnTo>
                    <a:pt x="1143000" y="838200"/>
                  </a:lnTo>
                  <a:lnTo>
                    <a:pt x="1181100" y="104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chemeClr val="accent4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B0503020000020004" pitchFamily="18" charset="-127"/>
                <a:ea typeface="Batang" panose="020B0503020000020004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6078FD-4776-4232-8646-EB47C8C711B9}"/>
                </a:ext>
              </a:extLst>
            </p:cNvPr>
            <p:cNvSpPr txBox="1"/>
            <p:nvPr/>
          </p:nvSpPr>
          <p:spPr>
            <a:xfrm>
              <a:off x="6319836" y="3844409"/>
              <a:ext cx="1003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tang" panose="020B0503020000020004" pitchFamily="18" charset="-127"/>
                  <a:ea typeface="Batang" panose="020B0503020000020004" pitchFamily="18" charset="-127"/>
                </a:rPr>
                <a:t>Broccoli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7846500-89DA-4C7A-8BA7-DFE12590F05F}"/>
                </a:ext>
              </a:extLst>
            </p:cNvPr>
            <p:cNvSpPr/>
            <p:nvPr/>
          </p:nvSpPr>
          <p:spPr>
            <a:xfrm>
              <a:off x="6343650" y="2105025"/>
              <a:ext cx="1200150" cy="1438275"/>
            </a:xfrm>
            <a:custGeom>
              <a:avLst/>
              <a:gdLst>
                <a:gd name="connsiteX0" fmla="*/ 123825 w 1200150"/>
                <a:gd name="connsiteY0" fmla="*/ 0 h 1438275"/>
                <a:gd name="connsiteX1" fmla="*/ 0 w 1200150"/>
                <a:gd name="connsiteY1" fmla="*/ 1295400 h 1438275"/>
                <a:gd name="connsiteX2" fmla="*/ 1104900 w 1200150"/>
                <a:gd name="connsiteY2" fmla="*/ 1438275 h 1438275"/>
                <a:gd name="connsiteX3" fmla="*/ 1200150 w 1200150"/>
                <a:gd name="connsiteY3" fmla="*/ 57150 h 1438275"/>
                <a:gd name="connsiteX4" fmla="*/ 123825 w 1200150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50" h="1438275">
                  <a:moveTo>
                    <a:pt x="123825" y="0"/>
                  </a:moveTo>
                  <a:lnTo>
                    <a:pt x="0" y="1295400"/>
                  </a:lnTo>
                  <a:lnTo>
                    <a:pt x="1104900" y="1438275"/>
                  </a:lnTo>
                  <a:lnTo>
                    <a:pt x="1200150" y="5715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chemeClr val="accent5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tang" panose="020B0503020000020004" pitchFamily="18" charset="-127"/>
                <a:ea typeface="Batang" panose="020B0503020000020004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8F544-4E1C-4ADB-8FA1-ACB97E46055C}"/>
                </a:ext>
              </a:extLst>
            </p:cNvPr>
            <p:cNvSpPr txBox="1"/>
            <p:nvPr/>
          </p:nvSpPr>
          <p:spPr>
            <a:xfrm>
              <a:off x="6431485" y="2644259"/>
              <a:ext cx="1009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Batang" panose="020B0503020000020004" pitchFamily="18" charset="-127"/>
                  <a:ea typeface="Batang" panose="020B0503020000020004" pitchFamily="18" charset="-127"/>
                </a:rPr>
                <a:t>Leafbag</a:t>
              </a:r>
              <a:endParaRPr lang="en-US" dirty="0">
                <a:latin typeface="Batang" panose="020B0503020000020004" pitchFamily="18" charset="-127"/>
                <a:ea typeface="Batang" panose="020B0503020000020004" pitchFamily="18" charset="-127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773FD5B-130F-49F4-8191-18C1B4CE24CD}"/>
                </a:ext>
              </a:extLst>
            </p:cNvPr>
            <p:cNvSpPr/>
            <p:nvPr/>
          </p:nvSpPr>
          <p:spPr>
            <a:xfrm>
              <a:off x="4438650" y="2362200"/>
              <a:ext cx="923925" cy="857250"/>
            </a:xfrm>
            <a:custGeom>
              <a:avLst/>
              <a:gdLst>
                <a:gd name="connsiteX0" fmla="*/ 114300 w 923925"/>
                <a:gd name="connsiteY0" fmla="*/ 0 h 857250"/>
                <a:gd name="connsiteX1" fmla="*/ 0 w 923925"/>
                <a:gd name="connsiteY1" fmla="*/ 704850 h 857250"/>
                <a:gd name="connsiteX2" fmla="*/ 819150 w 923925"/>
                <a:gd name="connsiteY2" fmla="*/ 857250 h 857250"/>
                <a:gd name="connsiteX3" fmla="*/ 923925 w 923925"/>
                <a:gd name="connsiteY3" fmla="*/ 123825 h 857250"/>
                <a:gd name="connsiteX4" fmla="*/ 114300 w 923925"/>
                <a:gd name="connsiteY4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857250">
                  <a:moveTo>
                    <a:pt x="114300" y="0"/>
                  </a:moveTo>
                  <a:lnTo>
                    <a:pt x="0" y="704850"/>
                  </a:lnTo>
                  <a:lnTo>
                    <a:pt x="819150" y="857250"/>
                  </a:lnTo>
                  <a:lnTo>
                    <a:pt x="923925" y="1238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7030A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B0503020000020004" pitchFamily="18" charset="-127"/>
                <a:ea typeface="Batang" panose="020B0503020000020004" pitchFamily="18" charset="-12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6E12BC7-412C-4BF3-9F9F-9B1DF88152F9}"/>
                </a:ext>
              </a:extLst>
            </p:cNvPr>
            <p:cNvSpPr/>
            <p:nvPr/>
          </p:nvSpPr>
          <p:spPr>
            <a:xfrm>
              <a:off x="5753100" y="2781300"/>
              <a:ext cx="428625" cy="561975"/>
            </a:xfrm>
            <a:custGeom>
              <a:avLst/>
              <a:gdLst>
                <a:gd name="connsiteX0" fmla="*/ 104775 w 428625"/>
                <a:gd name="connsiteY0" fmla="*/ 0 h 561975"/>
                <a:gd name="connsiteX1" fmla="*/ 0 w 428625"/>
                <a:gd name="connsiteY1" fmla="*/ 504825 h 561975"/>
                <a:gd name="connsiteX2" fmla="*/ 390525 w 428625"/>
                <a:gd name="connsiteY2" fmla="*/ 561975 h 561975"/>
                <a:gd name="connsiteX3" fmla="*/ 428625 w 428625"/>
                <a:gd name="connsiteY3" fmla="*/ 104775 h 561975"/>
                <a:gd name="connsiteX4" fmla="*/ 104775 w 428625"/>
                <a:gd name="connsiteY4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561975">
                  <a:moveTo>
                    <a:pt x="104775" y="0"/>
                  </a:moveTo>
                  <a:lnTo>
                    <a:pt x="0" y="504825"/>
                  </a:lnTo>
                  <a:lnTo>
                    <a:pt x="390525" y="561975"/>
                  </a:lnTo>
                  <a:lnTo>
                    <a:pt x="42862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B0503020000020004" pitchFamily="18" charset="-127"/>
                <a:ea typeface="Batang" panose="020B0503020000020004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A8502-B86A-4BDE-8A6F-B7F59642AA22}"/>
                </a:ext>
              </a:extLst>
            </p:cNvPr>
            <p:cNvSpPr txBox="1"/>
            <p:nvPr/>
          </p:nvSpPr>
          <p:spPr>
            <a:xfrm>
              <a:off x="4176894" y="2743200"/>
              <a:ext cx="2323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tang" panose="020B0503020000020004" pitchFamily="18" charset="-127"/>
                  <a:ea typeface="Batang" panose="020B0503020000020004" pitchFamily="18" charset="-127"/>
                </a:rPr>
                <a:t>OG (Original Garden)</a:t>
              </a:r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2A042117-09AD-4843-BDCE-DD713EB5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974" y="302740"/>
              <a:ext cx="1373327" cy="857250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511A99-D61E-400D-A248-52C1DF70015F}"/>
                </a:ext>
              </a:extLst>
            </p:cNvPr>
            <p:cNvSpPr/>
            <p:nvPr/>
          </p:nvSpPr>
          <p:spPr>
            <a:xfrm>
              <a:off x="6743700" y="257175"/>
              <a:ext cx="1343025" cy="819150"/>
            </a:xfrm>
            <a:custGeom>
              <a:avLst/>
              <a:gdLst>
                <a:gd name="connsiteX0" fmla="*/ 9525 w 1343025"/>
                <a:gd name="connsiteY0" fmla="*/ 0 h 819150"/>
                <a:gd name="connsiteX1" fmla="*/ 0 w 1343025"/>
                <a:gd name="connsiteY1" fmla="*/ 819150 h 819150"/>
                <a:gd name="connsiteX2" fmla="*/ 1343025 w 1343025"/>
                <a:gd name="connsiteY2" fmla="*/ 819150 h 819150"/>
                <a:gd name="connsiteX3" fmla="*/ 1295400 w 1343025"/>
                <a:gd name="connsiteY3" fmla="*/ 85725 h 819150"/>
                <a:gd name="connsiteX4" fmla="*/ 9525 w 1343025"/>
                <a:gd name="connsiteY4" fmla="*/ 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819150">
                  <a:moveTo>
                    <a:pt x="9525" y="0"/>
                  </a:moveTo>
                  <a:lnTo>
                    <a:pt x="0" y="819150"/>
                  </a:lnTo>
                  <a:lnTo>
                    <a:pt x="1343025" y="819150"/>
                  </a:lnTo>
                  <a:lnTo>
                    <a:pt x="1295400" y="857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0000">
                <a:alpha val="37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416754-5217-4408-902B-3957B09F78BE}"/>
                </a:ext>
              </a:extLst>
            </p:cNvPr>
            <p:cNvSpPr txBox="1"/>
            <p:nvPr/>
          </p:nvSpPr>
          <p:spPr>
            <a:xfrm>
              <a:off x="6789519" y="498515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tang" panose="020B0503020000020004" pitchFamily="18" charset="-127"/>
                  <a:ea typeface="Batang" panose="020B0503020000020004" pitchFamily="18" charset="-127"/>
                </a:rPr>
                <a:t>Vineyard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9EE3D7-DC64-4038-B1D7-E46B8E2A712A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5867400" y="0"/>
              <a:ext cx="876300" cy="1076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399A5E-9086-4799-98B8-74582634B559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67400" y="0"/>
              <a:ext cx="885825" cy="257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201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4</cp:revision>
  <dcterms:created xsi:type="dcterms:W3CDTF">2020-04-01T16:13:23Z</dcterms:created>
  <dcterms:modified xsi:type="dcterms:W3CDTF">2020-04-01T20:39:43Z</dcterms:modified>
</cp:coreProperties>
</file>