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734F-1538-4A14-9F97-DE73E9DB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F7F6-8E0D-4497-A46C-9F083FADE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4CA2-9700-4B55-859D-AD3FEF7A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60D9-FD52-4137-B5EC-73F2460B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2179-EDE1-454A-9716-E10B4FC9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9716-FFEA-458F-9451-6BF52230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3A5E9-B8CF-45D3-8D6F-C88B6F3A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69F2-3A11-4F5C-B06F-01A8B11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DAFA-ABD7-4094-80B5-F30D81FE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81E2-E42E-4A66-97B3-3E46E55F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BFBF7-F9ED-4A33-900E-33BA82429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018CD-6445-4726-9F63-099F522C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43B5-2F0E-4758-8684-335478DB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2DA8-78C2-4CFA-A062-C7E6F7A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908C-8E31-4532-93A0-8F6506B8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DE01-1FCB-4F14-9421-CE5E6FB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42E4-97CA-4849-87A2-2A8273DA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989D-CA55-4A30-9F1A-B3A5E1B3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CFA7-4395-47BF-89BD-BB315633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AB80-A57C-4B47-86EF-BF86A631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6EB4-1B62-4042-ABD2-C66A153C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56A1-D0A9-4472-85DA-56EFBBD2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CB05-ACC4-4B94-8A54-20110375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C693-2BBF-48B6-BEA4-5A37264E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9CCE-B4E3-4266-92C6-28214347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3ACB-13FE-458C-A26A-C75B9E9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821C-8FF6-4DB2-8A1B-51FB24C6A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A940-6CBE-46D1-80C8-730756B8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76FB-1612-4888-983D-F31237D0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9487-3982-46C8-8B99-3658EEA5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941-EF99-42D5-BA48-B36C0835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AFA5-0D93-4C24-A9E6-020C4B0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AF09-6B7A-4B15-BCE5-0178D11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AE38F-1B6F-4A8A-9B6E-0B7AF9FB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A038B-3012-4024-9168-7A8A772FA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D2251-FD8D-44EB-9193-FF7B79EC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2BBD1-2874-4B9A-8BDC-8E7822E3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5F721-761D-492D-9E0F-90171449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8D11A-6EA9-41CB-B534-0DF0905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D068-356E-4881-8F00-83B216E0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BEA45-19D5-410A-A01B-3AA3FFA2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90A30-BE33-48D5-AB62-2D14E4C0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3C0DD-3F9C-474C-9CB0-7A3F239B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8589E-3498-44F6-8D8E-9D6A4BBF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5A02E-FD44-4CC8-B891-25A067C6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88F81-163D-4393-A510-B660430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5234-3058-4A91-974C-14CF0461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D1AF-A7CE-4850-B995-AB4BB32D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DFB52-AC48-4859-BF13-BE031A08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E913-5F02-4AD4-91E0-ED7533ED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D09A-204E-4AB7-BE5D-775EA60A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3164-88F0-44AB-BCBA-081F432C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0C9-8120-4C7B-82B6-175815DD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3FB2-BF17-4780-A724-EA5633FE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9AB2-DA23-42AE-9BCF-28B6F20F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822B3-554E-4751-A90D-6403882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DE5EF-560E-48B5-B328-B4A5B631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7A2D-9953-4892-BD21-CB3BDDA4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C69D-B935-4FB0-9732-0F383E01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3433-3D22-48ED-8891-D94B19B3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053-0216-415D-9047-5237EE439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5472-66AF-44EB-B1E8-8A4F61F401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B05C-797B-4F76-AA47-EC182F48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45F9-EA87-4A4D-A79A-3E60EF6AA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AF50-E9D4-4947-8A09-6EE27928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9B85E9A-7512-45A8-81A9-A660480B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9" y="1019551"/>
            <a:ext cx="8238761" cy="481889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1861A-A2A1-4163-88EA-418EFF952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81" y="3326862"/>
            <a:ext cx="2689208" cy="24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6398C3-4014-4F0D-9E21-0BDC7E07B869}"/>
              </a:ext>
            </a:extLst>
          </p:cNvPr>
          <p:cNvGrpSpPr/>
          <p:nvPr/>
        </p:nvGrpSpPr>
        <p:grpSpPr>
          <a:xfrm>
            <a:off x="1306879" y="1136280"/>
            <a:ext cx="7852016" cy="5147790"/>
            <a:chOff x="1306879" y="1136280"/>
            <a:chExt cx="7852016" cy="5147790"/>
          </a:xfrm>
        </p:grpSpPr>
        <p:pic>
          <p:nvPicPr>
            <p:cNvPr id="14" name="Picture 13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ABE21012-BFDD-49A8-B3D5-361B11A0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56"/>
            <a:stretch/>
          </p:blipFill>
          <p:spPr>
            <a:xfrm>
              <a:off x="1306879" y="1136280"/>
              <a:ext cx="3413540" cy="4770130"/>
            </a:xfrm>
            <a:prstGeom prst="rect">
              <a:avLst/>
            </a:prstGeom>
          </p:spPr>
        </p:pic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2D1B6B-9E1F-4CD7-BF8D-BC85F8D60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747" y="3565192"/>
              <a:ext cx="2689208" cy="2452936"/>
            </a:xfrm>
            <a:prstGeom prst="rect">
              <a:avLst/>
            </a:prstGeom>
          </p:spPr>
        </p:pic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157379D-A658-420A-8E31-C120875AF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301"/>
            <a:stretch/>
          </p:blipFill>
          <p:spPr>
            <a:xfrm>
              <a:off x="4486349" y="1194648"/>
              <a:ext cx="4672546" cy="5089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17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3</cp:revision>
  <dcterms:created xsi:type="dcterms:W3CDTF">2020-05-08T16:32:18Z</dcterms:created>
  <dcterms:modified xsi:type="dcterms:W3CDTF">2020-05-13T17:13:42Z</dcterms:modified>
</cp:coreProperties>
</file>