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C20"/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8B12DB-AA79-4E4E-A4CC-5871BB899770}"/>
              </a:ext>
            </a:extLst>
          </p:cNvPr>
          <p:cNvCxnSpPr>
            <a:cxnSpLocks/>
          </p:cNvCxnSpPr>
          <p:nvPr/>
        </p:nvCxnSpPr>
        <p:spPr>
          <a:xfrm>
            <a:off x="2027647" y="2415652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107145" y="3705724"/>
            <a:ext cx="12652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087787" y="2250106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429364" y="225015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037415" y="149447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230175" y="152723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447738" y="153637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5C003F-F11F-492B-B684-8A478E3C3DDB}"/>
              </a:ext>
            </a:extLst>
          </p:cNvPr>
          <p:cNvCxnSpPr>
            <a:cxnSpLocks/>
          </p:cNvCxnSpPr>
          <p:nvPr/>
        </p:nvCxnSpPr>
        <p:spPr>
          <a:xfrm>
            <a:off x="1080462" y="4194435"/>
            <a:ext cx="2317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308709" y="6471734"/>
            <a:ext cx="779661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 Soil water at field capacity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169863" y="5804934"/>
            <a:ext cx="769153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air 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022458" y="520399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331775" y="517033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AB5DDE-1F61-4056-BA35-2C7C17ABB411}"/>
              </a:ext>
            </a:extLst>
          </p:cNvPr>
          <p:cNvCxnSpPr>
            <a:cxnSpLocks/>
          </p:cNvCxnSpPr>
          <p:nvPr/>
        </p:nvCxnSpPr>
        <p:spPr>
          <a:xfrm>
            <a:off x="1979211" y="4050461"/>
            <a:ext cx="3781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554440" y="5253183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F6BD93F-2EFA-49FF-85C2-C755174ABBA9}"/>
              </a:ext>
            </a:extLst>
          </p:cNvPr>
          <p:cNvCxnSpPr>
            <a:cxnSpLocks/>
          </p:cNvCxnSpPr>
          <p:nvPr/>
        </p:nvCxnSpPr>
        <p:spPr>
          <a:xfrm>
            <a:off x="2690483" y="3216170"/>
            <a:ext cx="1" cy="393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554439" y="6196981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089628" y="225117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2675027" y="6134568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CCBE1E9-71CC-46F6-87B7-E4F8AB4CD8A8}"/>
              </a:ext>
            </a:extLst>
          </p:cNvPr>
          <p:cNvCxnSpPr>
            <a:cxnSpLocks/>
          </p:cNvCxnSpPr>
          <p:nvPr/>
        </p:nvCxnSpPr>
        <p:spPr>
          <a:xfrm>
            <a:off x="2999425" y="2430624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086604" y="5096160"/>
            <a:ext cx="20405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087786" y="3329382"/>
            <a:ext cx="1" cy="23086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536773" y="2202490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023777" y="393323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215347" y="220210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067540" y="6748733"/>
            <a:ext cx="10788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593368" y="5491347"/>
            <a:ext cx="2155146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 Soil structure/pore size distributions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673586" y="5865391"/>
            <a:ext cx="2283" cy="2044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084919" y="5634335"/>
            <a:ext cx="50330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2879774" y="1970332"/>
            <a:ext cx="750407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307054" y="3895619"/>
            <a:ext cx="709201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733186" y="2952172"/>
            <a:ext cx="709201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3143563" y="4878132"/>
            <a:ext cx="1614352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porosity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1596665" y="6086983"/>
            <a:ext cx="2082607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Capillary forces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104087" y="1991202"/>
            <a:ext cx="655608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117845" y="6526289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 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788291" y="365076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1874209" y="3099066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749149" y="504971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609375" y="503029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685100" y="405967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1788783" y="4427875"/>
            <a:ext cx="4104" cy="990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314081" y="389185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378533" y="2501596"/>
            <a:ext cx="0" cy="2387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373899" y="3643922"/>
            <a:ext cx="622402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411035" y="1358867"/>
            <a:ext cx="353682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729897" y="2961233"/>
            <a:ext cx="1418545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Carbon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697528" y="1955692"/>
            <a:ext cx="660241" cy="556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45655" y="621009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85150" y="5716306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content??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 flipH="1">
            <a:off x="4933717" y="6004989"/>
            <a:ext cx="529916" cy="291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27674" y="581632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849505" y="4353607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887" y="4348426"/>
            <a:ext cx="0" cy="14200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61" y="5736914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</a:t>
            </a:r>
          </a:p>
        </p:txBody>
      </p: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108711-8E4C-49C8-8901-0B36D7E50F52}"/>
              </a:ext>
            </a:extLst>
          </p:cNvPr>
          <p:cNvCxnSpPr>
            <a:cxnSpLocks/>
          </p:cNvCxnSpPr>
          <p:nvPr/>
        </p:nvCxnSpPr>
        <p:spPr>
          <a:xfrm>
            <a:off x="2002143" y="5657315"/>
            <a:ext cx="20334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845321"/>
            <a:ext cx="1" cy="456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71521" y="4983027"/>
            <a:ext cx="160773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63738" y="2829275"/>
            <a:ext cx="711162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51211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71443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3491332" y="7150957"/>
            <a:ext cx="107669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6228125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5369649" y="5703757"/>
            <a:ext cx="2283" cy="1033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0518" y="5840990"/>
            <a:ext cx="277062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314535"/>
            <a:ext cx="1" cy="25394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823285" y="2615940"/>
            <a:ext cx="0" cy="28717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970185" y="4650314"/>
            <a:ext cx="8565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584917" y="2710403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3809732" y="6659151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386027" y="2570322"/>
            <a:ext cx="6556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933055" y="6737266"/>
            <a:ext cx="87318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14555" y="4953976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14061" y="2589238"/>
            <a:ext cx="1" cy="1019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6073844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6054421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915987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71783" y="3006212"/>
            <a:ext cx="0" cy="14440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68535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2974377" y="6228858"/>
            <a:ext cx="891434" cy="4130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3366434" y="560039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4124397"/>
            <a:ext cx="5464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24949" y="4148637"/>
            <a:ext cx="186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>
            <a:cxnSpLocks/>
          </p:cNvCxnSpPr>
          <p:nvPr/>
        </p:nvCxnSpPr>
        <p:spPr>
          <a:xfrm flipH="1">
            <a:off x="2300018" y="4122259"/>
            <a:ext cx="1" cy="523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4905" y="4650314"/>
            <a:ext cx="5845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DFD89D-C34C-4EAB-8B2B-E2F8CECB33E1}"/>
              </a:ext>
            </a:extLst>
          </p:cNvPr>
          <p:cNvCxnSpPr/>
          <p:nvPr/>
        </p:nvCxnSpPr>
        <p:spPr>
          <a:xfrm flipH="1">
            <a:off x="1992296" y="4235974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55254F-33B7-4C2C-9702-B6B6888BA062}"/>
              </a:ext>
            </a:extLst>
          </p:cNvPr>
          <p:cNvSpPr/>
          <p:nvPr/>
        </p:nvSpPr>
        <p:spPr>
          <a:xfrm>
            <a:off x="3366434" y="580613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413055" y="5074451"/>
            <a:ext cx="2283" cy="11368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C8AF3-FF38-4559-AE0B-FBAA2F913B1C}"/>
              </a:ext>
            </a:extLst>
          </p:cNvPr>
          <p:cNvCxnSpPr>
            <a:cxnSpLocks/>
          </p:cNvCxnSpPr>
          <p:nvPr/>
        </p:nvCxnSpPr>
        <p:spPr>
          <a:xfrm flipH="1">
            <a:off x="4333862" y="5893710"/>
            <a:ext cx="2283" cy="12505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35641" y="5485395"/>
            <a:ext cx="161435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22597" y="3626775"/>
            <a:ext cx="879910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Organic Matter</a:t>
            </a:r>
          </a:p>
          <a:p>
            <a:pPr algn="ctr"/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881519" y="4459028"/>
            <a:ext cx="107715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848DF7-7C8D-49BB-AB5A-2450D14793BC}"/>
              </a:ext>
            </a:extLst>
          </p:cNvPr>
          <p:cNvCxnSpPr/>
          <p:nvPr/>
        </p:nvCxnSpPr>
        <p:spPr>
          <a:xfrm flipH="1">
            <a:off x="3753605" y="3064096"/>
            <a:ext cx="1" cy="669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7FA20D-D121-45C7-BFDC-7ACD2409C94A}"/>
              </a:ext>
            </a:extLst>
          </p:cNvPr>
          <p:cNvCxnSpPr>
            <a:cxnSpLocks/>
          </p:cNvCxnSpPr>
          <p:nvPr/>
        </p:nvCxnSpPr>
        <p:spPr>
          <a:xfrm>
            <a:off x="3753605" y="3735233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8D1E545-C0E9-4DAE-9127-D9C8B7AC9F91}"/>
              </a:ext>
            </a:extLst>
          </p:cNvPr>
          <p:cNvSpPr/>
          <p:nvPr/>
        </p:nvSpPr>
        <p:spPr>
          <a:xfrm>
            <a:off x="4315905" y="4105543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28701-CF5A-444F-AC0D-C5669982B48B}"/>
              </a:ext>
            </a:extLst>
          </p:cNvPr>
          <p:cNvSpPr/>
          <p:nvPr/>
        </p:nvSpPr>
        <p:spPr>
          <a:xfrm>
            <a:off x="4315905" y="4590917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D955D5-EEAA-41EC-ADCF-DF8490F5024C}"/>
              </a:ext>
            </a:extLst>
          </p:cNvPr>
          <p:cNvCxnSpPr>
            <a:cxnSpLocks/>
          </p:cNvCxnSpPr>
          <p:nvPr/>
        </p:nvCxnSpPr>
        <p:spPr>
          <a:xfrm flipH="1">
            <a:off x="4393430" y="3734318"/>
            <a:ext cx="2283" cy="1724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F1B3E-3EEC-4006-99BB-1523B0E1A613}"/>
              </a:ext>
            </a:extLst>
          </p:cNvPr>
          <p:cNvCxnSpPr>
            <a:cxnSpLocks/>
          </p:cNvCxnSpPr>
          <p:nvPr/>
        </p:nvCxnSpPr>
        <p:spPr>
          <a:xfrm flipH="1">
            <a:off x="2723786" y="3813357"/>
            <a:ext cx="6822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C7356A-A367-4A6B-A784-D243BD7177B6}"/>
              </a:ext>
            </a:extLst>
          </p:cNvPr>
          <p:cNvCxnSpPr/>
          <p:nvPr/>
        </p:nvCxnSpPr>
        <p:spPr>
          <a:xfrm flipH="1">
            <a:off x="3407483" y="3076465"/>
            <a:ext cx="1" cy="7367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138854" y="2549452"/>
            <a:ext cx="750407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 soil erosion, easier to look 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355" y="1937987"/>
            <a:ext cx="4120888" cy="5613080"/>
            <a:chOff x="1685355" y="1937987"/>
            <a:chExt cx="4120888" cy="56130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712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B3BC2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</a:t>
              </a:r>
              <a:r>
                <a:rPr lang="en-US" sz="1200" dirty="0" smtClean="0"/>
                <a:t>Crop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37" y="4341794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68" y="4869849"/>
              <a:ext cx="4391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764" y="3813357"/>
              <a:ext cx="55277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296270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859" y="4301843"/>
              <a:ext cx="1" cy="14925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03067" y="5800504"/>
              <a:ext cx="19091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</a:t>
              </a:r>
              <a:r>
                <a:rPr lang="en-US" sz="1000" dirty="0" smtClean="0"/>
                <a:t>organic </a:t>
              </a:r>
              <a:r>
                <a:rPr lang="en-US" sz="1000" dirty="0"/>
                <a:t>m</a:t>
              </a:r>
              <a:r>
                <a:rPr lang="en-US" sz="1000" dirty="0" smtClean="0"/>
                <a:t>atter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3343840" y="575310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04967" y="25250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5781" y="33422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2</a:t>
              </a:r>
              <a:endParaRPr lang="en-US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9038" y="35381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3</a:t>
              </a:r>
              <a:endParaRPr lang="en-US" sz="1200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04362" y="39013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5779" y="4219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5</a:t>
              </a:r>
              <a:endParaRPr lang="en-US" sz="12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8168" y="5203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8</a:t>
              </a:r>
              <a:endParaRPr lang="en-US" sz="12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2014" y="520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9</a:t>
              </a:r>
              <a:endParaRPr lang="en-US" sz="1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0314" y="43800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6</a:t>
              </a:r>
              <a:endParaRPr lang="en-US" sz="12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509" y="45931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7</a:t>
              </a:r>
              <a:endParaRPr lang="en-US" sz="12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537" y="55123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10</a:t>
              </a:r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37293" y="59626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11</a:t>
              </a:r>
              <a:endParaRPr lang="en-US" sz="12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33813" y="687930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13</a:t>
              </a:r>
              <a:endParaRPr lang="en-US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0625" y="68603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14</a:t>
              </a:r>
              <a:endParaRPr lang="en-US" sz="1200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435" y="64179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12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1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385</Words>
  <Application>Microsoft Office PowerPoint</Application>
  <PresentationFormat>Custom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</cp:lastModifiedBy>
  <cp:revision>56</cp:revision>
  <dcterms:created xsi:type="dcterms:W3CDTF">2021-02-12T21:36:57Z</dcterms:created>
  <dcterms:modified xsi:type="dcterms:W3CDTF">2021-06-07T17:19:48Z</dcterms:modified>
</cp:coreProperties>
</file>