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5" r:id="rId7"/>
  </p:sldIdLst>
  <p:sldSz cx="67659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C20"/>
    <a:srgbClr val="21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496484"/>
            <a:ext cx="5751036" cy="318346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4802717"/>
            <a:ext cx="5074444" cy="2207683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486834"/>
            <a:ext cx="145890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486834"/>
            <a:ext cx="429213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2279653"/>
            <a:ext cx="5835610" cy="3803649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6119286"/>
            <a:ext cx="5835610" cy="2000249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/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6836"/>
            <a:ext cx="583561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2241551"/>
            <a:ext cx="2862303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3340100"/>
            <a:ext cx="286230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2241551"/>
            <a:ext cx="2876399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3340100"/>
            <a:ext cx="287639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1316569"/>
            <a:ext cx="3425250" cy="649816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1316569"/>
            <a:ext cx="3425250" cy="649816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486836"/>
            <a:ext cx="583561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2434167"/>
            <a:ext cx="583561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8475136"/>
            <a:ext cx="228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7361" y="1358867"/>
            <a:ext cx="6400855" cy="5820753"/>
            <a:chOff x="107361" y="1358867"/>
            <a:chExt cx="6400855" cy="5820753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308709" y="6471734"/>
              <a:ext cx="779661" cy="70788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(3) Soil water at field capacity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69863" y="5804934"/>
              <a:ext cx="769153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air space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440" y="5253183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F6BD93F-2EFA-49FF-85C2-C755174ABBA9}"/>
                </a:ext>
              </a:extLst>
            </p:cNvPr>
            <p:cNvCxnSpPr>
              <a:cxnSpLocks/>
            </p:cNvCxnSpPr>
            <p:nvPr/>
          </p:nvCxnSpPr>
          <p:spPr>
            <a:xfrm>
              <a:off x="2690483" y="3216170"/>
              <a:ext cx="1" cy="3931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439" y="6196981"/>
              <a:ext cx="2283" cy="32930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5027" y="6134568"/>
              <a:ext cx="2283" cy="32930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540" y="6748733"/>
              <a:ext cx="10788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(1) Soil structure/pore size distributions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3586" y="5865391"/>
              <a:ext cx="2283" cy="2044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19" y="5634335"/>
              <a:ext cx="5033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1596665" y="6086983"/>
              <a:ext cx="2082607" cy="24622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Capillary forces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526289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(2) 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2787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145655" y="6210093"/>
              <a:ext cx="4575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5485150" y="5716306"/>
              <a:ext cx="1023066" cy="5565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Sand content??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3717" y="6004989"/>
              <a:ext cx="529916" cy="291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127674" y="5816323"/>
              <a:ext cx="4575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849505" y="4353607"/>
              <a:ext cx="4575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4887" y="4348426"/>
              <a:ext cx="0" cy="14200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07361" y="5736914"/>
              <a:ext cx="1023066" cy="5565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Sand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0EDAEB-58A9-4E2E-B1FE-877899F1B127}"/>
              </a:ext>
            </a:extLst>
          </p:cNvPr>
          <p:cNvGrpSpPr/>
          <p:nvPr/>
        </p:nvGrpSpPr>
        <p:grpSpPr>
          <a:xfrm>
            <a:off x="733186" y="1358867"/>
            <a:ext cx="4257847" cy="5829788"/>
            <a:chOff x="733186" y="1358867"/>
            <a:chExt cx="4257847" cy="5829788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59" y="644844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65909" y="609073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60" y="510066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0327" y="554636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740" y="636773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441" y="560075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19" y="563433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78854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4819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32644" y="608197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39383" y="6163074"/>
              <a:ext cx="76915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072" y="636870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BAC79-9304-49F7-A2B9-807CB3D3B90E}"/>
              </a:ext>
            </a:extLst>
          </p:cNvPr>
          <p:cNvGrpSpPr/>
          <p:nvPr/>
        </p:nvGrpSpPr>
        <p:grpSpPr>
          <a:xfrm>
            <a:off x="702706" y="1572227"/>
            <a:ext cx="4257847" cy="5829788"/>
            <a:chOff x="702706" y="1572227"/>
            <a:chExt cx="4257847" cy="582978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CC06D-2146-468F-B397-DDDA8D9E257E}"/>
                </a:ext>
              </a:extLst>
            </p:cNvPr>
            <p:cNvCxnSpPr/>
            <p:nvPr/>
          </p:nvCxnSpPr>
          <p:spPr>
            <a:xfrm flipH="1">
              <a:off x="3035713" y="2260882"/>
              <a:ext cx="1" cy="10769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79" y="666180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665" y="41629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07" y="2464087"/>
              <a:ext cx="1" cy="26852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84" y="246351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6935" y="170783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199695" y="174059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7258" y="174973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35429" y="630409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78" y="541735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1295" y="538369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80" y="531402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48" y="246453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9847" y="575972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4" y="530952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06" y="3041257"/>
              <a:ext cx="1" cy="279342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06293" y="2220778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297" y="414659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184867" y="241546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260" y="658109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961" y="581411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439" y="584769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02706" y="272865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25259" y="4864259"/>
              <a:ext cx="161435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073607" y="220456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087365" y="700190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07011" y="41079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509" y="2327414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18669" y="526307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578895" y="524365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3373017"/>
              <a:ext cx="4104" cy="23366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283601" y="410521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53" y="2466544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380555" y="1572227"/>
              <a:ext cx="3536829" cy="276999"/>
            </a:xfrm>
            <a:prstGeom prst="rect">
              <a:avLst/>
            </a:prstGeom>
            <a:solidFill>
              <a:srgbClr val="21D1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67048" y="2169052"/>
              <a:ext cx="660241" cy="5567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02164" y="629533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08903" y="6376434"/>
              <a:ext cx="769153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62888" y="570470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92" y="658206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2011811" y="413844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49294" y="218369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1A3BA8-D62A-4F94-A8B1-2B433E08575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09" y="3313629"/>
              <a:ext cx="54643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044" y="3337869"/>
              <a:ext cx="5134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/>
            <p:nvPr/>
          </p:nvCxnSpPr>
          <p:spPr>
            <a:xfrm flipH="1">
              <a:off x="2086657" y="3311491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087346" y="5045868"/>
              <a:ext cx="10471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A084BF6-9948-48E2-8406-66EED07CC67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85" y="3148710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624477" y="3113187"/>
              <a:ext cx="879910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905BF2-D03B-488F-8B38-8437C2EE7FF2}"/>
                </a:ext>
              </a:extLst>
            </p:cNvPr>
            <p:cNvSpPr/>
            <p:nvPr/>
          </p:nvSpPr>
          <p:spPr>
            <a:xfrm>
              <a:off x="2570599" y="501203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4620" y="427303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43419" y="385728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5AB98-3285-4703-8163-457D65A667E7}"/>
                </a:ext>
              </a:extLst>
            </p:cNvPr>
            <p:cNvSpPr/>
            <p:nvPr/>
          </p:nvSpPr>
          <p:spPr>
            <a:xfrm>
              <a:off x="1904786" y="2873734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32417-966F-4D82-A544-4FD7F83C0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285" y="2928707"/>
              <a:ext cx="162744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5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6066" y="1937987"/>
            <a:ext cx="4890177" cy="5613080"/>
            <a:chOff x="916066" y="1937987"/>
            <a:chExt cx="4890177" cy="561308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108711-8E4C-49C8-8901-0B36D7E50F52}"/>
                </a:ext>
              </a:extLst>
            </p:cNvPr>
            <p:cNvCxnSpPr>
              <a:cxnSpLocks/>
            </p:cNvCxnSpPr>
            <p:nvPr/>
          </p:nvCxnSpPr>
          <p:spPr>
            <a:xfrm>
              <a:off x="2002143" y="5657315"/>
              <a:ext cx="203349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CC06D-2146-468F-B397-DDDA8D9E257E}"/>
                </a:ext>
              </a:extLst>
            </p:cNvPr>
            <p:cNvCxnSpPr/>
            <p:nvPr/>
          </p:nvCxnSpPr>
          <p:spPr>
            <a:xfrm flipH="1">
              <a:off x="3249073" y="2845321"/>
              <a:ext cx="1" cy="4567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21" y="4983027"/>
              <a:ext cx="160773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270667" y="2829847"/>
              <a:ext cx="1" cy="2685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738" y="2829275"/>
              <a:ext cx="711162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220295" y="207359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115" y="210635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714438" y="211549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3491332" y="7150957"/>
              <a:ext cx="107669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205338" y="6228125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649" y="5703757"/>
              <a:ext cx="2283" cy="10335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08" y="2830290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260518" y="5840990"/>
              <a:ext cx="277062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666" y="3314535"/>
              <a:ext cx="1" cy="25394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823285" y="2615940"/>
              <a:ext cx="0" cy="2871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0185" y="4650314"/>
              <a:ext cx="8565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584917" y="2710403"/>
              <a:ext cx="1" cy="14357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9732" y="6659151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916066" y="3094412"/>
              <a:ext cx="709201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386027" y="2570322"/>
              <a:ext cx="655608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933055" y="6737266"/>
              <a:ext cx="87318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914555" y="4953976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61" y="2589238"/>
              <a:ext cx="1" cy="10197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932029" y="6073844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792255" y="6054421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496961" y="4915987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571783" y="3006212"/>
              <a:ext cx="0" cy="14440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685355" y="1937987"/>
              <a:ext cx="3536829" cy="276999"/>
            </a:xfrm>
            <a:prstGeom prst="rect">
              <a:avLst/>
            </a:prstGeom>
            <a:solidFill>
              <a:srgbClr val="21D1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880408" y="2534812"/>
              <a:ext cx="660241" cy="556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2974377" y="6228858"/>
              <a:ext cx="891434" cy="4130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3366434" y="560039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1A3BA8-D62A-4F94-A8B1-2B433E085753}"/>
                </a:ext>
              </a:extLst>
            </p:cNvPr>
            <p:cNvCxnSpPr>
              <a:cxnSpLocks/>
            </p:cNvCxnSpPr>
            <p:nvPr/>
          </p:nvCxnSpPr>
          <p:spPr>
            <a:xfrm>
              <a:off x="1265869" y="4124397"/>
              <a:ext cx="54643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4949" y="4148637"/>
              <a:ext cx="186287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0018" y="4122259"/>
              <a:ext cx="1" cy="5231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304905" y="4650314"/>
              <a:ext cx="58456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5AB98-3285-4703-8163-457D65A667E7}"/>
                </a:ext>
              </a:extLst>
            </p:cNvPr>
            <p:cNvSpPr/>
            <p:nvPr/>
          </p:nvSpPr>
          <p:spPr>
            <a:xfrm>
              <a:off x="2118146" y="3239494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32417-966F-4D82-A544-4FD7F83C0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645" y="3294467"/>
              <a:ext cx="162744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5DFD89D-C34C-4EAB-8B2B-E2F8CECB33E1}"/>
                </a:ext>
              </a:extLst>
            </p:cNvPr>
            <p:cNvCxnSpPr/>
            <p:nvPr/>
          </p:nvCxnSpPr>
          <p:spPr>
            <a:xfrm flipH="1">
              <a:off x="1992296" y="4235974"/>
              <a:ext cx="1" cy="14357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55254F-33B7-4C2C-9702-B6B6888BA062}"/>
                </a:ext>
              </a:extLst>
            </p:cNvPr>
            <p:cNvSpPr/>
            <p:nvPr/>
          </p:nvSpPr>
          <p:spPr>
            <a:xfrm>
              <a:off x="3366434" y="580613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055" y="5074451"/>
              <a:ext cx="2283" cy="11368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6C8AF3-FF38-4559-AE0B-FBAA2F913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862" y="5893710"/>
              <a:ext cx="2283" cy="12505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4035641" y="5485395"/>
              <a:ext cx="161435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822597" y="3626775"/>
              <a:ext cx="879910" cy="70788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Organic Matter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881519" y="4459028"/>
              <a:ext cx="1077151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</a:t>
              </a:r>
            </a:p>
            <a:p>
              <a:pPr algn="ctr"/>
              <a:r>
                <a:rPr lang="en-US" sz="1000" dirty="0"/>
                <a:t>aggregation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848DF7-7C8D-49BB-AB5A-2450D14793BC}"/>
                </a:ext>
              </a:extLst>
            </p:cNvPr>
            <p:cNvCxnSpPr/>
            <p:nvPr/>
          </p:nvCxnSpPr>
          <p:spPr>
            <a:xfrm flipH="1">
              <a:off x="3753605" y="3064096"/>
              <a:ext cx="1" cy="6697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7FA20D-D121-45C7-BFDC-7ACD2409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753605" y="3735233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4315905" y="4105543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3E28701-CF5A-444F-AC0D-C5669982B48B}"/>
                </a:ext>
              </a:extLst>
            </p:cNvPr>
            <p:cNvSpPr/>
            <p:nvPr/>
          </p:nvSpPr>
          <p:spPr>
            <a:xfrm>
              <a:off x="4315905" y="4590917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D955D5-EEAA-41EC-ADCF-DF8490F50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430" y="3734318"/>
              <a:ext cx="2283" cy="17248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9F1B3E-3EEC-4006-99BB-1523B0E1A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786" y="3813357"/>
              <a:ext cx="68229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C7356A-A367-4A6B-A784-D243BD7177B6}"/>
                </a:ext>
              </a:extLst>
            </p:cNvPr>
            <p:cNvCxnSpPr/>
            <p:nvPr/>
          </p:nvCxnSpPr>
          <p:spPr>
            <a:xfrm flipH="1">
              <a:off x="3407483" y="3076465"/>
              <a:ext cx="1" cy="7367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3138854" y="2549452"/>
              <a:ext cx="750407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626642"/>
            <a:ext cx="1" cy="10769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706839" y="7027561"/>
            <a:ext cx="2283" cy="3293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90025" y="4528684"/>
            <a:ext cx="126526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12244" y="282927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41305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63061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948789" y="6669854"/>
            <a:ext cx="779661" cy="55399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578311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514655" y="574945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706840" y="5679786"/>
            <a:ext cx="2283" cy="103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353207" y="6125485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9484" y="5675280"/>
            <a:ext cx="204059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407017"/>
            <a:ext cx="1" cy="27934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719653" y="2586538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206657" y="451235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398227" y="278122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707620" y="6946853"/>
            <a:ext cx="1078877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172321" y="6179879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267799" y="6213455"/>
            <a:ext cx="50330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24683" y="4960752"/>
            <a:ext cx="1614352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286967" y="2570322"/>
            <a:ext cx="65560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300725" y="7367665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20371" y="447372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01869" y="2693174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562883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560941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2002143" y="3738777"/>
            <a:ext cx="4104" cy="23366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47097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61413" y="2832304"/>
            <a:ext cx="58680" cy="11762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59391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1715524" y="6661093"/>
            <a:ext cx="891434" cy="4130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322263" y="6742194"/>
            <a:ext cx="769153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Bulk density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776248" y="6070467"/>
            <a:ext cx="2155146" cy="24622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structure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DDE205-0E35-4E61-A2F7-714AF9A98917}"/>
              </a:ext>
            </a:extLst>
          </p:cNvPr>
          <p:cNvCxnSpPr>
            <a:cxnSpLocks/>
          </p:cNvCxnSpPr>
          <p:nvPr/>
        </p:nvCxnSpPr>
        <p:spPr>
          <a:xfrm>
            <a:off x="2593952" y="6947820"/>
            <a:ext cx="367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2225171" y="450420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062654" y="2549452"/>
            <a:ext cx="750407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3679389"/>
            <a:ext cx="54643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31404" y="3703629"/>
            <a:ext cx="5134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/>
          <p:nvPr/>
        </p:nvCxnSpPr>
        <p:spPr>
          <a:xfrm flipH="1">
            <a:off x="2300017" y="3677251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0706" y="5411628"/>
            <a:ext cx="10471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084BF6-9948-48E2-8406-66EED07CC671}"/>
              </a:ext>
            </a:extLst>
          </p:cNvPr>
          <p:cNvCxnSpPr>
            <a:cxnSpLocks/>
          </p:cNvCxnSpPr>
          <p:nvPr/>
        </p:nvCxnSpPr>
        <p:spPr>
          <a:xfrm>
            <a:off x="2638445" y="3514470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37837" y="3478947"/>
            <a:ext cx="879910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05BF2-D03B-488F-8B38-8437C2EE7FF2}"/>
              </a:ext>
            </a:extLst>
          </p:cNvPr>
          <p:cNvSpPr/>
          <p:nvPr/>
        </p:nvSpPr>
        <p:spPr>
          <a:xfrm>
            <a:off x="2783959" y="537779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867980" y="463879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938408" y="4008524"/>
            <a:ext cx="1077151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 soil erosion, easier to look 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5355" y="1937987"/>
            <a:ext cx="4120888" cy="5613080"/>
            <a:chOff x="1685355" y="1937987"/>
            <a:chExt cx="4120888" cy="561308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738" y="2829275"/>
              <a:ext cx="711162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220295" y="207359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115" y="210635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714438" y="211549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3491332" y="7150957"/>
              <a:ext cx="107669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205338" y="6228125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649" y="5703757"/>
              <a:ext cx="2283" cy="10335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823285" y="2615940"/>
              <a:ext cx="0" cy="2871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0185" y="4650314"/>
              <a:ext cx="8565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584917" y="2710403"/>
              <a:ext cx="1" cy="14357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9732" y="6659151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386027" y="2570322"/>
              <a:ext cx="655608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933055" y="6737266"/>
              <a:ext cx="87318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61" y="2589238"/>
              <a:ext cx="1" cy="10197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792255" y="6054421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496961" y="4915987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534712" y="3006212"/>
              <a:ext cx="0" cy="14440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685355" y="1937987"/>
              <a:ext cx="3536829" cy="276999"/>
            </a:xfrm>
            <a:prstGeom prst="rect">
              <a:avLst/>
            </a:prstGeom>
            <a:solidFill>
              <a:srgbClr val="B3BC2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</a:t>
              </a:r>
              <a:r>
                <a:rPr lang="en-US" sz="1200" dirty="0" smtClean="0"/>
                <a:t>Crop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880408" y="2534812"/>
              <a:ext cx="660241" cy="5567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2974377" y="6228858"/>
              <a:ext cx="891434" cy="4130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3366434" y="560039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4949" y="4148637"/>
              <a:ext cx="186287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37" y="4341794"/>
              <a:ext cx="1" cy="5231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668" y="4869849"/>
              <a:ext cx="43919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55254F-33B7-4C2C-9702-B6B6888BA062}"/>
                </a:ext>
              </a:extLst>
            </p:cNvPr>
            <p:cNvSpPr/>
            <p:nvPr/>
          </p:nvSpPr>
          <p:spPr>
            <a:xfrm>
              <a:off x="3366434" y="580613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6C8AF3-FF38-4559-AE0B-FBAA2F913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862" y="5893710"/>
              <a:ext cx="2283" cy="12505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4035641" y="5485395"/>
              <a:ext cx="161435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848DF7-7C8D-49BB-AB5A-2450D14793BC}"/>
                </a:ext>
              </a:extLst>
            </p:cNvPr>
            <p:cNvCxnSpPr/>
            <p:nvPr/>
          </p:nvCxnSpPr>
          <p:spPr>
            <a:xfrm flipH="1">
              <a:off x="3753605" y="3064096"/>
              <a:ext cx="1" cy="6697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7FA20D-D121-45C7-BFDC-7ACD2409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753605" y="3735233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4315905" y="4105543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3E28701-CF5A-444F-AC0D-C5669982B48B}"/>
                </a:ext>
              </a:extLst>
            </p:cNvPr>
            <p:cNvSpPr/>
            <p:nvPr/>
          </p:nvSpPr>
          <p:spPr>
            <a:xfrm>
              <a:off x="4315905" y="4590917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D955D5-EEAA-41EC-ADCF-DF8490F50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430" y="3734318"/>
              <a:ext cx="2283" cy="17248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9F1B3E-3EEC-4006-99BB-1523B0E1A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764" y="3813357"/>
              <a:ext cx="55277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C7356A-A367-4A6B-A784-D243BD7177B6}"/>
                </a:ext>
              </a:extLst>
            </p:cNvPr>
            <p:cNvCxnSpPr/>
            <p:nvPr/>
          </p:nvCxnSpPr>
          <p:spPr>
            <a:xfrm flipH="1">
              <a:off x="3296270" y="3076465"/>
              <a:ext cx="1" cy="7367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3138854" y="2549452"/>
              <a:ext cx="750407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4859" y="4301843"/>
              <a:ext cx="1" cy="14925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103067" y="5800504"/>
              <a:ext cx="19091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822597" y="3626775"/>
              <a:ext cx="879910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</a:t>
              </a:r>
              <a:r>
                <a:rPr lang="en-US" sz="1000" dirty="0" smtClean="0"/>
                <a:t>organic </a:t>
              </a:r>
              <a:r>
                <a:rPr lang="en-US" sz="1000" dirty="0"/>
                <a:t>m</a:t>
              </a:r>
              <a:r>
                <a:rPr lang="en-US" sz="1000" dirty="0" smtClean="0"/>
                <a:t>atter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3343840" y="5753106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055" y="5074451"/>
              <a:ext cx="2283" cy="11368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881519" y="4459028"/>
              <a:ext cx="1077151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</a:t>
              </a:r>
            </a:p>
            <a:p>
              <a:pPr algn="ctr"/>
              <a:r>
                <a:rPr lang="en-US" sz="1000" dirty="0"/>
                <a:t>aggregation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04967" y="252504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45781" y="33422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2</a:t>
              </a:r>
              <a:endParaRPr lang="en-US" sz="1200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09038" y="35381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3</a:t>
              </a:r>
              <a:endParaRPr lang="en-US" sz="1200" i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04362" y="390139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95779" y="4219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5</a:t>
              </a:r>
              <a:endParaRPr lang="en-US" sz="1200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18168" y="52035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8</a:t>
              </a:r>
              <a:endParaRPr lang="en-US" sz="12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42014" y="520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9</a:t>
              </a:r>
              <a:endParaRPr lang="en-US" sz="1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80314" y="438002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6</a:t>
              </a:r>
              <a:endParaRPr lang="en-US" sz="120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5509" y="45931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7</a:t>
              </a:r>
              <a:endParaRPr lang="en-US" sz="1200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537" y="55123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10</a:t>
              </a:r>
              <a:endParaRPr lang="en-US" sz="12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37293" y="59626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11</a:t>
              </a:r>
              <a:endParaRPr lang="en-US" sz="12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33813" y="687930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13</a:t>
              </a:r>
              <a:endParaRPr lang="en-US" sz="12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70625" y="68603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14</a:t>
              </a:r>
              <a:endParaRPr lang="en-US" sz="1200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06435" y="641796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12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1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2993</TotalTime>
  <Words>385</Words>
  <Application>Microsoft Office PowerPoint</Application>
  <PresentationFormat>Custom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</cp:lastModifiedBy>
  <cp:revision>58</cp:revision>
  <dcterms:created xsi:type="dcterms:W3CDTF">2021-02-12T21:36:57Z</dcterms:created>
  <dcterms:modified xsi:type="dcterms:W3CDTF">2021-06-17T16:50:35Z</dcterms:modified>
</cp:coreProperties>
</file>