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914682-42D2-4719-983D-9077BB334EEB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14</cp:revision>
  <dcterms:created xsi:type="dcterms:W3CDTF">2021-02-12T21:36:57Z</dcterms:created>
  <dcterms:modified xsi:type="dcterms:W3CDTF">2021-03-10T15:14:55Z</dcterms:modified>
</cp:coreProperties>
</file>