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5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could cover crops affect (1) Soil water at saturation, (2) soil water at field capacity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4652C-B346-42FD-9030-8F5E5FCFBAF0}"/>
              </a:ext>
            </a:extLst>
          </p:cNvPr>
          <p:cNvGrpSpPr/>
          <p:nvPr/>
        </p:nvGrpSpPr>
        <p:grpSpPr>
          <a:xfrm>
            <a:off x="733186" y="1358867"/>
            <a:ext cx="4257847" cy="5666865"/>
            <a:chOff x="733186" y="1358867"/>
            <a:chExt cx="4257847" cy="566686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308709" y="6471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69863" y="5804934"/>
              <a:ext cx="769153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air space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440" y="5253183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F6BD93F-2EFA-49FF-85C2-C755174ABBA9}"/>
                </a:ext>
              </a:extLst>
            </p:cNvPr>
            <p:cNvCxnSpPr>
              <a:cxnSpLocks/>
            </p:cNvCxnSpPr>
            <p:nvPr/>
          </p:nvCxnSpPr>
          <p:spPr>
            <a:xfrm>
              <a:off x="2690483" y="3216170"/>
              <a:ext cx="1" cy="393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439" y="6196981"/>
              <a:ext cx="2283" cy="3293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027" y="6064995"/>
              <a:ext cx="2283" cy="3293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540" y="6748733"/>
              <a:ext cx="10788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3586" y="5716306"/>
              <a:ext cx="2283" cy="2044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7919" y="5614457"/>
              <a:ext cx="4575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1596665" y="5977654"/>
              <a:ext cx="2082607" cy="24622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Capillary forces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526289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Total soil water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2787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</TotalTime>
  <Words>55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31</cp:revision>
  <dcterms:created xsi:type="dcterms:W3CDTF">2021-02-12T21:36:57Z</dcterms:created>
  <dcterms:modified xsi:type="dcterms:W3CDTF">2021-03-12T20:43:03Z</dcterms:modified>
</cp:coreProperties>
</file>