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1" r:id="rId3"/>
    <p:sldId id="262" r:id="rId4"/>
    <p:sldId id="263" r:id="rId5"/>
    <p:sldId id="260" r:id="rId6"/>
  </p:sldIdLst>
  <p:sldSz cx="676592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D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723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45" y="1496484"/>
            <a:ext cx="5751036" cy="3183467"/>
          </a:xfrm>
        </p:spPr>
        <p:txBody>
          <a:bodyPr anchor="b"/>
          <a:lstStyle>
            <a:lvl1pPr algn="ctr">
              <a:defRPr sz="4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741" y="4802717"/>
            <a:ext cx="5074444" cy="2207683"/>
          </a:xfrm>
        </p:spPr>
        <p:txBody>
          <a:bodyPr/>
          <a:lstStyle>
            <a:lvl1pPr marL="0" indent="0" algn="ctr">
              <a:buNone/>
              <a:defRPr sz="1776"/>
            </a:lvl1pPr>
            <a:lvl2pPr marL="338282" indent="0" algn="ctr">
              <a:buNone/>
              <a:defRPr sz="1480"/>
            </a:lvl2pPr>
            <a:lvl3pPr marL="676565" indent="0" algn="ctr">
              <a:buNone/>
              <a:defRPr sz="1332"/>
            </a:lvl3pPr>
            <a:lvl4pPr marL="1014847" indent="0" algn="ctr">
              <a:buNone/>
              <a:defRPr sz="1184"/>
            </a:lvl4pPr>
            <a:lvl5pPr marL="1353129" indent="0" algn="ctr">
              <a:buNone/>
              <a:defRPr sz="1184"/>
            </a:lvl5pPr>
            <a:lvl6pPr marL="1691411" indent="0" algn="ctr">
              <a:buNone/>
              <a:defRPr sz="1184"/>
            </a:lvl6pPr>
            <a:lvl7pPr marL="2029694" indent="0" algn="ctr">
              <a:buNone/>
              <a:defRPr sz="1184"/>
            </a:lvl7pPr>
            <a:lvl8pPr marL="2367976" indent="0" algn="ctr">
              <a:buNone/>
              <a:defRPr sz="1184"/>
            </a:lvl8pPr>
            <a:lvl9pPr marL="2706258" indent="0" algn="ctr">
              <a:buNone/>
              <a:defRPr sz="11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7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41865" y="486834"/>
            <a:ext cx="145890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58" y="486834"/>
            <a:ext cx="429213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5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34" y="2279653"/>
            <a:ext cx="5835610" cy="3803649"/>
          </a:xfrm>
        </p:spPr>
        <p:txBody>
          <a:bodyPr anchor="b"/>
          <a:lstStyle>
            <a:lvl1pPr>
              <a:defRPr sz="4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634" y="6119286"/>
            <a:ext cx="5835610" cy="2000249"/>
          </a:xfrm>
        </p:spPr>
        <p:txBody>
          <a:bodyPr/>
          <a:lstStyle>
            <a:lvl1pPr marL="0" indent="0">
              <a:buNone/>
              <a:defRPr sz="1776">
                <a:solidFill>
                  <a:schemeClr val="tx1"/>
                </a:solidFill>
              </a:defRPr>
            </a:lvl1pPr>
            <a:lvl2pPr marL="338282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2pPr>
            <a:lvl3pPr marL="676565" indent="0">
              <a:buNone/>
              <a:defRPr sz="1332">
                <a:solidFill>
                  <a:schemeClr val="tx1">
                    <a:tint val="75000"/>
                  </a:schemeClr>
                </a:solidFill>
              </a:defRPr>
            </a:lvl3pPr>
            <a:lvl4pPr marL="1014847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4pPr>
            <a:lvl5pPr marL="1353129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5pPr>
            <a:lvl6pPr marL="1691411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6pPr>
            <a:lvl7pPr marL="2029694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7pPr>
            <a:lvl8pPr marL="2367976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8pPr>
            <a:lvl9pPr marL="2706258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57" y="2434167"/>
            <a:ext cx="287551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5250" y="2434167"/>
            <a:ext cx="287551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486836"/>
            <a:ext cx="583561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039" y="2241551"/>
            <a:ext cx="2862303" cy="1098549"/>
          </a:xfrm>
        </p:spPr>
        <p:txBody>
          <a:bodyPr anchor="b"/>
          <a:lstStyle>
            <a:lvl1pPr marL="0" indent="0">
              <a:buNone/>
              <a:defRPr sz="1776" b="1"/>
            </a:lvl1pPr>
            <a:lvl2pPr marL="338282" indent="0">
              <a:buNone/>
              <a:defRPr sz="1480" b="1"/>
            </a:lvl2pPr>
            <a:lvl3pPr marL="676565" indent="0">
              <a:buNone/>
              <a:defRPr sz="1332" b="1"/>
            </a:lvl3pPr>
            <a:lvl4pPr marL="1014847" indent="0">
              <a:buNone/>
              <a:defRPr sz="1184" b="1"/>
            </a:lvl4pPr>
            <a:lvl5pPr marL="1353129" indent="0">
              <a:buNone/>
              <a:defRPr sz="1184" b="1"/>
            </a:lvl5pPr>
            <a:lvl6pPr marL="1691411" indent="0">
              <a:buNone/>
              <a:defRPr sz="1184" b="1"/>
            </a:lvl6pPr>
            <a:lvl7pPr marL="2029694" indent="0">
              <a:buNone/>
              <a:defRPr sz="1184" b="1"/>
            </a:lvl7pPr>
            <a:lvl8pPr marL="2367976" indent="0">
              <a:buNone/>
              <a:defRPr sz="1184" b="1"/>
            </a:lvl8pPr>
            <a:lvl9pPr marL="2706258" indent="0">
              <a:buNone/>
              <a:defRPr sz="1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39" y="3340100"/>
            <a:ext cx="286230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5250" y="2241551"/>
            <a:ext cx="2876399" cy="1098549"/>
          </a:xfrm>
        </p:spPr>
        <p:txBody>
          <a:bodyPr anchor="b"/>
          <a:lstStyle>
            <a:lvl1pPr marL="0" indent="0">
              <a:buNone/>
              <a:defRPr sz="1776" b="1"/>
            </a:lvl1pPr>
            <a:lvl2pPr marL="338282" indent="0">
              <a:buNone/>
              <a:defRPr sz="1480" b="1"/>
            </a:lvl2pPr>
            <a:lvl3pPr marL="676565" indent="0">
              <a:buNone/>
              <a:defRPr sz="1332" b="1"/>
            </a:lvl3pPr>
            <a:lvl4pPr marL="1014847" indent="0">
              <a:buNone/>
              <a:defRPr sz="1184" b="1"/>
            </a:lvl4pPr>
            <a:lvl5pPr marL="1353129" indent="0">
              <a:buNone/>
              <a:defRPr sz="1184" b="1"/>
            </a:lvl5pPr>
            <a:lvl6pPr marL="1691411" indent="0">
              <a:buNone/>
              <a:defRPr sz="1184" b="1"/>
            </a:lvl6pPr>
            <a:lvl7pPr marL="2029694" indent="0">
              <a:buNone/>
              <a:defRPr sz="1184" b="1"/>
            </a:lvl7pPr>
            <a:lvl8pPr marL="2367976" indent="0">
              <a:buNone/>
              <a:defRPr sz="1184" b="1"/>
            </a:lvl8pPr>
            <a:lvl9pPr marL="2706258" indent="0">
              <a:buNone/>
              <a:defRPr sz="1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5250" y="3340100"/>
            <a:ext cx="287639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609600"/>
            <a:ext cx="2182187" cy="2133600"/>
          </a:xfrm>
        </p:spPr>
        <p:txBody>
          <a:bodyPr anchor="b"/>
          <a:lstStyle>
            <a:lvl1pPr>
              <a:defRPr sz="2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6399" y="1316569"/>
            <a:ext cx="3425250" cy="6498167"/>
          </a:xfrm>
        </p:spPr>
        <p:txBody>
          <a:bodyPr/>
          <a:lstStyle>
            <a:lvl1pPr>
              <a:defRPr sz="2368"/>
            </a:lvl1pPr>
            <a:lvl2pPr>
              <a:defRPr sz="2072"/>
            </a:lvl2pPr>
            <a:lvl3pPr>
              <a:defRPr sz="1776"/>
            </a:lvl3pPr>
            <a:lvl4pPr>
              <a:defRPr sz="1480"/>
            </a:lvl4pPr>
            <a:lvl5pPr>
              <a:defRPr sz="1480"/>
            </a:lvl5pPr>
            <a:lvl6pPr>
              <a:defRPr sz="1480"/>
            </a:lvl6pPr>
            <a:lvl7pPr>
              <a:defRPr sz="1480"/>
            </a:lvl7pPr>
            <a:lvl8pPr>
              <a:defRPr sz="1480"/>
            </a:lvl8pPr>
            <a:lvl9pPr>
              <a:defRPr sz="1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2743200"/>
            <a:ext cx="2182187" cy="5082117"/>
          </a:xfrm>
        </p:spPr>
        <p:txBody>
          <a:bodyPr/>
          <a:lstStyle>
            <a:lvl1pPr marL="0" indent="0">
              <a:buNone/>
              <a:defRPr sz="1184"/>
            </a:lvl1pPr>
            <a:lvl2pPr marL="338282" indent="0">
              <a:buNone/>
              <a:defRPr sz="1036"/>
            </a:lvl2pPr>
            <a:lvl3pPr marL="676565" indent="0">
              <a:buNone/>
              <a:defRPr sz="888"/>
            </a:lvl3pPr>
            <a:lvl4pPr marL="1014847" indent="0">
              <a:buNone/>
              <a:defRPr sz="740"/>
            </a:lvl4pPr>
            <a:lvl5pPr marL="1353129" indent="0">
              <a:buNone/>
              <a:defRPr sz="740"/>
            </a:lvl5pPr>
            <a:lvl6pPr marL="1691411" indent="0">
              <a:buNone/>
              <a:defRPr sz="740"/>
            </a:lvl6pPr>
            <a:lvl7pPr marL="2029694" indent="0">
              <a:buNone/>
              <a:defRPr sz="740"/>
            </a:lvl7pPr>
            <a:lvl8pPr marL="2367976" indent="0">
              <a:buNone/>
              <a:defRPr sz="740"/>
            </a:lvl8pPr>
            <a:lvl9pPr marL="2706258" indent="0">
              <a:buNone/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1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609600"/>
            <a:ext cx="2182187" cy="2133600"/>
          </a:xfrm>
        </p:spPr>
        <p:txBody>
          <a:bodyPr anchor="b"/>
          <a:lstStyle>
            <a:lvl1pPr>
              <a:defRPr sz="2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76399" y="1316569"/>
            <a:ext cx="3425250" cy="6498167"/>
          </a:xfrm>
        </p:spPr>
        <p:txBody>
          <a:bodyPr anchor="t"/>
          <a:lstStyle>
            <a:lvl1pPr marL="0" indent="0">
              <a:buNone/>
              <a:defRPr sz="2368"/>
            </a:lvl1pPr>
            <a:lvl2pPr marL="338282" indent="0">
              <a:buNone/>
              <a:defRPr sz="2072"/>
            </a:lvl2pPr>
            <a:lvl3pPr marL="676565" indent="0">
              <a:buNone/>
              <a:defRPr sz="1776"/>
            </a:lvl3pPr>
            <a:lvl4pPr marL="1014847" indent="0">
              <a:buNone/>
              <a:defRPr sz="1480"/>
            </a:lvl4pPr>
            <a:lvl5pPr marL="1353129" indent="0">
              <a:buNone/>
              <a:defRPr sz="1480"/>
            </a:lvl5pPr>
            <a:lvl6pPr marL="1691411" indent="0">
              <a:buNone/>
              <a:defRPr sz="1480"/>
            </a:lvl6pPr>
            <a:lvl7pPr marL="2029694" indent="0">
              <a:buNone/>
              <a:defRPr sz="1480"/>
            </a:lvl7pPr>
            <a:lvl8pPr marL="2367976" indent="0">
              <a:buNone/>
              <a:defRPr sz="1480"/>
            </a:lvl8pPr>
            <a:lvl9pPr marL="2706258" indent="0">
              <a:buNone/>
              <a:defRPr sz="1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2743200"/>
            <a:ext cx="2182187" cy="5082117"/>
          </a:xfrm>
        </p:spPr>
        <p:txBody>
          <a:bodyPr/>
          <a:lstStyle>
            <a:lvl1pPr marL="0" indent="0">
              <a:buNone/>
              <a:defRPr sz="1184"/>
            </a:lvl1pPr>
            <a:lvl2pPr marL="338282" indent="0">
              <a:buNone/>
              <a:defRPr sz="1036"/>
            </a:lvl2pPr>
            <a:lvl3pPr marL="676565" indent="0">
              <a:buNone/>
              <a:defRPr sz="888"/>
            </a:lvl3pPr>
            <a:lvl4pPr marL="1014847" indent="0">
              <a:buNone/>
              <a:defRPr sz="740"/>
            </a:lvl4pPr>
            <a:lvl5pPr marL="1353129" indent="0">
              <a:buNone/>
              <a:defRPr sz="740"/>
            </a:lvl5pPr>
            <a:lvl6pPr marL="1691411" indent="0">
              <a:buNone/>
              <a:defRPr sz="740"/>
            </a:lvl6pPr>
            <a:lvl7pPr marL="2029694" indent="0">
              <a:buNone/>
              <a:defRPr sz="740"/>
            </a:lvl7pPr>
            <a:lvl8pPr marL="2367976" indent="0">
              <a:buNone/>
              <a:defRPr sz="740"/>
            </a:lvl8pPr>
            <a:lvl9pPr marL="2706258" indent="0">
              <a:buNone/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2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58" y="486836"/>
            <a:ext cx="583561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58" y="2434167"/>
            <a:ext cx="583561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157" y="8475136"/>
            <a:ext cx="15223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9234-584E-4873-8CD3-B53B1333C3D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1213" y="8475136"/>
            <a:ext cx="22835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8435" y="8475136"/>
            <a:ext cx="15223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6565" rtl="0" eaLnBrk="1" latinLnBrk="0" hangingPunct="1">
        <a:lnSpc>
          <a:spcPct val="90000"/>
        </a:lnSpc>
        <a:spcBef>
          <a:spcPct val="0"/>
        </a:spcBef>
        <a:buNone/>
        <a:defRPr sz="3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141" indent="-169141" algn="l" defTabSz="676565" rtl="0" eaLnBrk="1" latinLnBrk="0" hangingPunct="1">
        <a:lnSpc>
          <a:spcPct val="90000"/>
        </a:lnSpc>
        <a:spcBef>
          <a:spcPts val="740"/>
        </a:spcBef>
        <a:buFont typeface="Arial" panose="020B0604020202020204" pitchFamily="34" charset="0"/>
        <a:buChar char="•"/>
        <a:defRPr sz="2072" kern="1200">
          <a:solidFill>
            <a:schemeClr val="tx1"/>
          </a:solidFill>
          <a:latin typeface="+mn-lt"/>
          <a:ea typeface="+mn-ea"/>
          <a:cs typeface="+mn-cs"/>
        </a:defRPr>
      </a:lvl1pPr>
      <a:lvl2pPr marL="507423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2pPr>
      <a:lvl3pPr marL="845706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80" kern="1200">
          <a:solidFill>
            <a:schemeClr val="tx1"/>
          </a:solidFill>
          <a:latin typeface="+mn-lt"/>
          <a:ea typeface="+mn-ea"/>
          <a:cs typeface="+mn-cs"/>
        </a:defRPr>
      </a:lvl3pPr>
      <a:lvl4pPr marL="1183988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522270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860553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2198835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537117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875399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1pPr>
      <a:lvl2pPr marL="338282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2pPr>
      <a:lvl3pPr marL="676565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3pPr>
      <a:lvl4pPr marL="1014847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353129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691411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2029694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367976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706258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8B12DB-AA79-4E4E-A4CC-5871BB899770}"/>
              </a:ext>
            </a:extLst>
          </p:cNvPr>
          <p:cNvCxnSpPr>
            <a:cxnSpLocks/>
          </p:cNvCxnSpPr>
          <p:nvPr/>
        </p:nvCxnSpPr>
        <p:spPr>
          <a:xfrm>
            <a:off x="2027647" y="2415652"/>
            <a:ext cx="1" cy="5232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9FB6EED-A2B4-4F11-B512-964E0FD4FA5E}"/>
              </a:ext>
            </a:extLst>
          </p:cNvPr>
          <p:cNvCxnSpPr>
            <a:cxnSpLocks/>
          </p:cNvCxnSpPr>
          <p:nvPr/>
        </p:nvCxnSpPr>
        <p:spPr>
          <a:xfrm>
            <a:off x="1107145" y="3705724"/>
            <a:ext cx="126526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>
            <a:cxnSpLocks/>
          </p:cNvCxnSpPr>
          <p:nvPr/>
        </p:nvCxnSpPr>
        <p:spPr>
          <a:xfrm>
            <a:off x="1087787" y="2250106"/>
            <a:ext cx="1" cy="6964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</p:cNvCxnSpPr>
          <p:nvPr/>
        </p:nvCxnSpPr>
        <p:spPr>
          <a:xfrm flipV="1">
            <a:off x="3429364" y="2250155"/>
            <a:ext cx="646511" cy="2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2037415" y="1494474"/>
            <a:ext cx="1" cy="484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3230175" y="1527232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D09234-A006-4654-8ABC-244EFB2761F0}"/>
              </a:ext>
            </a:extLst>
          </p:cNvPr>
          <p:cNvCxnSpPr>
            <a:cxnSpLocks/>
          </p:cNvCxnSpPr>
          <p:nvPr/>
        </p:nvCxnSpPr>
        <p:spPr>
          <a:xfrm>
            <a:off x="4447738" y="1536374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5C003F-F11F-492B-B684-8A478E3C3DDB}"/>
              </a:ext>
            </a:extLst>
          </p:cNvPr>
          <p:cNvCxnSpPr>
            <a:cxnSpLocks/>
          </p:cNvCxnSpPr>
          <p:nvPr/>
        </p:nvCxnSpPr>
        <p:spPr>
          <a:xfrm>
            <a:off x="1080462" y="4194435"/>
            <a:ext cx="23174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EE2869-981E-46C6-AC7A-802D723EAF97}"/>
              </a:ext>
            </a:extLst>
          </p:cNvPr>
          <p:cNvSpPr txBox="1"/>
          <p:nvPr/>
        </p:nvSpPr>
        <p:spPr>
          <a:xfrm>
            <a:off x="2308709" y="6471734"/>
            <a:ext cx="779661" cy="70788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(3) Soil water at field capacity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9D2850-50A4-44CE-90DE-AD3BCB951000}"/>
              </a:ext>
            </a:extLst>
          </p:cNvPr>
          <p:cNvSpPr txBox="1"/>
          <p:nvPr/>
        </p:nvSpPr>
        <p:spPr>
          <a:xfrm>
            <a:off x="4169863" y="5804934"/>
            <a:ext cx="769153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air space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12DFD0-8832-4922-BFE1-45B491651EC5}"/>
              </a:ext>
            </a:extLst>
          </p:cNvPr>
          <p:cNvCxnSpPr>
            <a:cxnSpLocks/>
          </p:cNvCxnSpPr>
          <p:nvPr/>
        </p:nvCxnSpPr>
        <p:spPr>
          <a:xfrm>
            <a:off x="4022458" y="5203997"/>
            <a:ext cx="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0CA070-C7C7-4D3F-97F9-4CF91EF220D6}"/>
              </a:ext>
            </a:extLst>
          </p:cNvPr>
          <p:cNvCxnSpPr>
            <a:cxnSpLocks/>
          </p:cNvCxnSpPr>
          <p:nvPr/>
        </p:nvCxnSpPr>
        <p:spPr>
          <a:xfrm flipH="1">
            <a:off x="3331775" y="5170330"/>
            <a:ext cx="2283" cy="2993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AB5DDE-1F61-4056-BA35-2C7C17ABB411}"/>
              </a:ext>
            </a:extLst>
          </p:cNvPr>
          <p:cNvCxnSpPr>
            <a:cxnSpLocks/>
          </p:cNvCxnSpPr>
          <p:nvPr/>
        </p:nvCxnSpPr>
        <p:spPr>
          <a:xfrm>
            <a:off x="1979211" y="4050461"/>
            <a:ext cx="37814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13596A-C939-4CBE-A6B5-C323C197012A}"/>
              </a:ext>
            </a:extLst>
          </p:cNvPr>
          <p:cNvCxnSpPr>
            <a:cxnSpLocks/>
          </p:cNvCxnSpPr>
          <p:nvPr/>
        </p:nvCxnSpPr>
        <p:spPr>
          <a:xfrm flipH="1">
            <a:off x="4554440" y="5253183"/>
            <a:ext cx="2283" cy="5303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F6BD93F-2EFA-49FF-85C2-C755174ABBA9}"/>
              </a:ext>
            </a:extLst>
          </p:cNvPr>
          <p:cNvCxnSpPr>
            <a:cxnSpLocks/>
          </p:cNvCxnSpPr>
          <p:nvPr/>
        </p:nvCxnSpPr>
        <p:spPr>
          <a:xfrm>
            <a:off x="2690483" y="3216170"/>
            <a:ext cx="1" cy="39314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2DECDF-FA1B-4A8D-9B89-6F5D9907AB97}"/>
              </a:ext>
            </a:extLst>
          </p:cNvPr>
          <p:cNvCxnSpPr>
            <a:cxnSpLocks/>
          </p:cNvCxnSpPr>
          <p:nvPr/>
        </p:nvCxnSpPr>
        <p:spPr>
          <a:xfrm flipH="1">
            <a:off x="4554439" y="6196981"/>
            <a:ext cx="2283" cy="3293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27E756-A242-4A41-8E25-A9CA05261A15}"/>
              </a:ext>
            </a:extLst>
          </p:cNvPr>
          <p:cNvCxnSpPr>
            <a:cxnSpLocks/>
          </p:cNvCxnSpPr>
          <p:nvPr/>
        </p:nvCxnSpPr>
        <p:spPr>
          <a:xfrm>
            <a:off x="1089628" y="2251170"/>
            <a:ext cx="64949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CEEC003-E039-462C-8E5B-0071A4FA2F92}"/>
              </a:ext>
            </a:extLst>
          </p:cNvPr>
          <p:cNvCxnSpPr>
            <a:cxnSpLocks/>
          </p:cNvCxnSpPr>
          <p:nvPr/>
        </p:nvCxnSpPr>
        <p:spPr>
          <a:xfrm flipH="1">
            <a:off x="2675027" y="6134568"/>
            <a:ext cx="2283" cy="3293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CCBE1E9-71CC-46F6-87B7-E4F8AB4CD8A8}"/>
              </a:ext>
            </a:extLst>
          </p:cNvPr>
          <p:cNvCxnSpPr>
            <a:cxnSpLocks/>
          </p:cNvCxnSpPr>
          <p:nvPr/>
        </p:nvCxnSpPr>
        <p:spPr>
          <a:xfrm>
            <a:off x="2999425" y="2430624"/>
            <a:ext cx="1" cy="5232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B3788F3-F053-4B9F-8B6F-A1E719F0C944}"/>
              </a:ext>
            </a:extLst>
          </p:cNvPr>
          <p:cNvCxnSpPr>
            <a:cxnSpLocks/>
          </p:cNvCxnSpPr>
          <p:nvPr/>
        </p:nvCxnSpPr>
        <p:spPr>
          <a:xfrm>
            <a:off x="1086604" y="5096160"/>
            <a:ext cx="204059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B292357-63F9-426A-B97C-356AA694F997}"/>
              </a:ext>
            </a:extLst>
          </p:cNvPr>
          <p:cNvCxnSpPr>
            <a:cxnSpLocks/>
          </p:cNvCxnSpPr>
          <p:nvPr/>
        </p:nvCxnSpPr>
        <p:spPr>
          <a:xfrm flipH="1">
            <a:off x="1087786" y="3329382"/>
            <a:ext cx="1" cy="23086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453C37C-FAEF-496A-9FB5-7A20970CEADF}"/>
              </a:ext>
            </a:extLst>
          </p:cNvPr>
          <p:cNvCxnSpPr>
            <a:cxnSpLocks/>
          </p:cNvCxnSpPr>
          <p:nvPr/>
        </p:nvCxnSpPr>
        <p:spPr>
          <a:xfrm>
            <a:off x="4536773" y="2202490"/>
            <a:ext cx="0" cy="26257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DE542EA-DBC5-44EA-9B66-C4AA3B7E3459}"/>
              </a:ext>
            </a:extLst>
          </p:cNvPr>
          <p:cNvCxnSpPr>
            <a:cxnSpLocks/>
          </p:cNvCxnSpPr>
          <p:nvPr/>
        </p:nvCxnSpPr>
        <p:spPr>
          <a:xfrm flipH="1">
            <a:off x="3023777" y="3933231"/>
            <a:ext cx="118676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F35F3B7-BA5F-4740-B113-7D5F0023435C}"/>
              </a:ext>
            </a:extLst>
          </p:cNvPr>
          <p:cNvCxnSpPr/>
          <p:nvPr/>
        </p:nvCxnSpPr>
        <p:spPr>
          <a:xfrm flipH="1">
            <a:off x="4215347" y="2202109"/>
            <a:ext cx="1" cy="17344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34B27D9-05C4-48B9-9B7D-F4CE4CE51C80}"/>
              </a:ext>
            </a:extLst>
          </p:cNvPr>
          <p:cNvCxnSpPr>
            <a:cxnSpLocks/>
          </p:cNvCxnSpPr>
          <p:nvPr/>
        </p:nvCxnSpPr>
        <p:spPr>
          <a:xfrm flipH="1">
            <a:off x="3067540" y="6748733"/>
            <a:ext cx="107887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8630CDA-D7CB-4F71-94FA-BDABED5E88FE}"/>
              </a:ext>
            </a:extLst>
          </p:cNvPr>
          <p:cNvSpPr txBox="1"/>
          <p:nvPr/>
        </p:nvSpPr>
        <p:spPr>
          <a:xfrm>
            <a:off x="1593368" y="5491347"/>
            <a:ext cx="2155146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(1) Soil structure/pore size distributions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63EA009-7A37-4BE8-9A68-3DB9D98D41CC}"/>
              </a:ext>
            </a:extLst>
          </p:cNvPr>
          <p:cNvCxnSpPr>
            <a:cxnSpLocks/>
          </p:cNvCxnSpPr>
          <p:nvPr/>
        </p:nvCxnSpPr>
        <p:spPr>
          <a:xfrm flipH="1">
            <a:off x="2673586" y="5865391"/>
            <a:ext cx="2283" cy="20447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1084919" y="5634335"/>
            <a:ext cx="50330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2879774" y="1970332"/>
            <a:ext cx="750407" cy="55399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Below-ground biomass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2AC19D-B477-462D-A16C-DFA019277B56}"/>
              </a:ext>
            </a:extLst>
          </p:cNvPr>
          <p:cNvSpPr txBox="1"/>
          <p:nvPr/>
        </p:nvSpPr>
        <p:spPr>
          <a:xfrm>
            <a:off x="1307054" y="3895619"/>
            <a:ext cx="709201" cy="55399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Organic Matter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733186" y="2952172"/>
            <a:ext cx="709201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Erosion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F35A50-2D70-45A5-97C0-09FA7E9396C3}"/>
              </a:ext>
            </a:extLst>
          </p:cNvPr>
          <p:cNvSpPr txBox="1"/>
          <p:nvPr/>
        </p:nvSpPr>
        <p:spPr>
          <a:xfrm>
            <a:off x="3143563" y="4878132"/>
            <a:ext cx="1614352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porosity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B2C31-FA0B-46FE-8943-7254BCEF2D15}"/>
              </a:ext>
            </a:extLst>
          </p:cNvPr>
          <p:cNvSpPr txBox="1"/>
          <p:nvPr/>
        </p:nvSpPr>
        <p:spPr>
          <a:xfrm>
            <a:off x="1596665" y="6086983"/>
            <a:ext cx="2082607" cy="2462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Capillary forces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4104087" y="1991202"/>
            <a:ext cx="655608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Biology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2EE3DC-7571-43F1-B7BC-E9FB70EDEBA6}"/>
              </a:ext>
            </a:extLst>
          </p:cNvPr>
          <p:cNvSpPr txBox="1"/>
          <p:nvPr/>
        </p:nvSpPr>
        <p:spPr>
          <a:xfrm>
            <a:off x="4117845" y="6526289"/>
            <a:ext cx="873188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(2) Soil water at saturation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7E2AF7-1946-4EEA-83B6-3F3D8E0738EE}"/>
              </a:ext>
            </a:extLst>
          </p:cNvPr>
          <p:cNvSpPr/>
          <p:nvPr/>
        </p:nvSpPr>
        <p:spPr>
          <a:xfrm>
            <a:off x="1788291" y="365076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2F5C4B5-3009-4604-B153-A758FB3D3B9F}"/>
              </a:ext>
            </a:extLst>
          </p:cNvPr>
          <p:cNvCxnSpPr>
            <a:cxnSpLocks/>
          </p:cNvCxnSpPr>
          <p:nvPr/>
        </p:nvCxnSpPr>
        <p:spPr>
          <a:xfrm>
            <a:off x="1874209" y="3099066"/>
            <a:ext cx="1" cy="7661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3B64D1E-71E7-4B90-852C-1FFD78174AB2}"/>
              </a:ext>
            </a:extLst>
          </p:cNvPr>
          <p:cNvSpPr/>
          <p:nvPr/>
        </p:nvSpPr>
        <p:spPr>
          <a:xfrm>
            <a:off x="1749149" y="5049716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661A51-A0F5-4A10-BC66-CD93694E17DC}"/>
              </a:ext>
            </a:extLst>
          </p:cNvPr>
          <p:cNvSpPr/>
          <p:nvPr/>
        </p:nvSpPr>
        <p:spPr>
          <a:xfrm>
            <a:off x="2609375" y="5030293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C8C7FFC-E011-4F67-A04C-8CFC4A5730E2}"/>
              </a:ext>
            </a:extLst>
          </p:cNvPr>
          <p:cNvCxnSpPr>
            <a:cxnSpLocks/>
          </p:cNvCxnSpPr>
          <p:nvPr/>
        </p:nvCxnSpPr>
        <p:spPr>
          <a:xfrm flipH="1">
            <a:off x="2685100" y="4059670"/>
            <a:ext cx="2283" cy="13756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805674A-7166-4CBD-9F3E-9EB4FB455B28}"/>
              </a:ext>
            </a:extLst>
          </p:cNvPr>
          <p:cNvCxnSpPr>
            <a:cxnSpLocks/>
          </p:cNvCxnSpPr>
          <p:nvPr/>
        </p:nvCxnSpPr>
        <p:spPr>
          <a:xfrm flipH="1">
            <a:off x="1788783" y="4427875"/>
            <a:ext cx="4104" cy="9909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006E4D-0623-40B1-B8A2-E05513A47854}"/>
              </a:ext>
            </a:extLst>
          </p:cNvPr>
          <p:cNvSpPr/>
          <p:nvPr/>
        </p:nvSpPr>
        <p:spPr>
          <a:xfrm>
            <a:off x="3314081" y="3891859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103426-A3EB-44E5-B05A-CF3D80637CAA}"/>
              </a:ext>
            </a:extLst>
          </p:cNvPr>
          <p:cNvCxnSpPr>
            <a:cxnSpLocks/>
          </p:cNvCxnSpPr>
          <p:nvPr/>
        </p:nvCxnSpPr>
        <p:spPr>
          <a:xfrm>
            <a:off x="3378533" y="2501596"/>
            <a:ext cx="0" cy="23870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F804AB6-B196-45FB-8F8E-BCF2A0FB4871}"/>
              </a:ext>
            </a:extLst>
          </p:cNvPr>
          <p:cNvSpPr txBox="1"/>
          <p:nvPr/>
        </p:nvSpPr>
        <p:spPr>
          <a:xfrm>
            <a:off x="2373899" y="3643922"/>
            <a:ext cx="622402" cy="55399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aggregation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1411035" y="1358867"/>
            <a:ext cx="3536829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Cover Crops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8535CE-04F6-4F00-8976-230E49A5674A}"/>
              </a:ext>
            </a:extLst>
          </p:cNvPr>
          <p:cNvSpPr txBox="1"/>
          <p:nvPr/>
        </p:nvSpPr>
        <p:spPr>
          <a:xfrm>
            <a:off x="1729897" y="2961233"/>
            <a:ext cx="1418545" cy="2462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Carbon inputs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1697528" y="1955692"/>
            <a:ext cx="660241" cy="5567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Above-ground biomass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1145655" y="6210093"/>
            <a:ext cx="45754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485150" y="5716306"/>
            <a:ext cx="1023066" cy="55659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Sand content??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 flipH="1">
            <a:off x="4933717" y="6004989"/>
            <a:ext cx="529916" cy="291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1127674" y="5816323"/>
            <a:ext cx="45754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849505" y="4353607"/>
            <a:ext cx="45754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4887" y="4348426"/>
            <a:ext cx="0" cy="14200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7361" y="5736914"/>
            <a:ext cx="1023066" cy="55659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Sand content</a:t>
            </a:r>
          </a:p>
        </p:txBody>
      </p:sp>
    </p:spTree>
    <p:extLst>
      <p:ext uri="{BB962C8B-B14F-4D97-AF65-F5344CB8AC3E}">
        <p14:creationId xmlns:p14="http://schemas.microsoft.com/office/powerpoint/2010/main" val="124547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0EDAEB-58A9-4E2E-B1FE-877899F1B127}"/>
              </a:ext>
            </a:extLst>
          </p:cNvPr>
          <p:cNvGrpSpPr/>
          <p:nvPr/>
        </p:nvGrpSpPr>
        <p:grpSpPr>
          <a:xfrm>
            <a:off x="733186" y="1358867"/>
            <a:ext cx="4257847" cy="5829788"/>
            <a:chOff x="733186" y="1358867"/>
            <a:chExt cx="4257847" cy="5829788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B2DECDF-FA1B-4A8D-9B89-6F5D9907A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959" y="6448441"/>
              <a:ext cx="2283" cy="32930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8B12DB-AA79-4E4E-A4CC-5871BB899770}"/>
                </a:ext>
              </a:extLst>
            </p:cNvPr>
            <p:cNvCxnSpPr>
              <a:cxnSpLocks/>
            </p:cNvCxnSpPr>
            <p:nvPr/>
          </p:nvCxnSpPr>
          <p:spPr>
            <a:xfrm>
              <a:off x="2027647" y="2415652"/>
              <a:ext cx="1" cy="5232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9FB6EED-A2B4-4F11-B512-964E0FD4FA5E}"/>
                </a:ext>
              </a:extLst>
            </p:cNvPr>
            <p:cNvCxnSpPr>
              <a:cxnSpLocks/>
            </p:cNvCxnSpPr>
            <p:nvPr/>
          </p:nvCxnSpPr>
          <p:spPr>
            <a:xfrm>
              <a:off x="1107145" y="3705724"/>
              <a:ext cx="1265263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87" y="2250106"/>
              <a:ext cx="1" cy="696487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364" y="2250155"/>
              <a:ext cx="646511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037415" y="149447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230175" y="152723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447738" y="153637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B5C003F-F11F-492B-B684-8A478E3C3DDB}"/>
                </a:ext>
              </a:extLst>
            </p:cNvPr>
            <p:cNvCxnSpPr>
              <a:cxnSpLocks/>
            </p:cNvCxnSpPr>
            <p:nvPr/>
          </p:nvCxnSpPr>
          <p:spPr>
            <a:xfrm>
              <a:off x="1080462" y="4194435"/>
              <a:ext cx="231741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2765909" y="6090734"/>
              <a:ext cx="779661" cy="55399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field capacity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4022458" y="5203997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20CA070-C7C7-4D3F-97F9-4CF91EF22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1775" y="5170330"/>
              <a:ext cx="2283" cy="2993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CAB5DDE-1F61-4056-BA35-2C7C17ABB411}"/>
                </a:ext>
              </a:extLst>
            </p:cNvPr>
            <p:cNvCxnSpPr>
              <a:cxnSpLocks/>
            </p:cNvCxnSpPr>
            <p:nvPr/>
          </p:nvCxnSpPr>
          <p:spPr>
            <a:xfrm>
              <a:off x="1979211" y="4050461"/>
              <a:ext cx="3781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960" y="5100666"/>
              <a:ext cx="2283" cy="1033509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627E756-A242-4A41-8E25-A9CA05261A15}"/>
                </a:ext>
              </a:extLst>
            </p:cNvPr>
            <p:cNvCxnSpPr>
              <a:cxnSpLocks/>
            </p:cNvCxnSpPr>
            <p:nvPr/>
          </p:nvCxnSpPr>
          <p:spPr>
            <a:xfrm>
              <a:off x="1089628" y="2251170"/>
              <a:ext cx="649490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0327" y="5546365"/>
              <a:ext cx="2283" cy="53035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5CCBE1E9-71CC-46F6-87B7-E4F8AB4CD8A8}"/>
                </a:ext>
              </a:extLst>
            </p:cNvPr>
            <p:cNvCxnSpPr>
              <a:cxnSpLocks/>
            </p:cNvCxnSpPr>
            <p:nvPr/>
          </p:nvCxnSpPr>
          <p:spPr>
            <a:xfrm>
              <a:off x="2999425" y="2430624"/>
              <a:ext cx="1" cy="5232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B3788F3-F053-4B9F-8B6F-A1E719F0C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86604" y="5096160"/>
              <a:ext cx="204059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292357-63F9-426A-B97C-356AA694F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786" y="3329382"/>
              <a:ext cx="1" cy="230861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73" y="2202490"/>
              <a:ext cx="0" cy="2625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3777" y="3933231"/>
              <a:ext cx="118676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215347" y="2202109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34B27D9-05C4-48B9-9B7D-F4CE4CE51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4740" y="6367733"/>
              <a:ext cx="1078877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9441" y="5600759"/>
              <a:ext cx="2283" cy="4821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84919" y="5634335"/>
              <a:ext cx="50330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2879774" y="1970332"/>
              <a:ext cx="750407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307054" y="3895619"/>
              <a:ext cx="709201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Organic Matter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733186" y="2952172"/>
              <a:ext cx="709201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Erosion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3143563" y="4878132"/>
              <a:ext cx="1614352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porosity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104087" y="1991202"/>
              <a:ext cx="65560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117845" y="6788545"/>
              <a:ext cx="873188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saturation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7E2AF7-1946-4EEA-83B6-3F3D8E0738EE}"/>
                </a:ext>
              </a:extLst>
            </p:cNvPr>
            <p:cNvSpPr/>
            <p:nvPr/>
          </p:nvSpPr>
          <p:spPr>
            <a:xfrm>
              <a:off x="1788291" y="365076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1874209" y="3099066"/>
              <a:ext cx="1" cy="7661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B64D1E-71E7-4B90-852C-1FFD78174AB2}"/>
                </a:ext>
              </a:extLst>
            </p:cNvPr>
            <p:cNvSpPr/>
            <p:nvPr/>
          </p:nvSpPr>
          <p:spPr>
            <a:xfrm>
              <a:off x="1749149" y="5049716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609375" y="5030293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C8C7FFC-E011-4F67-A04C-8CFC4A573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100" y="4059670"/>
              <a:ext cx="2283" cy="13756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805674A-7166-4CBD-9F3E-9EB4FB455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8783" y="4448195"/>
              <a:ext cx="4104" cy="9909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314081" y="3891859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378533" y="2501596"/>
              <a:ext cx="0" cy="23870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373899" y="3643922"/>
              <a:ext cx="622402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aggregation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411035" y="1358867"/>
              <a:ext cx="3536829" cy="27699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Crops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729897" y="2961233"/>
              <a:ext cx="1418545" cy="24622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Carbon inputs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697528" y="1955692"/>
              <a:ext cx="660241" cy="556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FAAB48-F50B-4F05-9A35-72A681704C37}"/>
                </a:ext>
              </a:extLst>
            </p:cNvPr>
            <p:cNvSpPr txBox="1"/>
            <p:nvPr/>
          </p:nvSpPr>
          <p:spPr>
            <a:xfrm>
              <a:off x="1532644" y="6081973"/>
              <a:ext cx="891434" cy="4130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Pore size distributions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9D2850-50A4-44CE-90DE-AD3BCB951000}"/>
                </a:ext>
              </a:extLst>
            </p:cNvPr>
            <p:cNvSpPr txBox="1"/>
            <p:nvPr/>
          </p:nvSpPr>
          <p:spPr>
            <a:xfrm>
              <a:off x="4139383" y="6163074"/>
              <a:ext cx="769153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Bulk density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630CDA-D7CB-4F71-94FA-BDABED5E88FE}"/>
                </a:ext>
              </a:extLst>
            </p:cNvPr>
            <p:cNvSpPr txBox="1"/>
            <p:nvPr/>
          </p:nvSpPr>
          <p:spPr>
            <a:xfrm>
              <a:off x="1593368" y="5491347"/>
              <a:ext cx="2155146" cy="24622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structure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DDE205-0E35-4E61-A2F7-714AF9A98917}"/>
                </a:ext>
              </a:extLst>
            </p:cNvPr>
            <p:cNvCxnSpPr>
              <a:cxnSpLocks/>
            </p:cNvCxnSpPr>
            <p:nvPr/>
          </p:nvCxnSpPr>
          <p:spPr>
            <a:xfrm>
              <a:off x="2411072" y="6368700"/>
              <a:ext cx="3670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77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BAC79-9304-49F7-A2B9-807CB3D3B90E}"/>
              </a:ext>
            </a:extLst>
          </p:cNvPr>
          <p:cNvGrpSpPr/>
          <p:nvPr/>
        </p:nvGrpSpPr>
        <p:grpSpPr>
          <a:xfrm>
            <a:off x="702706" y="1572227"/>
            <a:ext cx="4257847" cy="5829788"/>
            <a:chOff x="702706" y="1572227"/>
            <a:chExt cx="4257847" cy="5829788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6CCC06D-2146-468F-B397-DDDA8D9E257E}"/>
                </a:ext>
              </a:extLst>
            </p:cNvPr>
            <p:cNvCxnSpPr/>
            <p:nvPr/>
          </p:nvCxnSpPr>
          <p:spPr>
            <a:xfrm flipH="1">
              <a:off x="3035713" y="2260882"/>
              <a:ext cx="1" cy="10769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B2DECDF-FA1B-4A8D-9B89-6F5D9907A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3479" y="6661801"/>
              <a:ext cx="2283" cy="32930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9FB6EED-A2B4-4F11-B512-964E0FD4FA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6665" y="4162924"/>
              <a:ext cx="1265263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>
              <a:cxnSpLocks/>
            </p:cNvCxnSpPr>
            <p:nvPr/>
          </p:nvCxnSpPr>
          <p:spPr>
            <a:xfrm>
              <a:off x="1057307" y="2464087"/>
              <a:ext cx="1" cy="268525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884" y="2463515"/>
              <a:ext cx="646511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006935" y="170783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199695" y="174059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417258" y="174973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2735429" y="6304094"/>
              <a:ext cx="779661" cy="55399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field capacity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3991978" y="5417357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20CA070-C7C7-4D3F-97F9-4CF91EF22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1295" y="5383690"/>
              <a:ext cx="2283" cy="2993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3480" y="5314026"/>
              <a:ext cx="2283" cy="1033509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627E756-A242-4A41-8E25-A9CA05261A15}"/>
                </a:ext>
              </a:extLst>
            </p:cNvPr>
            <p:cNvCxnSpPr>
              <a:cxnSpLocks/>
            </p:cNvCxnSpPr>
            <p:nvPr/>
          </p:nvCxnSpPr>
          <p:spPr>
            <a:xfrm>
              <a:off x="1059148" y="2464530"/>
              <a:ext cx="649490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9847" y="5759725"/>
              <a:ext cx="2283" cy="53035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B3788F3-F053-4B9F-8B6F-A1E719F0C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6124" y="5309520"/>
              <a:ext cx="204059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292357-63F9-426A-B97C-356AA694F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306" y="3041257"/>
              <a:ext cx="1" cy="279342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506293" y="2220778"/>
              <a:ext cx="0" cy="2625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297" y="4146591"/>
              <a:ext cx="118676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184867" y="2415469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34B27D9-05C4-48B9-9B7D-F4CE4CE51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260" y="6581093"/>
              <a:ext cx="1078877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961" y="5814119"/>
              <a:ext cx="2283" cy="4821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54439" y="5847695"/>
              <a:ext cx="50330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702706" y="2728652"/>
              <a:ext cx="709201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Erosion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3125259" y="4864259"/>
              <a:ext cx="1614352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 porosity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073607" y="2204562"/>
              <a:ext cx="65560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087365" y="7001905"/>
              <a:ext cx="873188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saturation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7E2AF7-1946-4EEA-83B6-3F3D8E0738EE}"/>
                </a:ext>
              </a:extLst>
            </p:cNvPr>
            <p:cNvSpPr/>
            <p:nvPr/>
          </p:nvSpPr>
          <p:spPr>
            <a:xfrm>
              <a:off x="1707011" y="410796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1988509" y="2327414"/>
              <a:ext cx="1" cy="7661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B64D1E-71E7-4B90-852C-1FFD78174AB2}"/>
                </a:ext>
              </a:extLst>
            </p:cNvPr>
            <p:cNvSpPr/>
            <p:nvPr/>
          </p:nvSpPr>
          <p:spPr>
            <a:xfrm>
              <a:off x="1718669" y="5263076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578895" y="5243653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805674A-7166-4CBD-9F3E-9EB4FB455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8783" y="3373017"/>
              <a:ext cx="4104" cy="233665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283601" y="4105219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53" y="2466544"/>
              <a:ext cx="0" cy="23870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380555" y="1572227"/>
              <a:ext cx="3536829" cy="276999"/>
            </a:xfrm>
            <a:prstGeom prst="rect">
              <a:avLst/>
            </a:prstGeom>
            <a:solidFill>
              <a:srgbClr val="21D10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Crops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667048" y="2169052"/>
              <a:ext cx="660241" cy="5567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FAAB48-F50B-4F05-9A35-72A681704C37}"/>
                </a:ext>
              </a:extLst>
            </p:cNvPr>
            <p:cNvSpPr txBox="1"/>
            <p:nvPr/>
          </p:nvSpPr>
          <p:spPr>
            <a:xfrm>
              <a:off x="1502164" y="6295333"/>
              <a:ext cx="891434" cy="4130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Pore size distributions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9D2850-50A4-44CE-90DE-AD3BCB951000}"/>
                </a:ext>
              </a:extLst>
            </p:cNvPr>
            <p:cNvSpPr txBox="1"/>
            <p:nvPr/>
          </p:nvSpPr>
          <p:spPr>
            <a:xfrm>
              <a:off x="4108903" y="6376434"/>
              <a:ext cx="769153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Bulk density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630CDA-D7CB-4F71-94FA-BDABED5E88FE}"/>
                </a:ext>
              </a:extLst>
            </p:cNvPr>
            <p:cNvSpPr txBox="1"/>
            <p:nvPr/>
          </p:nvSpPr>
          <p:spPr>
            <a:xfrm>
              <a:off x="1562888" y="5704707"/>
              <a:ext cx="2155146" cy="24622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structure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DDE205-0E35-4E61-A2F7-714AF9A98917}"/>
                </a:ext>
              </a:extLst>
            </p:cNvPr>
            <p:cNvCxnSpPr>
              <a:cxnSpLocks/>
            </p:cNvCxnSpPr>
            <p:nvPr/>
          </p:nvCxnSpPr>
          <p:spPr>
            <a:xfrm>
              <a:off x="2380592" y="6582060"/>
              <a:ext cx="3670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8C0B28-0100-4C8B-826D-37505ABF9D02}"/>
                </a:ext>
              </a:extLst>
            </p:cNvPr>
            <p:cNvSpPr/>
            <p:nvPr/>
          </p:nvSpPr>
          <p:spPr>
            <a:xfrm>
              <a:off x="2011811" y="413844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2849294" y="2183692"/>
              <a:ext cx="750407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41A3BA8-D62A-4F94-A8B1-2B433E085753}"/>
                </a:ext>
              </a:extLst>
            </p:cNvPr>
            <p:cNvCxnSpPr>
              <a:cxnSpLocks/>
            </p:cNvCxnSpPr>
            <p:nvPr/>
          </p:nvCxnSpPr>
          <p:spPr>
            <a:xfrm>
              <a:off x="1052509" y="3313629"/>
              <a:ext cx="54643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DCE518A-146D-422A-8C35-DB1EF2BB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8044" y="3337869"/>
              <a:ext cx="5134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4571847-4C88-42EA-8F10-811CC07CB5AD}"/>
                </a:ext>
              </a:extLst>
            </p:cNvPr>
            <p:cNvCxnSpPr/>
            <p:nvPr/>
          </p:nvCxnSpPr>
          <p:spPr>
            <a:xfrm flipH="1">
              <a:off x="2086657" y="3311491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CC92C22-E29C-422B-85A8-36C0F3462C91}"/>
                </a:ext>
              </a:extLst>
            </p:cNvPr>
            <p:cNvCxnSpPr>
              <a:cxnSpLocks/>
            </p:cNvCxnSpPr>
            <p:nvPr/>
          </p:nvCxnSpPr>
          <p:spPr>
            <a:xfrm>
              <a:off x="2087346" y="5045868"/>
              <a:ext cx="104714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A084BF6-9948-48E2-8406-66EED07CC671}"/>
                </a:ext>
              </a:extLst>
            </p:cNvPr>
            <p:cNvCxnSpPr>
              <a:cxnSpLocks/>
            </p:cNvCxnSpPr>
            <p:nvPr/>
          </p:nvCxnSpPr>
          <p:spPr>
            <a:xfrm>
              <a:off x="2425085" y="3148710"/>
              <a:ext cx="1" cy="6964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624477" y="3113187"/>
              <a:ext cx="879910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Organic Matter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3905BF2-D03B-488F-8B38-8437C2EE7FF2}"/>
                </a:ext>
              </a:extLst>
            </p:cNvPr>
            <p:cNvSpPr/>
            <p:nvPr/>
          </p:nvSpPr>
          <p:spPr>
            <a:xfrm>
              <a:off x="2570599" y="501203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C8C7FFC-E011-4F67-A04C-8CFC4A573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4620" y="4273030"/>
              <a:ext cx="2283" cy="13756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343419" y="3857282"/>
              <a:ext cx="622402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aggregation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E65AB98-3285-4703-8163-457D65A667E7}"/>
                </a:ext>
              </a:extLst>
            </p:cNvPr>
            <p:cNvSpPr/>
            <p:nvPr/>
          </p:nvSpPr>
          <p:spPr>
            <a:xfrm>
              <a:off x="1904786" y="2873734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32417-966F-4D82-A544-4FD7F83C05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285" y="2928707"/>
              <a:ext cx="1627448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35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CCC06D-2146-468F-B397-DDDA8D9E257E}"/>
              </a:ext>
            </a:extLst>
          </p:cNvPr>
          <p:cNvCxnSpPr/>
          <p:nvPr/>
        </p:nvCxnSpPr>
        <p:spPr>
          <a:xfrm flipH="1">
            <a:off x="3249073" y="2626642"/>
            <a:ext cx="1" cy="10769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2DECDF-FA1B-4A8D-9B89-6F5D9907AB97}"/>
              </a:ext>
            </a:extLst>
          </p:cNvPr>
          <p:cNvCxnSpPr>
            <a:cxnSpLocks/>
          </p:cNvCxnSpPr>
          <p:nvPr/>
        </p:nvCxnSpPr>
        <p:spPr>
          <a:xfrm flipH="1">
            <a:off x="4706839" y="7027561"/>
            <a:ext cx="2283" cy="32930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9FB6EED-A2B4-4F11-B512-964E0FD4FA5E}"/>
              </a:ext>
            </a:extLst>
          </p:cNvPr>
          <p:cNvCxnSpPr>
            <a:cxnSpLocks/>
          </p:cNvCxnSpPr>
          <p:nvPr/>
        </p:nvCxnSpPr>
        <p:spPr>
          <a:xfrm>
            <a:off x="1290025" y="4528684"/>
            <a:ext cx="1265263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>
            <a:cxnSpLocks/>
          </p:cNvCxnSpPr>
          <p:nvPr/>
        </p:nvCxnSpPr>
        <p:spPr>
          <a:xfrm>
            <a:off x="1270667" y="2829847"/>
            <a:ext cx="1" cy="2685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</p:cNvCxnSpPr>
          <p:nvPr/>
        </p:nvCxnSpPr>
        <p:spPr>
          <a:xfrm flipV="1">
            <a:off x="3612244" y="2829275"/>
            <a:ext cx="646511" cy="2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2220295" y="2073594"/>
            <a:ext cx="1" cy="484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3413055" y="2106352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D09234-A006-4654-8ABC-244EFB2761F0}"/>
              </a:ext>
            </a:extLst>
          </p:cNvPr>
          <p:cNvCxnSpPr>
            <a:cxnSpLocks/>
          </p:cNvCxnSpPr>
          <p:nvPr/>
        </p:nvCxnSpPr>
        <p:spPr>
          <a:xfrm>
            <a:off x="4630618" y="2115494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EE2869-981E-46C6-AC7A-802D723EAF97}"/>
              </a:ext>
            </a:extLst>
          </p:cNvPr>
          <p:cNvSpPr txBox="1"/>
          <p:nvPr/>
        </p:nvSpPr>
        <p:spPr>
          <a:xfrm>
            <a:off x="2948789" y="6669854"/>
            <a:ext cx="779661" cy="55399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field capacity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12DFD0-8832-4922-BFE1-45B491651EC5}"/>
              </a:ext>
            </a:extLst>
          </p:cNvPr>
          <p:cNvCxnSpPr>
            <a:cxnSpLocks/>
          </p:cNvCxnSpPr>
          <p:nvPr/>
        </p:nvCxnSpPr>
        <p:spPr>
          <a:xfrm>
            <a:off x="4205338" y="5783117"/>
            <a:ext cx="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0CA070-C7C7-4D3F-97F9-4CF91EF220D6}"/>
              </a:ext>
            </a:extLst>
          </p:cNvPr>
          <p:cNvCxnSpPr>
            <a:cxnSpLocks/>
          </p:cNvCxnSpPr>
          <p:nvPr/>
        </p:nvCxnSpPr>
        <p:spPr>
          <a:xfrm flipH="1">
            <a:off x="3514655" y="5749450"/>
            <a:ext cx="2283" cy="2993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13596A-C939-4CBE-A6B5-C323C197012A}"/>
              </a:ext>
            </a:extLst>
          </p:cNvPr>
          <p:cNvCxnSpPr>
            <a:cxnSpLocks/>
          </p:cNvCxnSpPr>
          <p:nvPr/>
        </p:nvCxnSpPr>
        <p:spPr>
          <a:xfrm flipH="1">
            <a:off x="4706840" y="5679786"/>
            <a:ext cx="2283" cy="10335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27E756-A242-4A41-8E25-A9CA05261A15}"/>
              </a:ext>
            </a:extLst>
          </p:cNvPr>
          <p:cNvCxnSpPr>
            <a:cxnSpLocks/>
          </p:cNvCxnSpPr>
          <p:nvPr/>
        </p:nvCxnSpPr>
        <p:spPr>
          <a:xfrm>
            <a:off x="1272508" y="2830290"/>
            <a:ext cx="64949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CEEC003-E039-462C-8E5B-0071A4FA2F92}"/>
              </a:ext>
            </a:extLst>
          </p:cNvPr>
          <p:cNvCxnSpPr>
            <a:cxnSpLocks/>
          </p:cNvCxnSpPr>
          <p:nvPr/>
        </p:nvCxnSpPr>
        <p:spPr>
          <a:xfrm flipH="1">
            <a:off x="3353207" y="6125485"/>
            <a:ext cx="2283" cy="5303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B3788F3-F053-4B9F-8B6F-A1E719F0C944}"/>
              </a:ext>
            </a:extLst>
          </p:cNvPr>
          <p:cNvCxnSpPr>
            <a:cxnSpLocks/>
          </p:cNvCxnSpPr>
          <p:nvPr/>
        </p:nvCxnSpPr>
        <p:spPr>
          <a:xfrm>
            <a:off x="1269484" y="5675280"/>
            <a:ext cx="2040596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B292357-63F9-426A-B97C-356AA694F997}"/>
              </a:ext>
            </a:extLst>
          </p:cNvPr>
          <p:cNvCxnSpPr>
            <a:cxnSpLocks/>
          </p:cNvCxnSpPr>
          <p:nvPr/>
        </p:nvCxnSpPr>
        <p:spPr>
          <a:xfrm flipH="1">
            <a:off x="1270666" y="3407017"/>
            <a:ext cx="1" cy="279342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453C37C-FAEF-496A-9FB5-7A20970CEADF}"/>
              </a:ext>
            </a:extLst>
          </p:cNvPr>
          <p:cNvCxnSpPr>
            <a:cxnSpLocks/>
          </p:cNvCxnSpPr>
          <p:nvPr/>
        </p:nvCxnSpPr>
        <p:spPr>
          <a:xfrm>
            <a:off x="4719653" y="2586538"/>
            <a:ext cx="0" cy="26257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DE542EA-DBC5-44EA-9B66-C4AA3B7E3459}"/>
              </a:ext>
            </a:extLst>
          </p:cNvPr>
          <p:cNvCxnSpPr>
            <a:cxnSpLocks/>
          </p:cNvCxnSpPr>
          <p:nvPr/>
        </p:nvCxnSpPr>
        <p:spPr>
          <a:xfrm flipH="1">
            <a:off x="3206657" y="4512351"/>
            <a:ext cx="118676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F35F3B7-BA5F-4740-B113-7D5F0023435C}"/>
              </a:ext>
            </a:extLst>
          </p:cNvPr>
          <p:cNvCxnSpPr/>
          <p:nvPr/>
        </p:nvCxnSpPr>
        <p:spPr>
          <a:xfrm flipH="1">
            <a:off x="4398227" y="2781229"/>
            <a:ext cx="1" cy="17344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34B27D9-05C4-48B9-9B7D-F4CE4CE51C80}"/>
              </a:ext>
            </a:extLst>
          </p:cNvPr>
          <p:cNvCxnSpPr>
            <a:cxnSpLocks/>
          </p:cNvCxnSpPr>
          <p:nvPr/>
        </p:nvCxnSpPr>
        <p:spPr>
          <a:xfrm flipH="1">
            <a:off x="3707620" y="6946853"/>
            <a:ext cx="1078877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63EA009-7A37-4BE8-9A68-3DB9D98D41CC}"/>
              </a:ext>
            </a:extLst>
          </p:cNvPr>
          <p:cNvCxnSpPr>
            <a:cxnSpLocks/>
          </p:cNvCxnSpPr>
          <p:nvPr/>
        </p:nvCxnSpPr>
        <p:spPr>
          <a:xfrm flipH="1">
            <a:off x="2172321" y="6179879"/>
            <a:ext cx="2283" cy="48214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1267799" y="6213455"/>
            <a:ext cx="50330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916066" y="3094412"/>
            <a:ext cx="709201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Erosion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F35A50-2D70-45A5-97C0-09FA7E9396C3}"/>
              </a:ext>
            </a:extLst>
          </p:cNvPr>
          <p:cNvSpPr txBox="1"/>
          <p:nvPr/>
        </p:nvSpPr>
        <p:spPr>
          <a:xfrm>
            <a:off x="4024683" y="4960752"/>
            <a:ext cx="1614352" cy="55399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 porosity</a:t>
            </a:r>
          </a:p>
          <a:p>
            <a:pPr algn="ctr"/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4286967" y="2570322"/>
            <a:ext cx="655608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Biology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2EE3DC-7571-43F1-B7BC-E9FB70EDEBA6}"/>
              </a:ext>
            </a:extLst>
          </p:cNvPr>
          <p:cNvSpPr txBox="1"/>
          <p:nvPr/>
        </p:nvSpPr>
        <p:spPr>
          <a:xfrm>
            <a:off x="4300725" y="7367665"/>
            <a:ext cx="873188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saturation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7E2AF7-1946-4EEA-83B6-3F3D8E0738EE}"/>
              </a:ext>
            </a:extLst>
          </p:cNvPr>
          <p:cNvSpPr/>
          <p:nvPr/>
        </p:nvSpPr>
        <p:spPr>
          <a:xfrm>
            <a:off x="1920371" y="447372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2F5C4B5-3009-4604-B153-A758FB3D3B9F}"/>
              </a:ext>
            </a:extLst>
          </p:cNvPr>
          <p:cNvCxnSpPr>
            <a:cxnSpLocks/>
          </p:cNvCxnSpPr>
          <p:nvPr/>
        </p:nvCxnSpPr>
        <p:spPr>
          <a:xfrm>
            <a:off x="2201869" y="2693174"/>
            <a:ext cx="1" cy="7661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3B64D1E-71E7-4B90-852C-1FFD78174AB2}"/>
              </a:ext>
            </a:extLst>
          </p:cNvPr>
          <p:cNvSpPr/>
          <p:nvPr/>
        </p:nvSpPr>
        <p:spPr>
          <a:xfrm>
            <a:off x="1932029" y="5628836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661A51-A0F5-4A10-BC66-CD93694E17DC}"/>
              </a:ext>
            </a:extLst>
          </p:cNvPr>
          <p:cNvSpPr/>
          <p:nvPr/>
        </p:nvSpPr>
        <p:spPr>
          <a:xfrm>
            <a:off x="2792255" y="5609413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805674A-7166-4CBD-9F3E-9EB4FB455B28}"/>
              </a:ext>
            </a:extLst>
          </p:cNvPr>
          <p:cNvCxnSpPr>
            <a:cxnSpLocks/>
          </p:cNvCxnSpPr>
          <p:nvPr/>
        </p:nvCxnSpPr>
        <p:spPr>
          <a:xfrm flipH="1">
            <a:off x="2002143" y="3738777"/>
            <a:ext cx="4104" cy="23366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006E4D-0623-40B1-B8A2-E05513A47854}"/>
              </a:ext>
            </a:extLst>
          </p:cNvPr>
          <p:cNvSpPr/>
          <p:nvPr/>
        </p:nvSpPr>
        <p:spPr>
          <a:xfrm>
            <a:off x="3496961" y="4470979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103426-A3EB-44E5-B05A-CF3D80637CAA}"/>
              </a:ext>
            </a:extLst>
          </p:cNvPr>
          <p:cNvCxnSpPr>
            <a:cxnSpLocks/>
          </p:cNvCxnSpPr>
          <p:nvPr/>
        </p:nvCxnSpPr>
        <p:spPr>
          <a:xfrm>
            <a:off x="3561413" y="2832304"/>
            <a:ext cx="58680" cy="11762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1593915" y="1937987"/>
            <a:ext cx="3536829" cy="276999"/>
          </a:xfrm>
          <a:prstGeom prst="rect">
            <a:avLst/>
          </a:prstGeom>
          <a:solidFill>
            <a:srgbClr val="21D10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Cover Crops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1880408" y="2534812"/>
            <a:ext cx="660241" cy="556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Above-ground biomass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FAAB48-F50B-4F05-9A35-72A681704C37}"/>
              </a:ext>
            </a:extLst>
          </p:cNvPr>
          <p:cNvSpPr txBox="1"/>
          <p:nvPr/>
        </p:nvSpPr>
        <p:spPr>
          <a:xfrm>
            <a:off x="1715524" y="6661093"/>
            <a:ext cx="891434" cy="4130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Pore size distributions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9D2850-50A4-44CE-90DE-AD3BCB951000}"/>
              </a:ext>
            </a:extLst>
          </p:cNvPr>
          <p:cNvSpPr txBox="1"/>
          <p:nvPr/>
        </p:nvSpPr>
        <p:spPr>
          <a:xfrm>
            <a:off x="4322263" y="6742194"/>
            <a:ext cx="769153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Bulk density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630CDA-D7CB-4F71-94FA-BDABED5E88FE}"/>
              </a:ext>
            </a:extLst>
          </p:cNvPr>
          <p:cNvSpPr txBox="1"/>
          <p:nvPr/>
        </p:nvSpPr>
        <p:spPr>
          <a:xfrm>
            <a:off x="1776248" y="6070467"/>
            <a:ext cx="2155146" cy="24622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structure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DDDE205-0E35-4E61-A2F7-714AF9A98917}"/>
              </a:ext>
            </a:extLst>
          </p:cNvPr>
          <p:cNvCxnSpPr>
            <a:cxnSpLocks/>
          </p:cNvCxnSpPr>
          <p:nvPr/>
        </p:nvCxnSpPr>
        <p:spPr>
          <a:xfrm>
            <a:off x="2593952" y="6947820"/>
            <a:ext cx="36702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8C0B28-0100-4C8B-826D-37505ABF9D02}"/>
              </a:ext>
            </a:extLst>
          </p:cNvPr>
          <p:cNvSpPr/>
          <p:nvPr/>
        </p:nvSpPr>
        <p:spPr>
          <a:xfrm>
            <a:off x="2225171" y="450420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3062654" y="2549452"/>
            <a:ext cx="750407" cy="55399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Below-ground biomass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1A3BA8-D62A-4F94-A8B1-2B433E085753}"/>
              </a:ext>
            </a:extLst>
          </p:cNvPr>
          <p:cNvCxnSpPr>
            <a:cxnSpLocks/>
          </p:cNvCxnSpPr>
          <p:nvPr/>
        </p:nvCxnSpPr>
        <p:spPr>
          <a:xfrm>
            <a:off x="1265869" y="3679389"/>
            <a:ext cx="54643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CE518A-146D-422A-8C35-DB1EF2BBEC07}"/>
              </a:ext>
            </a:extLst>
          </p:cNvPr>
          <p:cNvCxnSpPr>
            <a:cxnSpLocks/>
          </p:cNvCxnSpPr>
          <p:nvPr/>
        </p:nvCxnSpPr>
        <p:spPr>
          <a:xfrm flipH="1">
            <a:off x="2731404" y="3703629"/>
            <a:ext cx="51342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71847-4C88-42EA-8F10-811CC07CB5AD}"/>
              </a:ext>
            </a:extLst>
          </p:cNvPr>
          <p:cNvCxnSpPr/>
          <p:nvPr/>
        </p:nvCxnSpPr>
        <p:spPr>
          <a:xfrm flipH="1">
            <a:off x="2300017" y="3677251"/>
            <a:ext cx="1" cy="17344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CC92C22-E29C-422B-85A8-36C0F3462C91}"/>
              </a:ext>
            </a:extLst>
          </p:cNvPr>
          <p:cNvCxnSpPr>
            <a:cxnSpLocks/>
          </p:cNvCxnSpPr>
          <p:nvPr/>
        </p:nvCxnSpPr>
        <p:spPr>
          <a:xfrm>
            <a:off x="2300706" y="5411628"/>
            <a:ext cx="10471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A084BF6-9948-48E2-8406-66EED07CC671}"/>
              </a:ext>
            </a:extLst>
          </p:cNvPr>
          <p:cNvCxnSpPr>
            <a:cxnSpLocks/>
          </p:cNvCxnSpPr>
          <p:nvPr/>
        </p:nvCxnSpPr>
        <p:spPr>
          <a:xfrm>
            <a:off x="2638445" y="3514470"/>
            <a:ext cx="1" cy="6964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92AC19D-B477-462D-A16C-DFA019277B56}"/>
              </a:ext>
            </a:extLst>
          </p:cNvPr>
          <p:cNvSpPr txBox="1"/>
          <p:nvPr/>
        </p:nvSpPr>
        <p:spPr>
          <a:xfrm>
            <a:off x="1837837" y="3478947"/>
            <a:ext cx="879910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Organic Matter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905BF2-D03B-488F-8B38-8437C2EE7FF2}"/>
              </a:ext>
            </a:extLst>
          </p:cNvPr>
          <p:cNvSpPr/>
          <p:nvPr/>
        </p:nvSpPr>
        <p:spPr>
          <a:xfrm>
            <a:off x="2783959" y="537779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C8C7FFC-E011-4F67-A04C-8CFC4A5730E2}"/>
              </a:ext>
            </a:extLst>
          </p:cNvPr>
          <p:cNvCxnSpPr>
            <a:cxnSpLocks/>
          </p:cNvCxnSpPr>
          <p:nvPr/>
        </p:nvCxnSpPr>
        <p:spPr>
          <a:xfrm flipH="1">
            <a:off x="2867980" y="4638790"/>
            <a:ext cx="2283" cy="13756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F804AB6-B196-45FB-8F8E-BCF2A0FB4871}"/>
              </a:ext>
            </a:extLst>
          </p:cNvPr>
          <p:cNvSpPr txBox="1"/>
          <p:nvPr/>
        </p:nvSpPr>
        <p:spPr>
          <a:xfrm>
            <a:off x="2938408" y="4008524"/>
            <a:ext cx="1077151" cy="70788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</a:t>
            </a:r>
          </a:p>
          <a:p>
            <a:pPr algn="ctr"/>
            <a:r>
              <a:rPr lang="en-US" sz="1000" dirty="0"/>
              <a:t>aggregation</a:t>
            </a:r>
          </a:p>
          <a:p>
            <a:pPr algn="ctr"/>
            <a:endParaRPr lang="en-US" sz="1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E65AB98-3285-4703-8163-457D65A667E7}"/>
              </a:ext>
            </a:extLst>
          </p:cNvPr>
          <p:cNvSpPr/>
          <p:nvPr/>
        </p:nvSpPr>
        <p:spPr>
          <a:xfrm>
            <a:off x="2118146" y="3239494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A32417-966F-4D82-A544-4FD7F83C054D}"/>
              </a:ext>
            </a:extLst>
          </p:cNvPr>
          <p:cNvCxnSpPr>
            <a:cxnSpLocks/>
          </p:cNvCxnSpPr>
          <p:nvPr/>
        </p:nvCxnSpPr>
        <p:spPr>
          <a:xfrm flipH="1">
            <a:off x="1621645" y="3294467"/>
            <a:ext cx="1627448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2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5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2274</TotalTime>
  <Words>278</Words>
  <Application>Microsoft Office PowerPoint</Application>
  <PresentationFormat>Custom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Nichols, Virginia A [AGRON]</cp:lastModifiedBy>
  <cp:revision>42</cp:revision>
  <dcterms:created xsi:type="dcterms:W3CDTF">2021-02-12T21:36:57Z</dcterms:created>
  <dcterms:modified xsi:type="dcterms:W3CDTF">2021-03-25T18:59:33Z</dcterms:modified>
</cp:coreProperties>
</file>