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AECB-A5C2-4055-8BD6-CBF43464C5A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56B0-7775-4DC7-B32A-269E86C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8A8ED86-6052-410C-A4B2-C26ACCFB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3569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474183-1D45-49FA-B7C7-3548FB054828}"/>
              </a:ext>
            </a:extLst>
          </p:cNvPr>
          <p:cNvSpPr txBox="1"/>
          <p:nvPr/>
        </p:nvSpPr>
        <p:spPr>
          <a:xfrm>
            <a:off x="0" y="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D27BF-46DA-44FA-8DDD-5E9EDAE2A8B3}"/>
              </a:ext>
            </a:extLst>
          </p:cNvPr>
          <p:cNvSpPr txBox="1"/>
          <p:nvPr/>
        </p:nvSpPr>
        <p:spPr>
          <a:xfrm>
            <a:off x="2743200" y="-356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1B9F65-7005-49E1-8C83-DE79059ED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74281"/>
              </p:ext>
            </p:extLst>
          </p:nvPr>
        </p:nvGraphicFramePr>
        <p:xfrm>
          <a:off x="219155" y="365763"/>
          <a:ext cx="2374431" cy="3681213"/>
        </p:xfrm>
        <a:graphic>
          <a:graphicData uri="http://schemas.openxmlformats.org/drawingml/2006/table">
            <a:tbl>
              <a:tblPr/>
              <a:tblGrid>
                <a:gridCol w="241811">
                  <a:extLst>
                    <a:ext uri="{9D8B030D-6E8A-4147-A177-3AD203B41FA5}">
                      <a16:colId xmlns:a16="http://schemas.microsoft.com/office/drawing/2014/main" val="805926748"/>
                    </a:ext>
                  </a:extLst>
                </a:gridCol>
                <a:gridCol w="757298">
                  <a:extLst>
                    <a:ext uri="{9D8B030D-6E8A-4147-A177-3AD203B41FA5}">
                      <a16:colId xmlns:a16="http://schemas.microsoft.com/office/drawing/2014/main" val="1200310627"/>
                    </a:ext>
                  </a:extLst>
                </a:gridCol>
                <a:gridCol w="687661">
                  <a:extLst>
                    <a:ext uri="{9D8B030D-6E8A-4147-A177-3AD203B41FA5}">
                      <a16:colId xmlns:a16="http://schemas.microsoft.com/office/drawing/2014/main" val="3533285703"/>
                    </a:ext>
                  </a:extLst>
                </a:gridCol>
                <a:gridCol w="687661">
                  <a:extLst>
                    <a:ext uri="{9D8B030D-6E8A-4147-A177-3AD203B41FA5}">
                      <a16:colId xmlns:a16="http://schemas.microsoft.com/office/drawing/2014/main" val="766112777"/>
                    </a:ext>
                  </a:extLst>
                </a:gridCol>
              </a:tblGrid>
              <a:tr h="2777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399" marR="7399" marT="739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Planting Date</a:t>
                      </a:r>
                    </a:p>
                  </a:txBody>
                  <a:tcPr marL="7399" marR="7399" marT="73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40141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</a:p>
                  </a:txBody>
                  <a:tcPr marL="7399" marR="7399" marT="739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15-Sep</a:t>
                      </a:r>
                    </a:p>
                  </a:txBody>
                  <a:tcPr marL="7399" marR="7399" marT="73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7-Oct</a:t>
                      </a:r>
                    </a:p>
                  </a:txBody>
                  <a:tcPr marL="7399" marR="7399" marT="73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1-Nov</a:t>
                      </a:r>
                    </a:p>
                  </a:txBody>
                  <a:tcPr marL="7399" marR="7399" marT="73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87808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</a:p>
                  </a:txBody>
                  <a:tcPr marL="7399" marR="7399" marT="739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(optimistic)</a:t>
                      </a:r>
                    </a:p>
                  </a:txBody>
                  <a:tcPr marL="7399" marR="7399" marT="73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(realistic)</a:t>
                      </a:r>
                    </a:p>
                  </a:txBody>
                  <a:tcPr marL="7399" marR="7399" marT="73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(late)</a:t>
                      </a:r>
                    </a:p>
                  </a:txBody>
                  <a:tcPr marL="7399" marR="7399" marT="73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986194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ND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25-Jun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3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F8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29-Jul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2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47594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MN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97093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WI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F7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3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36309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SD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B85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0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265613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MI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B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24-Jun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96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12-Jul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5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278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IA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23-May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0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17-Jun</a:t>
                      </a:r>
                    </a:p>
                  </a:txBody>
                  <a:tcPr marL="7399" marR="7399" marT="73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D5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1-Jul</a:t>
                      </a:r>
                    </a:p>
                  </a:txBody>
                  <a:tcPr marL="7399" marR="7399" marT="73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0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38031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B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95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A3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2378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OH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C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BA5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A0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96301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IN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C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B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17-Jun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D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05434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IL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28-Apr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27-May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BE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A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29691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MO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22-Apr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4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17-May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4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7351"/>
                  </a:ext>
                </a:extLst>
              </a:tr>
              <a:tr h="242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KS</a:t>
                      </a:r>
                    </a:p>
                  </a:txBody>
                  <a:tcPr marL="7399" marR="7399" marT="7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14-Apr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13-May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75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3-Jun</a:t>
                      </a:r>
                    </a:p>
                  </a:txBody>
                  <a:tcPr marL="7399" marR="7399" marT="7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92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9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70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Martinez-Feria, Rafael</dc:creator>
  <cp:lastModifiedBy>Martinez-Feria, Rafael</cp:lastModifiedBy>
  <cp:revision>12</cp:revision>
  <dcterms:created xsi:type="dcterms:W3CDTF">2020-01-28T21:36:34Z</dcterms:created>
  <dcterms:modified xsi:type="dcterms:W3CDTF">2020-02-27T16:58:00Z</dcterms:modified>
</cp:coreProperties>
</file>