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3253-569D-40F8-A047-1D8061CD6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A41AB-2023-4E29-8DDC-B582D00F5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658A8-4DAA-429B-B899-DDDF8B49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8C4B-F4D8-47B8-B40B-5BD770A652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698E-CBBD-47E6-895A-2202B636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BFC7D-40EB-4E8E-9134-46A26B97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0393-7501-475F-AF1A-97B4103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2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A384-74C7-4D5A-ABF3-250C5C37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C38D8-5C66-4C19-A988-8E30204E1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D900A-E292-4E6B-AB8F-A3C46219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8C4B-F4D8-47B8-B40B-5BD770A652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7CFBB-5373-43C3-A151-821EAC6B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6C481-7C6C-40C8-81BD-64F10C32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0393-7501-475F-AF1A-97B4103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4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6B487-55A5-4F7D-BDD1-EF94C015E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5055A-DF8D-462D-998D-4DE4AC4BB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FFBC3-F4C6-4C72-B849-54F4F8C9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8C4B-F4D8-47B8-B40B-5BD770A652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531F2-3015-4C2C-976C-A3C04123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7DD90-48EB-404A-B91C-8A59C697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0393-7501-475F-AF1A-97B4103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6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8F15-5FCC-419A-9B0E-BCA2D319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A48E-139E-4C71-9B19-B8EA96D8A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20794-B8C5-4E37-B226-E1498640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8C4B-F4D8-47B8-B40B-5BD770A652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8E79D-1A02-4754-884A-957B5069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EB684-5316-4F88-887A-7A3CF4C0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0393-7501-475F-AF1A-97B4103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7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961E-CF8B-4407-B74A-467B0E07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530AE-A4B7-4A17-BB47-AA895D1C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6820A-0714-46E4-8DE9-7C0EFC0B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8C4B-F4D8-47B8-B40B-5BD770A652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79C5E-8B1C-4B62-A0B3-336C738F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2DDA3-AEDA-4FF7-BEAC-62FAEC02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0393-7501-475F-AF1A-97B4103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7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E73C-827B-42F2-9A8B-80B0C395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7442-D280-437F-B2CB-753D4B4E7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D6F5E-C889-45E8-9B6C-58CA541A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1EB84-62FE-42BA-97B2-E332B74C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8C4B-F4D8-47B8-B40B-5BD770A652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D6FE1-36F4-4869-BDDA-4019B0AA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49238-6608-4540-A138-1775D9F5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0393-7501-475F-AF1A-97B4103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7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73FA-60A6-47A4-8FC1-42CAF08F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70B8E-E3FB-4922-BE7D-3F028F242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F9650-7683-4ACB-BD55-00BB055F1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79546-D895-469B-9E3E-EE7451880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B528F-A4D6-462D-AB80-56DD6D16D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3BB04-70E7-4F4C-B06A-3C077AB5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8C4B-F4D8-47B8-B40B-5BD770A652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0AC49-6090-4680-B085-D7B7611D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81E6B-7787-403C-B00F-F657ABAE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0393-7501-475F-AF1A-97B4103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1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E454-D495-4DBF-9D83-1F2AA220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0F7AE-0AF7-41E1-BDAB-C0C21C37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8C4B-F4D8-47B8-B40B-5BD770A652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19A11-E1D0-43CA-969D-DD1E3B4C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FD594-B9CB-4ABC-8263-20A86A33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0393-7501-475F-AF1A-97B4103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0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88C5B-5C3D-4E5C-A0A0-08DE2FC9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8C4B-F4D8-47B8-B40B-5BD770A652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E40CC-B6AA-453A-B5E4-BA5F526A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F1739-0D56-4E79-AAEF-1FD2066B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0393-7501-475F-AF1A-97B4103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8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0846-F6D9-47AE-ADBA-4F60FB94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F759-FF8A-40FE-93D8-5757590B1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698B4-9B09-4CBF-82A9-9026E5A6E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2EDE2-7634-4386-A07B-CB58B138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8C4B-F4D8-47B8-B40B-5BD770A652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F8313-FED8-4E7A-AA43-FB65E819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07B31-43B7-40D4-AD69-E1E45485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0393-7501-475F-AF1A-97B4103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0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8EDD-4978-42BB-A670-F1B225B6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25D5E-6061-4466-B37E-A91125D19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14B1F-4454-4EE8-9697-C222E8303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AAC38-96D3-42CE-A955-FB0D3A0F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8C4B-F4D8-47B8-B40B-5BD770A652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BEDAF-D51A-41BE-A346-3D6798AE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E5049-9361-459E-8878-EB2BC53F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0393-7501-475F-AF1A-97B4103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6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178D1-21E4-40E4-BB18-510554241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9CF28-26E5-4E55-B6E7-06C1C3A0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4A4-3DC0-4E99-A390-600BDEB2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28C4B-F4D8-47B8-B40B-5BD770A652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DB83D-EB63-45AC-9E84-CCBBA304B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27E1E-84E4-44A4-BB9F-885104814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0393-7501-475F-AF1A-97B4103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50C2-7CF0-4536-A0AA-A1034E1C8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01912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26609-5B1F-4900-A1D0-F81860877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01912" cy="1655762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73D484-A6C4-4EC5-810C-0F50E721ED8A}"/>
              </a:ext>
            </a:extLst>
          </p:cNvPr>
          <p:cNvGrpSpPr/>
          <p:nvPr/>
        </p:nvGrpSpPr>
        <p:grpSpPr>
          <a:xfrm>
            <a:off x="1227722" y="386327"/>
            <a:ext cx="10011177" cy="6085344"/>
            <a:chOff x="1227722" y="386327"/>
            <a:chExt cx="10011177" cy="6085344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A37CC3DE-8D33-4091-9DEA-25C40E821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722" y="386327"/>
              <a:ext cx="10011177" cy="608534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34A97A-3757-49C1-B9AD-992C497D80BD}"/>
                </a:ext>
              </a:extLst>
            </p:cNvPr>
            <p:cNvSpPr txBox="1"/>
            <p:nvPr/>
          </p:nvSpPr>
          <p:spPr>
            <a:xfrm>
              <a:off x="1235475" y="509921"/>
              <a:ext cx="59332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(A)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FA5FA7-87C6-41C8-AA0E-FAD0A5DF6383}"/>
                </a:ext>
              </a:extLst>
            </p:cNvPr>
            <p:cNvSpPr txBox="1"/>
            <p:nvPr/>
          </p:nvSpPr>
          <p:spPr>
            <a:xfrm>
              <a:off x="4992209" y="509921"/>
              <a:ext cx="59332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85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Nichols, Virginia A [AGRON]</cp:lastModifiedBy>
  <cp:revision>2</cp:revision>
  <dcterms:created xsi:type="dcterms:W3CDTF">2020-03-04T19:15:41Z</dcterms:created>
  <dcterms:modified xsi:type="dcterms:W3CDTF">2020-03-04T19:30:58Z</dcterms:modified>
</cp:coreProperties>
</file>