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74" r:id="rId5"/>
    <p:sldId id="276" r:id="rId6"/>
    <p:sldId id="278" r:id="rId7"/>
    <p:sldId id="280" r:id="rId8"/>
    <p:sldId id="282" r:id="rId9"/>
    <p:sldId id="271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81006"/>
  </p:normalViewPr>
  <p:slideViewPr>
    <p:cSldViewPr snapToGrid="0">
      <p:cViewPr varScale="1">
        <p:scale>
          <a:sx n="89" d="100"/>
          <a:sy n="89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A7A1-59E2-7247-87DC-517C59FCFF3F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FC0F-F804-7940-B7D1-981A9DD3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Midwestern Corn Belt is different than edges of it in SE or MidAtlantic states – we grow corn and beans (will look more at NASS data to see what % of the states are growing c/s). </a:t>
            </a:r>
          </a:p>
          <a:p>
            <a:r>
              <a:rPr lang="en-US" sz="1200" dirty="0"/>
              <a:t>Fall planted only: window for cc’s that is most likely to advance </a:t>
            </a:r>
          </a:p>
          <a:p>
            <a:r>
              <a:rPr lang="en-US" sz="1200" dirty="0"/>
              <a:t>We think this is a super important question for our region /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WILL NOT SHOW THIS IN THE PRESENTATION BUT INCLUDING HERE FOR </a:t>
            </a:r>
            <a:r>
              <a:rPr lang="en-US" dirty="0" smtClean="0"/>
              <a:t>NOW – I</a:t>
            </a:r>
            <a:r>
              <a:rPr lang="en-US" baseline="0" dirty="0" smtClean="0"/>
              <a:t> PLAN TO INCLUDE THIS IN THE 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Do winter cover crops suppress weeds in Midwestern corn- and soybean-based systems? </a:t>
            </a:r>
            <a:br>
              <a:rPr lang="en-US" sz="5000" dirty="0"/>
            </a:br>
            <a:r>
              <a:rPr lang="en-US" sz="5000" dirty="0"/>
              <a:t>A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962256"/>
            <a:ext cx="7772399" cy="188436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9600" dirty="0"/>
              <a:t>Andrea Basche</a:t>
            </a:r>
            <a:r>
              <a:rPr lang="en-US" sz="9600" baseline="30000" dirty="0"/>
              <a:t>1</a:t>
            </a:r>
            <a:r>
              <a:rPr lang="en-US" sz="9600" dirty="0"/>
              <a:t>, David Weisberger</a:t>
            </a:r>
            <a:r>
              <a:rPr lang="en-US" sz="9600" baseline="30000" dirty="0"/>
              <a:t>2</a:t>
            </a:r>
            <a:r>
              <a:rPr lang="en-US" sz="9600" dirty="0"/>
              <a:t>, Virginia Nichols</a:t>
            </a:r>
            <a:r>
              <a:rPr lang="en-US" sz="9600" baseline="30000" dirty="0"/>
              <a:t>2</a:t>
            </a:r>
            <a:r>
              <a:rPr lang="en-US" sz="9600" dirty="0"/>
              <a:t>, Alisha Bower</a:t>
            </a:r>
            <a:r>
              <a:rPr lang="en-US" sz="9600" baseline="30000" dirty="0"/>
              <a:t>3</a:t>
            </a:r>
            <a:r>
              <a:rPr lang="en-US" sz="9600" dirty="0"/>
              <a:t>, Chris Wilbeck</a:t>
            </a:r>
            <a:r>
              <a:rPr lang="en-US" sz="9600" baseline="30000" dirty="0"/>
              <a:t>3</a:t>
            </a:r>
            <a:r>
              <a:rPr lang="en-US" sz="9600" dirty="0"/>
              <a:t>, Sarah Carlson</a:t>
            </a:r>
            <a:r>
              <a:rPr lang="en-US" sz="9600" baseline="30000" dirty="0"/>
              <a:t>3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1. University of Nebraska-Lincoln, Department of Agronomy and Horticulture, Lincoln, NE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2. Iowa State University, Department of Agronomy, Ames, IA</a:t>
            </a:r>
          </a:p>
          <a:p>
            <a:r>
              <a:rPr lang="en-US" sz="5600" dirty="0">
                <a:latin typeface="Arial" pitchFamily="34" charset="0"/>
                <a:cs typeface="Arial" pitchFamily="34" charset="0"/>
              </a:rPr>
              <a:t>3. Practical Farmers of Iowa, Ames, 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1" y="358855"/>
            <a:ext cx="7926957" cy="50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91514"/>
            <a:ext cx="7886700" cy="48053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background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1" y="1807421"/>
            <a:ext cx="8295217" cy="3243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Criteria: Conducted in Midwestern Corn Belt states*, measured weed density or biomass, included a fall planted cover crop before corn or soybean</a:t>
            </a:r>
          </a:p>
          <a:p>
            <a:r>
              <a:rPr lang="en-US" dirty="0"/>
              <a:t>Focusing on the Corn Belt because of its high production, predominance of annual cropland and opportunity for increased cover crop adoption. </a:t>
            </a:r>
          </a:p>
          <a:p>
            <a:r>
              <a:rPr lang="en-US" dirty="0"/>
              <a:t>Located 29 potential studies (out of 665 screened) and have included 15 studies in a database for this preliminary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77375-2F4F-504D-9105-9596CA90D551}"/>
              </a:ext>
            </a:extLst>
          </p:cNvPr>
          <p:cNvSpPr/>
          <p:nvPr/>
        </p:nvSpPr>
        <p:spPr>
          <a:xfrm>
            <a:off x="118534" y="55655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*Illinois, Indiana, Iowa, Kansas, Michigan, Minnesota, Missouri, Nebraska, North Dakota, Ohio, South Dakota, and Wisconsin</a:t>
            </a:r>
          </a:p>
        </p:txBody>
      </p:sp>
    </p:spTree>
    <p:extLst>
      <p:ext uri="{BB962C8B-B14F-4D97-AF65-F5344CB8AC3E}">
        <p14:creationId xmlns:p14="http://schemas.microsoft.com/office/powerpoint/2010/main" val="6358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" y="197235"/>
            <a:ext cx="8143201" cy="51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Procedure for building the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Extract data systematically</a:t>
            </a:r>
          </a:p>
          <a:p>
            <a:r>
              <a:rPr lang="en-US" dirty="0" smtClean="0"/>
              <a:t>Create a ratio of weeds (density or biomass) with a cover crop / weeds without a cover crop </a:t>
            </a:r>
          </a:p>
          <a:p>
            <a:r>
              <a:rPr lang="en-US" dirty="0" smtClean="0"/>
              <a:t>All other treatments are equal</a:t>
            </a:r>
          </a:p>
          <a:p>
            <a:r>
              <a:rPr lang="en-US" dirty="0" smtClean="0"/>
              <a:t>Total of 172 RRs from 15 studies analyzed to date</a:t>
            </a:r>
          </a:p>
          <a:p>
            <a:r>
              <a:rPr lang="en-US" dirty="0" smtClean="0"/>
              <a:t>Different treatments (generally) lead to multiple RRs in each study such as termination method, cover crop species, planting dates,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" y="220133"/>
            <a:ext cx="8346484" cy="531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94F82-820E-1545-9264-BBB855CD6C07}"/>
              </a:ext>
            </a:extLst>
          </p:cNvPr>
          <p:cNvSpPr txBox="1"/>
          <p:nvPr/>
        </p:nvSpPr>
        <p:spPr>
          <a:xfrm>
            <a:off x="1828800" y="877902"/>
            <a:ext cx="158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48% </a:t>
            </a:r>
            <a:r>
              <a:rPr lang="en-US" b="1" dirty="0">
                <a:solidFill>
                  <a:srgbClr val="FF0000"/>
                </a:solidFill>
              </a:rPr>
              <a:t>of RRs decrease weeds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676B-1032-9B49-AB6C-9E1DB218E4BB}"/>
              </a:ext>
            </a:extLst>
          </p:cNvPr>
          <p:cNvSpPr txBox="1"/>
          <p:nvPr/>
        </p:nvSpPr>
        <p:spPr>
          <a:xfrm>
            <a:off x="1828800" y="3048783"/>
            <a:ext cx="197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55% of RRs decrease weeds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2" y="323115"/>
            <a:ext cx="8089818" cy="51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Research shows that cover crops do not always reduce weeds</a:t>
            </a:r>
          </a:p>
          <a:p>
            <a:r>
              <a:rPr lang="en-US" dirty="0"/>
              <a:t>Management, especially termination method, seems to be </a:t>
            </a:r>
            <a:r>
              <a:rPr lang="en-US" dirty="0" smtClean="0"/>
              <a:t>an </a:t>
            </a:r>
            <a:r>
              <a:rPr lang="en-US" dirty="0"/>
              <a:t>important </a:t>
            </a:r>
            <a:r>
              <a:rPr lang="en-US" dirty="0" smtClean="0"/>
              <a:t>factor</a:t>
            </a:r>
          </a:p>
          <a:p>
            <a:r>
              <a:rPr lang="en-US" dirty="0" smtClean="0"/>
              <a:t>Comment on amount of biomass needed</a:t>
            </a:r>
            <a:endParaRPr lang="en-US" dirty="0"/>
          </a:p>
          <a:p>
            <a:r>
              <a:rPr lang="en-US" dirty="0"/>
              <a:t>Visit </a:t>
            </a:r>
            <a:r>
              <a:rPr lang="en-US" u="sng" dirty="0" smtClean="0"/>
              <a:t>Poster 1137 </a:t>
            </a:r>
            <a:r>
              <a:rPr lang="en-US" dirty="0"/>
              <a:t>to learn </a:t>
            </a:r>
            <a:r>
              <a:rPr lang="en-US" dirty="0" smtClean="0"/>
              <a:t>more from 4-6pm this afternoon!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their template is horrible and defaults to the 2017 logo beyond the third slide which is infuriating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5DF2F1-BA45-4544-806E-D9CF3599C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247456"/>
              </p:ext>
            </p:extLst>
          </p:nvPr>
        </p:nvGraphicFramePr>
        <p:xfrm>
          <a:off x="162232" y="0"/>
          <a:ext cx="8819536" cy="671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20">
                  <a:extLst>
                    <a:ext uri="{9D8B030D-6E8A-4147-A177-3AD203B41FA5}">
                      <a16:colId xmlns:a16="http://schemas.microsoft.com/office/drawing/2014/main" val="1881623105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1565518127"/>
                    </a:ext>
                  </a:extLst>
                </a:gridCol>
                <a:gridCol w="1769806">
                  <a:extLst>
                    <a:ext uri="{9D8B030D-6E8A-4147-A177-3AD203B41FA5}">
                      <a16:colId xmlns:a16="http://schemas.microsoft.com/office/drawing/2014/main" val="2079970207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923393873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1274540024"/>
                    </a:ext>
                  </a:extLst>
                </a:gridCol>
              </a:tblGrid>
              <a:tr h="677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 crop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Corn or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1182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Hoffman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39695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clover, medic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Fisk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79185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Czapar</a:t>
                      </a:r>
                      <a:r>
                        <a:rPr lang="en-US" sz="1800" dirty="0"/>
                        <a:t>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89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wheat,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corn,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Gallagher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8797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DeBruin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64971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Davis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95582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Bernstein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57050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corn, 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Delate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73233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rye/vetch, vetch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Hayden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20334"/>
                  </a:ext>
                </a:extLst>
              </a:tr>
              <a:tr h="6179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wheat, ryegrass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corn, soybean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Mock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47899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Forcella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19214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Gieske</a:t>
                      </a:r>
                      <a:r>
                        <a:rPr lang="en-US" sz="1800" dirty="0"/>
                        <a:t> et 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57493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mixes*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Cornelius and Bradley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525187"/>
                  </a:ext>
                </a:extLst>
              </a:tr>
              <a:tr h="6179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radish, canola, 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Crawford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74866"/>
                  </a:ext>
                </a:extLst>
              </a:tr>
              <a:tr h="36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Werle</a:t>
                      </a:r>
                      <a:r>
                        <a:rPr lang="en-US" sz="1800" dirty="0"/>
                        <a:t> et 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3139</TotalTime>
  <Words>552</Words>
  <Application>Microsoft Office PowerPoint</Application>
  <PresentationFormat>On-screen Show 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Do winter cover crops suppress weeds in Midwestern corn- and soybean-based systems?  A meta-analysis</vt:lpstr>
      <vt:lpstr>Project background and rationale</vt:lpstr>
      <vt:lpstr>PowerPoint Presentation</vt:lpstr>
      <vt:lpstr>Procedure for building the database</vt:lpstr>
      <vt:lpstr>PowerPoint Presentation</vt:lpstr>
      <vt:lpstr>PowerPoint Presentation</vt:lpstr>
      <vt:lpstr>Summary</vt:lpstr>
      <vt:lpstr>EXTRA SLIDES FOR NOW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Fisk</dc:creator>
  <cp:lastModifiedBy>Andrea Basche</cp:lastModifiedBy>
  <cp:revision>30</cp:revision>
  <dcterms:created xsi:type="dcterms:W3CDTF">2016-05-26T16:30:45Z</dcterms:created>
  <dcterms:modified xsi:type="dcterms:W3CDTF">2018-10-29T00:21:04Z</dcterms:modified>
</cp:coreProperties>
</file>