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3" r:id="rId12"/>
    <p:sldId id="271" r:id="rId13"/>
    <p:sldId id="274" r:id="rId14"/>
    <p:sldId id="275" r:id="rId15"/>
    <p:sldId id="260" r:id="rId16"/>
    <p:sldId id="261" r:id="rId17"/>
    <p:sldId id="262" r:id="rId18"/>
    <p:sldId id="263" r:id="rId19"/>
    <p:sldId id="270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0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349" autoAdjust="0"/>
  </p:normalViewPr>
  <p:slideViewPr>
    <p:cSldViewPr snapToGrid="0">
      <p:cViewPr varScale="1">
        <p:scale>
          <a:sx n="81" d="100"/>
          <a:sy n="81" d="100"/>
        </p:scale>
        <p:origin x="9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798AF-3154-4850-9185-47A0D9ED6D6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BA204-FB56-4065-827C-AFEB41E1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4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some big outliers here too. Do we need to investigate</a:t>
            </a:r>
            <a:r>
              <a:rPr lang="en-US" baseline="0" dirty="0" smtClean="0"/>
              <a:t> some of these studies or is it possible that cover crops are increasing weeds by 800% or more in some instances?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BA204-FB56-4065-827C-AFEB41E1F9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75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Sarah</a:t>
            </a:r>
            <a:r>
              <a:rPr lang="en-US" baseline="0" dirty="0" smtClean="0"/>
              <a:t> also had many RR that showed an increase in weed biomass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BA204-FB56-4065-827C-AFEB41E1F9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52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variables that I added – only in the csv file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Study #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Month no. for planting date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Julian DOY for planting and termination dates – we should talk more about QC for this. Some of the dates did not have years so I defaulted to 2018. Unless this was a leap year that is an OK assumption but we may have days that are off by 1 DOY. I also did the conversion in excel which made it a little wonky (I could only get the formula to work by adding the year which I then had to text to column separate to remove)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 method 2 – herbicide, mechanical, dual (mowing + herbicide), winter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could ungroup some of the M categories but we need to be more standardized in that column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BA204-FB56-4065-827C-AFEB41E1F9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49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figures for cover crop biomass and weed density/weed biomass are not super clean. There is some pattern (I think) with more grass biomass leading to more weed control. I added a line at -0.69 which is the LN of 0.5 noting a 50% reduction in weed control. Drawing a value from that is a little difficult. We could consider evaluating the regression coefficients to come up with a number for biomass but I think we’re pretty far away from being able to say anything concrete yet.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the studies with the same amount of biomass and negative and positive response ratios is confusing to me. What’s causing this?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BA204-FB56-4065-827C-AFEB41E1F9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95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figures for cover crop biomass and weed density/weed biomass are not super clean. There is some pattern (I think) with more grass biomass leading to more weed control. I added a line at -0.69 which is the LN of 0.5 noting a 50% reduction in weed control. Drawing a value from that is a little difficult. We could consider evaluating the regression coefficients to come up with a number for biomass but I think we’re pretty far away from being able to say anything concrete yet.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the studies with the same amount of biomass and negative and positive response ratios is confusing to me. What’s causing this?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BA204-FB56-4065-827C-AFEB41E1F9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80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BA204-FB56-4065-827C-AFEB41E1F9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79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don’t see strong patterns with this or the planting DOY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BA204-FB56-4065-827C-AFEB41E1F9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2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this would only graph where there was a RR for both weed density and yield</a:t>
            </a:r>
          </a:p>
          <a:p>
            <a:r>
              <a:rPr lang="en-US" dirty="0" smtClean="0"/>
              <a:t>Again I’d want to double check</a:t>
            </a:r>
            <a:r>
              <a:rPr lang="en-US" baseline="0" dirty="0" smtClean="0"/>
              <a:t> my math so consider these numbers first estimates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BA204-FB56-4065-827C-AFEB41E1F9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5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this would only graph where there was a RR for both weed biomass and yield – by my count doing subsets in R I got 105 total here</a:t>
            </a:r>
          </a:p>
          <a:p>
            <a:r>
              <a:rPr lang="en-US" dirty="0" smtClean="0"/>
              <a:t>Its possible that my</a:t>
            </a:r>
            <a:r>
              <a:rPr lang="en-US" baseline="0" dirty="0" smtClean="0"/>
              <a:t> counts are off – I want to do double check these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BA204-FB56-4065-827C-AFEB41E1F9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89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this would only graph where there was a RR for both weed biomass and yield</a:t>
            </a:r>
          </a:p>
          <a:p>
            <a:r>
              <a:rPr lang="en-US" dirty="0" smtClean="0"/>
              <a:t>To me this demonstrates that in the region we are considering it is difficult not to reduce yields – at least in the way that cover crops are typically managed in research experiments</a:t>
            </a:r>
          </a:p>
          <a:p>
            <a:r>
              <a:rPr lang="en-US" dirty="0" smtClean="0"/>
              <a:t>Doesn’t seem to be a difference between corn or soybean yield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BA204-FB56-4065-827C-AFEB41E1F9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79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123 yield RRs, 93 negative, 29</a:t>
            </a:r>
            <a:r>
              <a:rPr lang="en-US" baseline="0" dirty="0" smtClean="0"/>
              <a:t> positive (1 must be exactly zero or no change)</a:t>
            </a:r>
          </a:p>
          <a:p>
            <a:r>
              <a:rPr lang="en-US" baseline="0" dirty="0" smtClean="0"/>
              <a:t>Which are the very high positives??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BA204-FB56-4065-827C-AFEB41E1F9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9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89E4-AE84-415D-8FEF-4D4A7028D55F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0DC2-5B76-456C-A744-3E080795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9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89E4-AE84-415D-8FEF-4D4A7028D55F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0DC2-5B76-456C-A744-3E080795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89E4-AE84-415D-8FEF-4D4A7028D55F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0DC2-5B76-456C-A744-3E080795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5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89E4-AE84-415D-8FEF-4D4A7028D55F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0DC2-5B76-456C-A744-3E080795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89E4-AE84-415D-8FEF-4D4A7028D55F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0DC2-5B76-456C-A744-3E080795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2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89E4-AE84-415D-8FEF-4D4A7028D55F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0DC2-5B76-456C-A744-3E080795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3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89E4-AE84-415D-8FEF-4D4A7028D55F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0DC2-5B76-456C-A744-3E080795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5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89E4-AE84-415D-8FEF-4D4A7028D55F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0DC2-5B76-456C-A744-3E080795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62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89E4-AE84-415D-8FEF-4D4A7028D55F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0DC2-5B76-456C-A744-3E080795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7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89E4-AE84-415D-8FEF-4D4A7028D55F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0DC2-5B76-456C-A744-3E080795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4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89E4-AE84-415D-8FEF-4D4A7028D55F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0DC2-5B76-456C-A744-3E080795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6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989E4-AE84-415D-8FEF-4D4A7028D55F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E0DC2-5B76-456C-A744-3E080795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9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Preliminary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34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722911" y="1524107"/>
            <a:ext cx="8074231" cy="50785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“win </a:t>
            </a:r>
            <a:r>
              <a:rPr lang="en-US" dirty="0" err="1" smtClean="0"/>
              <a:t>win</a:t>
            </a:r>
            <a:r>
              <a:rPr lang="en-US" dirty="0" smtClean="0"/>
              <a:t>” graphs – weed biomass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86941" y="2849670"/>
            <a:ext cx="2624446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</a:t>
            </a:r>
            <a:r>
              <a:rPr lang="en-US" dirty="0" err="1" smtClean="0"/>
              <a:t>win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07580" y="5448795"/>
            <a:ext cx="2624446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Lose </a:t>
            </a:r>
            <a:r>
              <a:rPr lang="en-US" dirty="0" err="1" smtClean="0"/>
              <a:t>lose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53839" y="3592686"/>
            <a:ext cx="155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 or 16%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45730" y="3592686"/>
            <a:ext cx="155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or 5%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24997" y="5079463"/>
            <a:ext cx="155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60 or 57%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53838" y="5207487"/>
            <a:ext cx="155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 or 22%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773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182" y="1377499"/>
            <a:ext cx="8247619" cy="5314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“win </a:t>
            </a:r>
            <a:r>
              <a:rPr lang="en-US" dirty="0" err="1" smtClean="0"/>
              <a:t>win</a:t>
            </a:r>
            <a:r>
              <a:rPr lang="en-US" dirty="0" smtClean="0"/>
              <a:t>” graphs – weed biomass – corn vs. soy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86941" y="2849670"/>
            <a:ext cx="2624446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</a:t>
            </a:r>
            <a:r>
              <a:rPr lang="en-US" dirty="0" err="1" smtClean="0"/>
              <a:t>win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07580" y="5448795"/>
            <a:ext cx="2624446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Lose </a:t>
            </a:r>
            <a:r>
              <a:rPr lang="en-US" dirty="0" err="1" smtClean="0"/>
              <a:t>lose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98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Verret</a:t>
            </a:r>
            <a:r>
              <a:rPr lang="en-US" dirty="0" smtClean="0"/>
              <a:t> et al. 2017 paper “win </a:t>
            </a:r>
            <a:r>
              <a:rPr lang="en-US" dirty="0" err="1" smtClean="0"/>
              <a:t>win</a:t>
            </a:r>
            <a:r>
              <a:rPr lang="en-US" dirty="0" smtClean="0"/>
              <a:t>”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1690688"/>
            <a:ext cx="121634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58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065" y="0"/>
            <a:ext cx="10515600" cy="1325563"/>
          </a:xfrm>
        </p:spPr>
        <p:txBody>
          <a:bodyPr/>
          <a:lstStyle/>
          <a:p>
            <a:r>
              <a:rPr lang="en-US" dirty="0" smtClean="0"/>
              <a:t>More on yields: 93 negative, 29 positive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310" y="1134784"/>
            <a:ext cx="8247619" cy="531428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918369" y="3313216"/>
            <a:ext cx="593766" cy="6650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87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97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Marcillo</a:t>
            </a:r>
            <a:r>
              <a:rPr lang="en-US" dirty="0" smtClean="0"/>
              <a:t> and </a:t>
            </a:r>
            <a:r>
              <a:rPr lang="en-US" dirty="0" err="1" smtClean="0"/>
              <a:t>Miguez</a:t>
            </a:r>
            <a:r>
              <a:rPr lang="en-US" dirty="0" smtClean="0"/>
              <a:t> 2017 – we are in the hardest place to get positive yield effects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9" y="1257608"/>
            <a:ext cx="5573672" cy="51884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631" y="1423863"/>
            <a:ext cx="5780128" cy="52362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50026" y="2410691"/>
            <a:ext cx="4227616" cy="14650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08223" y="2301835"/>
            <a:ext cx="4227616" cy="9757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46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Sarah’s July 2017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77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r="20050"/>
          <a:stretch/>
        </p:blipFill>
        <p:spPr bwMode="auto">
          <a:xfrm>
            <a:off x="2026896" y="0"/>
            <a:ext cx="8207615" cy="67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5999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 r="25829"/>
          <a:stretch>
            <a:fillRect/>
          </a:stretch>
        </p:blipFill>
        <p:spPr bwMode="auto">
          <a:xfrm>
            <a:off x="2008166" y="80575"/>
            <a:ext cx="8112368" cy="673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2793945" y="3328906"/>
            <a:ext cx="703353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14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 r="25197"/>
          <a:stretch>
            <a:fillRect/>
          </a:stretch>
        </p:blipFill>
        <p:spPr bwMode="auto">
          <a:xfrm>
            <a:off x="2679975" y="0"/>
            <a:ext cx="7408003" cy="678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Connector 3"/>
          <p:cNvCxnSpPr/>
          <p:nvPr/>
        </p:nvCxnSpPr>
        <p:spPr>
          <a:xfrm>
            <a:off x="3331227" y="4566195"/>
            <a:ext cx="67567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11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we miss any studies that need to be excluded? These figures don’t include the </a:t>
            </a:r>
            <a:r>
              <a:rPr lang="en-US" dirty="0" err="1" smtClean="0"/>
              <a:t>interseeding</a:t>
            </a:r>
            <a:r>
              <a:rPr lang="en-US" dirty="0" smtClean="0"/>
              <a:t> MI study</a:t>
            </a:r>
          </a:p>
          <a:p>
            <a:r>
              <a:rPr lang="en-US" dirty="0" smtClean="0"/>
              <a:t>Not done anything for weighting factors or stats yet. Need to figure out the best way to deal with the 0 values for weeds in the cover crop (</a:t>
            </a:r>
            <a:r>
              <a:rPr lang="en-US" dirty="0" err="1" smtClean="0"/>
              <a:t>Verret</a:t>
            </a:r>
            <a:r>
              <a:rPr lang="en-US" dirty="0" smtClean="0"/>
              <a:t> paper seemed to assign a “dummy” value)</a:t>
            </a:r>
          </a:p>
          <a:p>
            <a:r>
              <a:rPr lang="en-US" dirty="0" smtClean="0"/>
              <a:t>Added a few variables to the CSV file only – see notes below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212 response ratios (not counting the </a:t>
            </a:r>
            <a:r>
              <a:rPr lang="en-US" dirty="0" err="1" smtClean="0"/>
              <a:t>interseeding</a:t>
            </a:r>
            <a:r>
              <a:rPr lang="en-US" dirty="0" smtClean="0"/>
              <a:t> MI study) from 12 studies</a:t>
            </a:r>
          </a:p>
          <a:p>
            <a:r>
              <a:rPr lang="en-US" dirty="0"/>
              <a:t>115 of weed density (~29 that have zeros for the cover crop treatment which does allow for a response ratio calculation)</a:t>
            </a:r>
          </a:p>
          <a:p>
            <a:r>
              <a:rPr lang="en-US" b="1" u="sng" dirty="0"/>
              <a:t>59% of response ratios are negative, meaning reduced weed density with a cover crop</a:t>
            </a:r>
            <a:endParaRPr lang="en-US" dirty="0"/>
          </a:p>
          <a:p>
            <a:r>
              <a:rPr lang="en-US" dirty="0"/>
              <a:t>121 of weed biomass (same problem with the zeros here)</a:t>
            </a:r>
          </a:p>
          <a:p>
            <a:r>
              <a:rPr lang="en-US" b="1" u="sng" dirty="0"/>
              <a:t>67% of response ratios are negative, meaning reduced weed biomass with a cover crop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74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and more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Are we OK with the database as is? Do the positive weed density/biomass values make sense? </a:t>
            </a:r>
            <a:r>
              <a:rPr lang="en-US" dirty="0" err="1" smtClean="0"/>
              <a:t>Verret</a:t>
            </a:r>
            <a:r>
              <a:rPr lang="en-US" dirty="0" smtClean="0"/>
              <a:t> paper has 34 studies. Right now we have 12 which comparably is pretty good in my opinion</a:t>
            </a:r>
          </a:p>
          <a:p>
            <a:r>
              <a:rPr lang="en-US" dirty="0" smtClean="0"/>
              <a:t>Thinking through the infinity values/0 weeds in the cover crop plots</a:t>
            </a:r>
          </a:p>
          <a:p>
            <a:r>
              <a:rPr lang="en-US" dirty="0" smtClean="0"/>
              <a:t>Weighting factor – if all the reps are the same it isn’t going to make a difference</a:t>
            </a:r>
          </a:p>
          <a:p>
            <a:r>
              <a:rPr lang="en-US" dirty="0" smtClean="0"/>
              <a:t>How to come up with the 50% reduction value in a reasonable way – if that’s our goal</a:t>
            </a:r>
          </a:p>
          <a:p>
            <a:r>
              <a:rPr lang="en-US" dirty="0" smtClean="0"/>
              <a:t>Other variables we want to include – I didn’t yet look at termination method or planting/termination timing in any detail </a:t>
            </a:r>
          </a:p>
          <a:p>
            <a:r>
              <a:rPr lang="en-US" dirty="0" smtClean="0"/>
              <a:t>Database cleanup and organizing – a few variables that we should standardize, renaming variables,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6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distribution – weed density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751413" y="1690688"/>
            <a:ext cx="7998228" cy="447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8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distribution – weed biomass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33552" y="1690688"/>
            <a:ext cx="7242958" cy="449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3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 crop biomass relationship to response ratios – weed density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364178" y="1799165"/>
            <a:ext cx="7409213" cy="428100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89465" y="3218212"/>
            <a:ext cx="914400" cy="1911927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68784" y="59346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Also the studies with the same amount of biomass and negative and positive response ratios is confusing to me. What’s causing this?</a:t>
            </a:r>
          </a:p>
        </p:txBody>
      </p:sp>
      <p:sp>
        <p:nvSpPr>
          <p:cNvPr id="7" name="Left Arrow 6"/>
          <p:cNvSpPr/>
          <p:nvPr/>
        </p:nvSpPr>
        <p:spPr>
          <a:xfrm>
            <a:off x="9606147" y="4108862"/>
            <a:ext cx="2185061" cy="902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50% weed control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515096" y="3657600"/>
            <a:ext cx="4678878" cy="1900052"/>
          </a:xfrm>
          <a:prstGeom prst="line">
            <a:avLst/>
          </a:prstGeom>
          <a:ln w="38100">
            <a:solidFill>
              <a:srgbClr val="EC0E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754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 crop biomass relationship to response ratios – weed biomass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>
            <a:off x="9606147" y="4108862"/>
            <a:ext cx="2185061" cy="902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50% weed control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687286" y="1799166"/>
            <a:ext cx="7777347" cy="485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30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of planting / termination DOY and cover crop biomass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349829" y="1799165"/>
            <a:ext cx="7492341" cy="463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3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of planting / termination DOY and cover crop biomass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865413" y="1571934"/>
            <a:ext cx="8157359" cy="472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36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“win </a:t>
            </a:r>
            <a:r>
              <a:rPr lang="en-US" dirty="0" err="1" smtClean="0"/>
              <a:t>win</a:t>
            </a:r>
            <a:r>
              <a:rPr lang="en-US" dirty="0" smtClean="0"/>
              <a:t>” graphs – weed density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924793" y="1478531"/>
            <a:ext cx="7421088" cy="50291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05694" y="2838203"/>
            <a:ext cx="2624446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</a:t>
            </a:r>
            <a:r>
              <a:rPr lang="en-US" dirty="0" err="1" smtClean="0"/>
              <a:t>win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4442" y="5353792"/>
            <a:ext cx="2624446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Lose </a:t>
            </a:r>
            <a:r>
              <a:rPr lang="en-US" dirty="0" err="1" smtClean="0"/>
              <a:t>lose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53839" y="3592686"/>
            <a:ext cx="155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 or 14%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45730" y="3592686"/>
            <a:ext cx="155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or 3%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39347" y="4984460"/>
            <a:ext cx="155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59 or 62%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53838" y="5207487"/>
            <a:ext cx="155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 or 21%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294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1099</Words>
  <Application>Microsoft Office PowerPoint</Application>
  <PresentationFormat>Widescreen</PresentationFormat>
  <Paragraphs>81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Preliminary analysis</vt:lpstr>
      <vt:lpstr>Overall</vt:lpstr>
      <vt:lpstr>Overall distribution – weed density</vt:lpstr>
      <vt:lpstr>Overall distribution – weed biomass</vt:lpstr>
      <vt:lpstr>Cover crop biomass relationship to response ratios – weed density</vt:lpstr>
      <vt:lpstr>Cover crop biomass relationship to response ratios – weed biomass</vt:lpstr>
      <vt:lpstr>Relationship of planting / termination DOY and cover crop biomass</vt:lpstr>
      <vt:lpstr>Relationship of planting / termination DOY and cover crop biomass</vt:lpstr>
      <vt:lpstr>“win win” graphs – weed density</vt:lpstr>
      <vt:lpstr>“win win” graphs – weed biomass</vt:lpstr>
      <vt:lpstr>“win win” graphs – weed biomass – corn vs. soy</vt:lpstr>
      <vt:lpstr>Verret et al. 2017 paper “win win” diagram</vt:lpstr>
      <vt:lpstr>More on yields: 93 negative, 29 positive</vt:lpstr>
      <vt:lpstr>Marcillo and Miguez 2017 – we are in the hardest place to get positive yield effects</vt:lpstr>
      <vt:lpstr>From Sarah’s July 2017 presentation</vt:lpstr>
      <vt:lpstr>PowerPoint Presentation</vt:lpstr>
      <vt:lpstr>PowerPoint Presentation</vt:lpstr>
      <vt:lpstr>PowerPoint Presentation</vt:lpstr>
      <vt:lpstr>Questions/discussion</vt:lpstr>
      <vt:lpstr>Next steps and more questions</vt:lpstr>
    </vt:vector>
  </TitlesOfParts>
  <Company>University of Nebraska-Lincoln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analysis</dc:title>
  <dc:creator>Andrea Basche</dc:creator>
  <cp:lastModifiedBy>Andrea Basche</cp:lastModifiedBy>
  <cp:revision>13</cp:revision>
  <dcterms:created xsi:type="dcterms:W3CDTF">2018-03-21T16:10:01Z</dcterms:created>
  <dcterms:modified xsi:type="dcterms:W3CDTF">2018-03-21T17:18:11Z</dcterms:modified>
</cp:coreProperties>
</file>