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8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50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6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5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874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02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18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9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927E76-FB5A-472E-A231-16D7D6C0CFC2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C7CD-DA6D-4A3E-84D1-3E88FA425B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30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8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205291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проект - </a:t>
            </a:r>
            <a:r>
              <a:rPr lang="ru-RU" dirty="0"/>
              <a:t>обычная </a:t>
            </a:r>
            <a:r>
              <a:rPr lang="en-US" dirty="0"/>
              <a:t>RPG</a:t>
            </a:r>
            <a:r>
              <a:rPr lang="ru-RU" dirty="0"/>
              <a:t> игра с видом сверху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24" y="2061061"/>
            <a:ext cx="5590096" cy="41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Выберите </a:t>
            </a:r>
            <a:r>
              <a:rPr lang="ru-RU" dirty="0"/>
              <a:t>сложность игры, она влияет на урон врагов </a:t>
            </a:r>
          </a:p>
          <a:p>
            <a:r>
              <a:rPr lang="ru-RU" dirty="0"/>
              <a:t>Выберите класс: </a:t>
            </a:r>
          </a:p>
          <a:p>
            <a:r>
              <a:rPr lang="ru-RU" dirty="0"/>
              <a:t>FIRE - при атаке врага, вы нанесете дополнительно 1 ед. урона в секунду COLD - при атаке врага, вы охлаждаете его, снижая скорость атаки вдвое </a:t>
            </a:r>
          </a:p>
          <a:p>
            <a:r>
              <a:rPr lang="ru-RU" dirty="0"/>
              <a:t>Затем введите ваше имя и нажмите </a:t>
            </a:r>
            <a:r>
              <a:rPr lang="ru-RU" dirty="0" err="1"/>
              <a:t>Enter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66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253" y="1273498"/>
            <a:ext cx="6592438" cy="49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Вам нужно подойти ко врагу, используя кнопки </a:t>
            </a:r>
            <a:r>
              <a:rPr lang="en-US" dirty="0" smtClean="0"/>
              <a:t>WASD</a:t>
            </a:r>
            <a:r>
              <a:rPr lang="ru-RU" dirty="0" smtClean="0"/>
              <a:t>, и нажать ЛКМ.</a:t>
            </a:r>
          </a:p>
          <a:p>
            <a:r>
              <a:rPr lang="ru-RU" dirty="0" smtClean="0"/>
              <a:t>С монстра с небольшим шансом выпадает посох, который повышает урон игрока</a:t>
            </a:r>
          </a:p>
          <a:p>
            <a:r>
              <a:rPr lang="ru-RU" dirty="0" smtClean="0"/>
              <a:t>После убийства босса высветится окно победы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16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ygame</a:t>
            </a:r>
            <a:endParaRPr lang="ru-RU" dirty="0" smtClean="0"/>
          </a:p>
          <a:p>
            <a:r>
              <a:rPr lang="en-US" dirty="0" smtClean="0"/>
              <a:t>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1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моей игры было написано несколько классов</a:t>
            </a:r>
            <a:r>
              <a:rPr lang="ru-RU" dirty="0" smtClean="0"/>
              <a:t>:</a:t>
            </a:r>
          </a:p>
          <a:p>
            <a:r>
              <a:rPr lang="ru-RU" dirty="0"/>
              <a:t>	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Enemy</a:t>
            </a:r>
          </a:p>
          <a:p>
            <a:r>
              <a:rPr lang="en-US" dirty="0" smtClean="0"/>
              <a:t>Mob</a:t>
            </a:r>
          </a:p>
          <a:p>
            <a:r>
              <a:rPr lang="en-US" dirty="0" err="1" smtClean="0"/>
              <a:t>Animated_sprite</a:t>
            </a:r>
            <a:endParaRPr lang="en-US" dirty="0" smtClean="0"/>
          </a:p>
          <a:p>
            <a:r>
              <a:rPr lang="en-US" dirty="0" smtClean="0"/>
              <a:t>Player </a:t>
            </a:r>
          </a:p>
          <a:p>
            <a:r>
              <a:rPr lang="en-US" dirty="0" smtClean="0"/>
              <a:t>Board</a:t>
            </a:r>
          </a:p>
          <a:p>
            <a:r>
              <a:rPr lang="en-US" dirty="0" smtClean="0"/>
              <a:t>Menu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1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ru-RU" dirty="0"/>
              <a:t>столкновений</a:t>
            </a:r>
          </a:p>
          <a:p>
            <a:r>
              <a:rPr lang="ru-RU" dirty="0" smtClean="0"/>
              <a:t>Работа </a:t>
            </a:r>
            <a:r>
              <a:rPr lang="ru-RU" dirty="0"/>
              <a:t>со спрайтами</a:t>
            </a:r>
          </a:p>
          <a:p>
            <a:r>
              <a:rPr lang="ru-RU" dirty="0" smtClean="0"/>
              <a:t>Работа </a:t>
            </a:r>
            <a:r>
              <a:rPr lang="ru-RU" dirty="0"/>
              <a:t>с файлами</a:t>
            </a:r>
          </a:p>
          <a:p>
            <a:r>
              <a:rPr lang="ru-RU" dirty="0" smtClean="0"/>
              <a:t>Создание анимации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6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будущем есть во</a:t>
            </a:r>
            <a:r>
              <a:rPr lang="ru-RU" dirty="0"/>
              <a:t>з</a:t>
            </a:r>
            <a:r>
              <a:rPr lang="ru-RU" dirty="0" smtClean="0"/>
              <a:t>можность доработки игры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Добавление новых уровней</a:t>
            </a:r>
          </a:p>
          <a:p>
            <a:r>
              <a:rPr lang="ru-RU" dirty="0" smtClean="0"/>
              <a:t>Добавлении системы умений для персонажей </a:t>
            </a:r>
          </a:p>
          <a:p>
            <a:r>
              <a:rPr lang="ru-RU" dirty="0" smtClean="0"/>
              <a:t>Создание сюжетной линии игры</a:t>
            </a:r>
          </a:p>
        </p:txBody>
      </p:sp>
    </p:spTree>
    <p:extLst>
      <p:ext uri="{BB962C8B-B14F-4D97-AF65-F5344CB8AC3E}">
        <p14:creationId xmlns:p14="http://schemas.microsoft.com/office/powerpoint/2010/main" val="19739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21</TotalTime>
  <Words>150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Проект PyGame</vt:lpstr>
      <vt:lpstr>Мой проект - обычная RPG игра с видом сверху </vt:lpstr>
      <vt:lpstr>Правила игры</vt:lpstr>
      <vt:lpstr>Главное меню</vt:lpstr>
      <vt:lpstr>Игровой процесс</vt:lpstr>
      <vt:lpstr>Использованные библиотеки</vt:lpstr>
      <vt:lpstr>Структура</vt:lpstr>
      <vt:lpstr>Примененные технологии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RePack by Diakov</dc:creator>
  <cp:lastModifiedBy>RePack by Diakov</cp:lastModifiedBy>
  <cp:revision>3</cp:revision>
  <dcterms:created xsi:type="dcterms:W3CDTF">2021-12-27T17:49:49Z</dcterms:created>
  <dcterms:modified xsi:type="dcterms:W3CDTF">2022-01-17T12:09:16Z</dcterms:modified>
</cp:coreProperties>
</file>