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59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390F-A388-46E4-AEE3-BBEB3A3F37B0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198B-8689-47A4-BAE3-DAE1A2FB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45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390F-A388-46E4-AEE3-BBEB3A3F37B0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198B-8689-47A4-BAE3-DAE1A2FB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36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390F-A388-46E4-AEE3-BBEB3A3F37B0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198B-8689-47A4-BAE3-DAE1A2FB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7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390F-A388-46E4-AEE3-BBEB3A3F37B0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198B-8689-47A4-BAE3-DAE1A2FB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79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390F-A388-46E4-AEE3-BBEB3A3F37B0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198B-8689-47A4-BAE3-DAE1A2FB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04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390F-A388-46E4-AEE3-BBEB3A3F37B0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198B-8689-47A4-BAE3-DAE1A2FB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49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390F-A388-46E4-AEE3-BBEB3A3F37B0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198B-8689-47A4-BAE3-DAE1A2FB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12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390F-A388-46E4-AEE3-BBEB3A3F37B0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198B-8689-47A4-BAE3-DAE1A2FB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4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390F-A388-46E4-AEE3-BBEB3A3F37B0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198B-8689-47A4-BAE3-DAE1A2FB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40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390F-A388-46E4-AEE3-BBEB3A3F37B0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198B-8689-47A4-BAE3-DAE1A2FB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2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390F-A388-46E4-AEE3-BBEB3A3F37B0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198B-8689-47A4-BAE3-DAE1A2FB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2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390F-A388-46E4-AEE3-BBEB3A3F37B0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198B-8689-47A4-BAE3-DAE1A2FB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3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ПРОЕКТ</a:t>
            </a:r>
            <a:br>
              <a:rPr lang="ru-RU" sz="5400" dirty="0" smtClean="0"/>
            </a:br>
            <a:r>
              <a:rPr lang="ru-RU" sz="5400" dirty="0" smtClean="0"/>
              <a:t>«ПОМОЩНИК ДЛЯ ПОДГОТОВКИ К ЕГЭ»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966096"/>
            <a:ext cx="2178205" cy="891904"/>
          </a:xfrm>
        </p:spPr>
        <p:txBody>
          <a:bodyPr/>
          <a:lstStyle/>
          <a:p>
            <a:r>
              <a:rPr lang="ru-RU" dirty="0" smtClean="0"/>
              <a:t>ПЕТУХОВ ИВАН</a:t>
            </a:r>
          </a:p>
          <a:p>
            <a:r>
              <a:rPr lang="ru-RU" dirty="0" smtClean="0"/>
              <a:t>Г. ЯРОСЛАВЛЬ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75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Недавно я столкнулся с трудностями в подготовке к сдаче ЕГЭ. Мой проект – приложение, позволяющее составить четкое расписание своих занятий, просматривать статистику уже выполненных заданий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479800"/>
            <a:ext cx="4457700" cy="30353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896100" y="3479800"/>
            <a:ext cx="44577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7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Предлагается выбрать даты начала и конца подготовки, а также экзамены, которые сдаются. Затем программа составляет расписание для ежедневной подготовки к ЕГЭ (по 1 заданию в день). В этой программе можно отмечать выполнение заданий и отслеживать прогресс подготовки к экзаменам.</a:t>
            </a:r>
          </a:p>
          <a:p>
            <a:pPr marL="0" indent="0">
              <a:buNone/>
            </a:pPr>
            <a:r>
              <a:rPr lang="ru-RU" dirty="0"/>
              <a:t>Для реализации идеи было написано 5 классов, в каждом классе методы для реализации функций приложения.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52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Работа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начала нужно выбрать дату начала и окончания подготовки. Затем из предложенного списка необходимо выбрать экзамены, к которым вы собираетесь подготовиться. После нажатия кнопки «Подтвердить», программа составит расписание для </a:t>
            </a:r>
            <a:r>
              <a:rPr lang="ru-RU" dirty="0" smtClean="0"/>
              <a:t>подготовки. В случае ввода некорректных данных, появится окно с ошибкой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568" y="3843867"/>
            <a:ext cx="4436863" cy="30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1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35980"/>
            <a:ext cx="10515600" cy="5440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 главном экране выводится расписание на все время подготовки, а также кнопки «Открыть напоминания» и «Открыть профиль».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7067"/>
            <a:ext cx="5274734" cy="33998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934" y="2779185"/>
            <a:ext cx="5240866" cy="33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35980"/>
            <a:ext cx="10515600" cy="5440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При нажатии кнопки «Открыть напоминания», откроется окно, в котором будет </a:t>
            </a:r>
            <a:r>
              <a:rPr lang="ru-RU" dirty="0" smtClean="0"/>
              <a:t>задание </a:t>
            </a:r>
            <a:r>
              <a:rPr lang="ru-RU" dirty="0" smtClean="0"/>
              <a:t>на текущую дату, исходя из составленного ранее расписания. </a:t>
            </a:r>
            <a:r>
              <a:rPr lang="ru-RU" dirty="0" smtClean="0"/>
              <a:t>Снизу </a:t>
            </a:r>
            <a:r>
              <a:rPr lang="ru-RU" dirty="0" smtClean="0"/>
              <a:t>располагается кнопка «Выполнено», нажатием которой задания на текущий день будут считаться сделанными и окно закроется. При повторном нажатии кнопки «Открыть напоминания», открывающееся окно будет сообщать о том, что задание уже выполнено.</a:t>
            </a:r>
          </a:p>
          <a:p>
            <a:pPr marL="0" indent="0">
              <a:buNone/>
            </a:pPr>
            <a:r>
              <a:rPr lang="ru-RU" dirty="0" smtClean="0"/>
              <a:t>Нажатием кнопки «Открыть профиль</a:t>
            </a:r>
            <a:r>
              <a:rPr lang="ru-RU" dirty="0" smtClean="0"/>
              <a:t>», откроется окно выбора фото профиля и форма для ввода имени пользователя, а затем </a:t>
            </a:r>
            <a:r>
              <a:rPr lang="ru-RU" dirty="0" smtClean="0"/>
              <a:t>откроется окно с профилем пользователя, в котором будет кнопка </a:t>
            </a:r>
            <a:r>
              <a:rPr lang="ru-RU" dirty="0" smtClean="0"/>
              <a:t>«Сбросить фото профиля», сбрасывающее фото профиля, а рядо</a:t>
            </a:r>
            <a:r>
              <a:rPr lang="ru-RU" dirty="0" smtClean="0"/>
              <a:t>м кнопка «Загрузить фото профиля»,</a:t>
            </a:r>
            <a:r>
              <a:rPr lang="ru-RU" dirty="0" smtClean="0"/>
              <a:t> </a:t>
            </a:r>
            <a:r>
              <a:rPr lang="ru-RU" dirty="0" smtClean="0"/>
              <a:t>открывающая диалоговое окно, предлагающее пользователю выбрать изображение, которое будет использоваться как фото профиля пользователя. Под ним будет располагаться счетчик </a:t>
            </a:r>
            <a:r>
              <a:rPr lang="ru-RU" dirty="0" smtClean="0"/>
              <a:t>прогресса </a:t>
            </a:r>
            <a:r>
              <a:rPr lang="ru-RU" dirty="0" smtClean="0"/>
              <a:t>в %.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15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Предполагаемые функции приложения реализованы.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будущем есть следующие возможности доработки приложения:</a:t>
            </a:r>
          </a:p>
          <a:p>
            <a:r>
              <a:rPr lang="ru-RU" dirty="0" smtClean="0"/>
              <a:t>Возможность изменения </a:t>
            </a:r>
            <a:r>
              <a:rPr lang="ru-RU" dirty="0" smtClean="0"/>
              <a:t>расписания </a:t>
            </a:r>
            <a:r>
              <a:rPr lang="ru-RU" dirty="0" smtClean="0"/>
              <a:t>в </a:t>
            </a:r>
            <a:r>
              <a:rPr lang="ru-RU" dirty="0" smtClean="0"/>
              <a:t>процессе подготовки</a:t>
            </a:r>
          </a:p>
          <a:p>
            <a:r>
              <a:rPr lang="ru-RU" dirty="0" smtClean="0"/>
              <a:t>Возможность </a:t>
            </a:r>
            <a:r>
              <a:rPr lang="ru-RU" dirty="0" smtClean="0"/>
              <a:t>добавления дней отдыха</a:t>
            </a:r>
            <a:endParaRPr lang="ru-RU" dirty="0" smtClean="0"/>
          </a:p>
          <a:p>
            <a:r>
              <a:rPr lang="ru-RU" dirty="0" smtClean="0"/>
              <a:t>Возможность перехода на другие платформы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99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QDate</a:t>
            </a:r>
            <a:endParaRPr lang="ru-RU" dirty="0"/>
          </a:p>
          <a:p>
            <a:r>
              <a:rPr lang="en-US" dirty="0" err="1" smtClean="0"/>
              <a:t>QPixMap</a:t>
            </a:r>
            <a:endParaRPr lang="ru-RU" dirty="0"/>
          </a:p>
          <a:p>
            <a:r>
              <a:rPr lang="ru-RU" dirty="0" err="1" smtClean="0"/>
              <a:t>QWidget</a:t>
            </a:r>
            <a:r>
              <a:rPr lang="en-US" dirty="0"/>
              <a:t>s</a:t>
            </a:r>
            <a:endParaRPr lang="ru-RU" dirty="0"/>
          </a:p>
          <a:p>
            <a:r>
              <a:rPr lang="ru-RU" dirty="0" err="1" smtClean="0"/>
              <a:t>QInputDialog</a:t>
            </a:r>
            <a:endParaRPr lang="ru-RU" dirty="0"/>
          </a:p>
          <a:p>
            <a:r>
              <a:rPr lang="ru-RU" dirty="0" err="1" smtClean="0"/>
              <a:t>QTableWidget</a:t>
            </a:r>
            <a:endParaRPr lang="ru-RU" dirty="0"/>
          </a:p>
          <a:p>
            <a:r>
              <a:rPr lang="ru-RU" dirty="0" smtClean="0"/>
              <a:t>Создание </a:t>
            </a:r>
            <a:r>
              <a:rPr lang="ru-RU" dirty="0"/>
              <a:t>независимого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93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932" y="150255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704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348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ПРОЕКТ «ПОМОЩНИК ДЛЯ ПОДГОТОВКИ К ЕГЭ»</vt:lpstr>
      <vt:lpstr>Введение</vt:lpstr>
      <vt:lpstr>Структура</vt:lpstr>
      <vt:lpstr>Работа приложения</vt:lpstr>
      <vt:lpstr>Презентация PowerPoint</vt:lpstr>
      <vt:lpstr>Презентация PowerPoint</vt:lpstr>
      <vt:lpstr>Заключение</vt:lpstr>
      <vt:lpstr>Примененные технологии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«ПОМОЩНИК ДЛЯ ПОДГОТОВКИ К ЕГЭ»</dc:title>
  <dc:creator>RePack by Diakov</dc:creator>
  <cp:lastModifiedBy>RePack by Diakov</cp:lastModifiedBy>
  <cp:revision>8</cp:revision>
  <dcterms:created xsi:type="dcterms:W3CDTF">2021-11-01T11:21:38Z</dcterms:created>
  <dcterms:modified xsi:type="dcterms:W3CDTF">2021-11-07T22:49:32Z</dcterms:modified>
</cp:coreProperties>
</file>