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Block 1 fokussiert auf Objekterzeugungsmuster für saubere, erweiterbare Architekturen in Enterprise-Systemen.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Factory Method löst Code-Smells durch Polymorphismus und erfüllt SOLID-Prinzipien natürlich.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Block 1 Creational Patterns schaffen die Grundlage für saubere, erweiterbare Enterprise-Architekturen durch systematische Objekterzeugung und klare Verantwortlichkeiten.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Block 1: Creational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Factory Method Pattern</a:t>
            </a:r>
          </a:p>
          <a:p>
            <a:r>
              <a:t>Abstract Factory Pattern</a:t>
            </a:r>
          </a:p>
          <a:p>
            <a:r>
              <a:t>Builder Pattern</a:t>
            </a:r>
          </a:p>
          <a:p>
            <a:r>
              <a:t>Prototype Pattern</a:t>
            </a:r>
          </a:p>
          <a:p>
            <a:r>
              <a:t>Singleton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Creational Patterns - Schlüsselerkenntnisse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Factory Method: Polymorphismus statt Switch-Statements</a:t>
            </a:r>
          </a:p>
          <a:p>
            <a:pPr/>
            <a:r>
              <a:t>Abstract Factory: Service-Familien sauber strukturieren</a:t>
            </a:r>
          </a:p>
          <a:p>
            <a:pPr/>
            <a:r>
              <a:t>Builder: Komplexe Objektkonfiguration mit Fluent Interface</a:t>
            </a:r>
          </a:p>
          <a:p>
            <a:pPr/>
            <a:r>
              <a:t>Prototype: Performance-Optimierung durch intelligentes Klonen</a:t>
            </a:r>
          </a:p>
          <a:p>
            <a:pPr/>
            <a:r>
              <a:t>Singleton: Shared Resources + Adapter für Legacy-Integration</a:t>
            </a:r>
          </a:p>
          <a:p>
            <a:pPr/>
            <a:r>
              <a:t>SOLID-Prinzipien werden natürlich erfüllt</a:t>
            </a:r>
          </a:p>
          <a:p>
            <a:pPr/>
            <a:r>
              <a:t>Bessere Testbarkeit durch lose Kopplung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Factory Method -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onsolas"/>
              </a:defRPr>
            </a:pPr>
            <a:r>
              <a:t>public class CustomerManager {</a:t>
            </a:r>
            <a:br/>
            <a:r>
              <a:t>    public Customer createCustomer(String type, String name, String contractId) {</a:t>
            </a:r>
            <a:br/>
            <a:r>
              <a:t>        switch (type) {</a:t>
            </a:r>
            <a:br/>
            <a:r>
              <a:t>            case "PRIVATE":</a:t>
            </a:r>
            <a:br/>
            <a:r>
              <a:t>                Customer privateCustomer = new Customer();</a:t>
            </a:r>
            <a:br/>
            <a:r>
              <a:t>                privateCustomer.setName(name);</a:t>
            </a:r>
            <a:br/>
            <a:r>
              <a:t>                privateCustomer.setTariffOptions(Arrays.asList("Basic", "Comfort"));</a:t>
            </a:r>
            <a:br/>
            <a:r>
              <a:t>                privateCustomer.setPaymentMethod("SEPA");</a:t>
            </a:r>
            <a:br/>
            <a:r>
              <a:t>                return privateCustomer;</a:t>
            </a:r>
            <a:br/>
            <a:r>
              <a:t>            case "BUSINESS":</a:t>
            </a:r>
            <a:br/>
            <a:r>
              <a:t>                Customer businessCustomer = new Customer();</a:t>
            </a:r>
            <a:br/>
            <a:r>
              <a:t>                businessCustomer.setName(name);</a:t>
            </a:r>
            <a:br/>
            <a:r>
              <a:t>                businessCustomer.setTariffOptions(Arrays.asList("Professional", "Enterprise"));</a:t>
            </a:r>
            <a:br/>
            <a:r>
              <a:t>                businessCustomer.setPaymentMethod("Invoice");</a:t>
            </a:r>
            <a:br/>
            <a:r>
              <a:t>                return businessCustomer;</a:t>
            </a:r>
            <a:br/>
            <a:r>
              <a:t>            default:</a:t>
            </a:r>
            <a:br/>
            <a:r>
              <a:t>                throw new IllegalArgumentException("Unknown customer type: " + type);</a:t>
            </a:r>
            <a:br/>
            <a:r>
              <a:t>        }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Long Method: createCustomer-Methode hat zu viele Zeilen</a:t>
            </a:r>
          </a:p>
          <a:p>
            <a:pPr/>
            <a:r>
              <a:t>Switch Statements: Typ-basierte Verzweigung deutet auf fehlendes Polymorphismus hin</a:t>
            </a:r>
          </a:p>
          <a:p>
            <a:pPr/>
            <a:r>
              <a:t>Feature Envy: Methode manipuliert mehr Daten als sie besitzt</a:t>
            </a:r>
          </a:p>
          <a:p>
            <a:pPr/>
            <a:r>
              <a:t>Duplicate Code: Wiederholte Zuweisungen in jedem Case</a:t>
            </a:r>
          </a:p>
          <a:p>
            <a:pPr/>
            <a:r>
              <a:t>Open/Closed Principle Verletzung: Neue Kunden-Typen erfordern Änderung bestehender Methode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Factory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Definiert eine Schnittstelle zum Erstellen von Objekten</a:t>
            </a:r>
          </a:p>
          <a:p>
            <a:pPr/>
            <a:r>
              <a:t>Unterklassen entscheiden, welche Klasse instantiiert wird</a:t>
            </a:r>
          </a:p>
          <a:p>
            <a:pPr/>
            <a:r>
              <a:t>Polymorphismus statt Konditionals</a:t>
            </a:r>
          </a:p>
          <a:p>
            <a:pPr/>
            <a:r>
              <a:t>Erweiterbarkeit ohne Modifikation bestehenden Codes</a:t>
            </a:r>
          </a:p>
          <a:p>
            <a:pPr/>
            <a:r>
              <a:t>Template Method verwendet Factory Method</a:t>
            </a:r>
          </a:p>
          <a:p>
            <a:pPr/>
            <a:r>
              <a:t>Gemeinsame Geschäftslogik in Creator-Klasse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Factory Method Creator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onsolas"/>
              </a:defRPr>
            </a:pPr>
            <a:r>
              <a:t>public abstract class CustomerFactory {</a:t>
            </a:r>
            <a:br/>
            <a:r>
              <a:t>    // Factory Method - zu implementieren von Subklassen</a:t>
            </a:r>
            <a:br/>
            <a:r>
              <a:t>    protected abstract Customer createCustomer(String name, String contractId);</a:t>
            </a:r>
            <a:br/>
            <a:r>
              <a:t>    </a:t>
            </a:r>
            <a:br/>
            <a:r>
              <a:t>    // Template Method - verwendet Factory Method</a:t>
            </a:r>
            <a:br/>
            <a:r>
              <a:t>    public Customer processNewCustomer(String name, String contractId) {</a:t>
            </a:r>
            <a:br/>
            <a:r>
              <a:t>        Customer customer = createCustomer(name, contractId);</a:t>
            </a:r>
            <a:br/>
            <a:r>
              <a:t>        validateContract(customer);</a:t>
            </a:r>
            <a:br/>
            <a:r>
              <a:t>        persistCustomer(customer);</a:t>
            </a:r>
            <a:br/>
            <a:r>
              <a:t>        sendWelcomeMessage(customer);</a:t>
            </a:r>
            <a:br/>
            <a:r>
              <a:t>        return customer;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Konkrete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onsolas"/>
              </a:defRPr>
            </a:pPr>
            <a:r>
              <a:t>public class PrivateCustomerFactory extends CustomerFactory {</a:t>
            </a:r>
            <a:br/>
            <a:r>
              <a:t>    @Override</a:t>
            </a:r>
            <a:br/>
            <a:r>
              <a:t>    protected Customer createCustomer(String name, String contractId) {</a:t>
            </a:r>
            <a:br/>
            <a:r>
              <a:t>        return new PrivateCustomer(name, contractId);</a:t>
            </a:r>
            <a:br/>
            <a:r>
              <a:t>    }</a:t>
            </a:r>
            <a:br/>
            <a:r>
              <a:t>}</a:t>
            </a:r>
            <a:br/>
            <a:br/>
            <a:r>
              <a:t>public class BusinessCustomerFactory extends CustomerFactory {</a:t>
            </a:r>
            <a:br/>
            <a:r>
              <a:t>    @Override</a:t>
            </a:r>
            <a:br/>
            <a:r>
              <a:t>    protected Customer createCustomer(String name, String contractId) {</a:t>
            </a:r>
            <a:br/>
            <a:r>
              <a:t>        return new BusinessCustomer(name, contractId);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Factory -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000">
                <a:latin typeface="Consolas"/>
              </a:defRPr>
            </a:pPr>
            <a:r>
              <a:t>public class CustomerService {</a:t>
            </a:r>
            <a:br/>
            <a:r>
              <a:t>    public CustomerData getCustomer(String customerId, String channel) {</a:t>
            </a:r>
            <a:br/>
            <a:r>
              <a:t>        if ("WEB".equals(channel)) {</a:t>
            </a:r>
            <a:br/>
            <a:r>
              <a:t>            WebAuthService webAuth = new WebAuthService();</a:t>
            </a:r>
            <a:br/>
            <a:r>
              <a:t>            if (!webAuth.validateSession(getCurrentSession())) {</a:t>
            </a:r>
            <a:br/>
            <a:r>
              <a:t>                throw new AuthenticationException();</a:t>
            </a:r>
            <a:br/>
            <a:r>
              <a:t>            }</a:t>
            </a:r>
            <a:br/>
            <a:r>
              <a:t>            WebCustomerAPI webAPI = new WebCustomerAPI();</a:t>
            </a:r>
            <a:br/>
            <a:r>
              <a:t>            return webAPI.getCustomerData(customerId);</a:t>
            </a:r>
            <a:br/>
            <a:r>
              <a:t>        } else if ("MOBILE".equals(channel)) {</a:t>
            </a:r>
            <a:br/>
            <a:r>
              <a:t>            MobileOAuthService mobileAuth = new MobileOAuthService();</a:t>
            </a:r>
            <a:br/>
            <a:r>
              <a:t>            if (!mobileAuth.validateToken(getCurrentToken())) {</a:t>
            </a:r>
            <a:br/>
            <a:r>
              <a:t>                throw new AuthenticationException();</a:t>
            </a:r>
            <a:br/>
            <a:r>
              <a:t>            }</a:t>
            </a:r>
            <a:br/>
            <a:r>
              <a:t>            MobileCustomerAPI mobileAPI = new MobileCustomerAPI();</a:t>
            </a:r>
            <a:br/>
            <a:r>
              <a:t>            return transformMobileResponse(mobileAPI.getCustomer(customerId));</a:t>
            </a:r>
            <a:br/>
            <a:r>
              <a:t>        }</a:t>
            </a:r>
            <a:br/>
            <a:r>
              <a:t>        throw new IllegalArgumentException("Unsupported channel: " + channel);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God Object: Eine Klasse kennt alle Implementierungen</a:t>
            </a:r>
          </a:p>
          <a:p>
            <a:pPr/>
            <a:r>
              <a:t>Switch Statement: Kanal-basierte Verzweigung</a:t>
            </a:r>
          </a:p>
          <a:p>
            <a:pPr/>
            <a:r>
              <a:t>Tight Coupling: Direkte Abhängigkeiten zu konkreten Implementierungen</a:t>
            </a:r>
          </a:p>
          <a:p>
            <a:pPr/>
            <a:r>
              <a:t>Interface Segregation Verletzung: Ein Service für alle Kanäle</a:t>
            </a:r>
          </a:p>
          <a:p>
            <a:pPr/>
            <a:r>
              <a:t>Open/Closed Principle Verletzung: Neue Kanäle erfordern Änderungen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Abstract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Schnittstelle für Familien verwandter Objekte</a:t>
            </a:r>
          </a:p>
          <a:p>
            <a:pPr/>
            <a:r>
              <a:t>Keine Spezifikation konkreter Klassen</a:t>
            </a:r>
          </a:p>
          <a:p>
            <a:pPr/>
            <a:r>
              <a:t>Konsistente Service-APIs über alle Kanäle</a:t>
            </a:r>
          </a:p>
          <a:p>
            <a:pPr/>
            <a:r>
              <a:t>Einfache Erweiterung um neue Kanäle</a:t>
            </a:r>
          </a:p>
          <a:p>
            <a:pPr/>
            <a:r>
              <a:t>Service-Familie wird zusammen erstellt</a:t>
            </a:r>
          </a:p>
          <a:p>
            <a:pPr/>
            <a:r>
              <a:t>Klare Trennung zwischen Kanal-Logik und Geschäftslogik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