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Software-Architektur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Einführung und Grundlagen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Einführung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t>Themenblöcke:</a:t>
            </a:r>
          </a:p>
          <a:p/>
          <a:p>
            <a:r>
              <a:t>• Was ist Software-Architektur?</a:t>
            </a:r>
          </a:p>
          <a:p>
            <a:r>
              <a:t>• Clean Code Grundlagen  </a:t>
            </a:r>
          </a:p>
          <a:p>
            <a:r>
              <a:t>• Fachlichkeit vor Technik</a:t>
            </a:r>
          </a:p>
          <a:p>
            <a:r>
              <a:t>• Design Patterns Motivation</a:t>
            </a:r>
          </a:p>
          <a:p>
            <a:r>
              <a:t>• Refactoring Philosophie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t>Lernziele:</a:t>
            </a:r>
          </a:p>
          <a:p/>
          <a:p>
            <a:r>
              <a:t>• Gemeinsames Verständnis entwickeln</a:t>
            </a:r>
          </a:p>
          <a:p>
            <a:r>
              <a:t>• Clean Code Prinzipien verstehen</a:t>
            </a:r>
          </a:p>
          <a:p>
            <a:r>
              <a:t>• Domain-First Denken etablieren</a:t>
            </a:r>
          </a:p>
          <a:p>
            <a:r>
              <a:t>• Motivation für Patterns verstehen</a:t>
            </a:r>
          </a:p>
          <a:p>
            <a:r>
              <a:t>• Refactoring als Prozess begreifen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Teil 1: Was ist Software-Architektur?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Lernziele:</a:t>
            </a:r>
          </a:p>
          <a:p>
            <a:r>
              <a:t>• Gemeinsames Verständnis von Software-Architektur</a:t>
            </a:r>
          </a:p>
          <a:p>
            <a:r>
              <a:t>• Verschiedene Definitionen kennenlernen</a:t>
            </a:r>
          </a:p>
          <a:p>
            <a:r>
              <a:t>• Enterprise-Kontext verstehen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Einstiegsfrage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Was ist für Sie Software-Architektur?</a:t>
            </a:r>
          </a:p>
          <a:p>
            <a:r>
              <a:t>3 Begriffe oder Sätze!</a:t>
            </a:r>
          </a:p>
          <a:p/>
          <a:p>
            <a:r>
              <a:t>Typische Antworten:</a:t>
            </a:r>
          </a:p>
          <a:p>
            <a:r>
              <a:t>"Das große Ganze"</a:t>
            </a:r>
          </a:p>
          <a:p>
            <a:r>
              <a:t>"Struktur der Software"</a:t>
            </a:r>
          </a:p>
          <a:p>
            <a:r>
              <a:t>"Komponenten und deren Beziehungen"</a:t>
            </a:r>
          </a:p>
          <a:p>
            <a:r>
              <a:t>"Wie alles zusammenhängt"</a:t>
            </a:r>
          </a:p>
          <a:p>
            <a:r>
              <a:t>"Framework-Auswahl"</a:t>
            </a:r>
          </a:p>
          <a:p>
            <a:r>
              <a:t>"Datenbanken und Services"</a:t>
            </a:r>
          </a:p>
          <a:p>
            <a:r>
              <a:t>"Microservices vs. Monolith"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Code Beispiel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SCHLECHT:</a:t>
            </a:r>
          </a:p>
          <a:p>
            <a:r>
              <a:t>int d; // elapsed time in days</a:t>
            </a:r>
          </a:p>
          <a:p/>
          <a:p>
            <a:r>
              <a:t>// GUT:</a:t>
            </a:r>
          </a:p>
          <a:p>
            <a:r>
              <a:t>int elapsedTimeInDays;</a:t>
            </a:r>
          </a:p>
          <a:p/>
          <a:p>
            <a:r>
              <a:t>// SCHLECHT:</a:t>
            </a:r>
          </a:p>
          <a:p>
            <a:r>
              <a:t>if(u.getAge()&gt;18 &amp;&amp; u.getAge()&lt;65 &amp;&amp; u.isActive())</a:t>
            </a:r>
          </a:p>
          <a:p/>
          <a:p>
            <a:r>
              <a:t>// GUT:</a:t>
            </a:r>
          </a:p>
          <a:p>
            <a:r>
              <a:t>if(user.isEligibleForService())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