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Block 3: Behavioral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Observer Pattern: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❌ Problematisch: Tight Coupling</a:t>
            </a:r>
            <a:br/>
            <a:r>
              <a:t>class DeviceManager {</a:t>
            </a:r>
            <a:br/>
            <a:r>
              <a:t>  async updateDeviceStatus(device: Device, newStatus: DeviceStatus): Promise&lt;void&gt; {</a:t>
            </a:r>
            <a:br/>
            <a:r>
              <a:t>    device.status = newStatus;</a:t>
            </a:r>
            <a:br/>
            <a:r>
              <a:t>    </a:t>
            </a:r>
            <a:br/>
            <a:r>
              <a:t>    // Direkte Kopplungen</a:t>
            </a:r>
            <a:br/>
            <a:r>
              <a:t>    this.notificationService.sendAlert(device, newStatus);</a:t>
            </a:r>
            <a:br/>
            <a:r>
              <a:t>    this.auditService.logStatusChange(device, newStatus);</a:t>
            </a:r>
            <a:br/>
            <a:r>
              <a:t>    this.monitoringService.updateMetrics(device, newStatus);</a:t>
            </a:r>
            <a:br/>
            <a:r>
              <a:t>    this.billingService.trackUsage(device, newStatus);</a:t>
            </a:r>
            <a:br/>
            <a:r>
              <a:t>    </a:t>
            </a:r>
            <a:br/>
            <a:r>
              <a:t>    // Was passiert, wenn neue Services hinzukommen?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Tight Coupling: DeviceManager kennt alle abhängigen Services</a:t>
            </a:r>
          </a:p>
          <a:p>
            <a:pPr/>
            <a:r>
              <a:t>Open-Closed Violation: Neue Services → Änderung von DeviceManager</a:t>
            </a:r>
          </a:p>
          <a:p>
            <a:pPr/>
            <a:r>
              <a:t>Single Responsibility Violation: DeviceManager macht zu viel</a:t>
            </a:r>
          </a:p>
          <a:p>
            <a:pPr/>
            <a:r>
              <a:t>Schwierige Testbarkeit: Muss alle Services mocken</a:t>
            </a:r>
          </a:p>
          <a:p>
            <a:pPr/>
            <a:r>
              <a:t>Unflexible Architektur: Services können nicht dynamisch hinzugefügt werden</a:t>
            </a:r>
          </a:p>
          <a:p>
            <a:pPr/>
            <a:r>
              <a:t>Synchrone Abhängigkeiten: Fehler in einem Service blockiert alle anderen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Observer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Lose gekoppelte Event-Verarbeitung zwischen Objekten</a:t>
            </a:r>
          </a:p>
          <a:p>
            <a:pPr/>
            <a:r>
              <a:t>Ein-zu-Viele-Abhängigkeit: Subject benachrichtigt viele Observer</a:t>
            </a:r>
          </a:p>
          <a:p>
            <a:pPr/>
            <a:r>
              <a:t>Subscribe/Unsubscribe: Observer können sich dynamisch registrieren</a:t>
            </a:r>
          </a:p>
          <a:p>
            <a:pPr/>
            <a:r>
              <a:t>Event-Driven Architecture: Asynchrone Kommunikation</a:t>
            </a:r>
          </a:p>
          <a:p>
            <a:pPr/>
            <a:r>
              <a:t>Skalierbare Notification-Systeme möglich</a:t>
            </a:r>
          </a:p>
          <a:p>
            <a:pPr/>
            <a:r>
              <a:t>Single Responsibility: Jeder Observer hat spezifischen Zweck</a:t>
            </a:r>
          </a:p>
          <a:p>
            <a:pPr/>
            <a:r>
              <a:t>Flexibles Hinzufügen/Entfernen von Observern zur Laufzeit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Event-Driven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Subject Interface</a:t>
            </a:r>
            <a:br/>
            <a:r>
              <a:t>interface DeviceSubject {</a:t>
            </a:r>
            <a:br/>
            <a:r>
              <a:t>  subscribe(observer: DeviceObserver): void;</a:t>
            </a:r>
            <a:br/>
            <a:r>
              <a:t>  unsubscribe(observer: DeviceObserver): void;</a:t>
            </a:r>
            <a:br/>
            <a:r>
              <a:t>  notifyObservers(event: DeviceEvent): Promise&lt;void&gt;;</a:t>
            </a:r>
            <a:br/>
            <a:r>
              <a:t>}</a:t>
            </a:r>
            <a:br/>
            <a:br/>
            <a:r>
              <a:t>// Observer Interface</a:t>
            </a:r>
            <a:br/>
            <a:r>
              <a:t>interface DeviceObserver {</a:t>
            </a:r>
            <a:br/>
            <a:r>
              <a:t>  update(event: DeviceEvent): Promise&lt;void&gt;;</a:t>
            </a:r>
            <a:br/>
            <a:r>
              <a:t>  isInterestedIn(eventType: string): boolean;</a:t>
            </a:r>
            <a:br/>
            <a:r>
              <a:t>}</a:t>
            </a:r>
            <a:br/>
            <a:br/>
            <a:r>
              <a:t>// Lose gekoppelte Event-Verarbeitung</a:t>
            </a:r>
            <a:br/>
            <a:r>
              <a:t>await this.notifyObservers(deviceChangeEvent);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Command Pattern: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❌ PROBLEM: Direkte Methodenaufrufe ohne Kontrolle</a:t>
            </a:r>
            <a:br/>
            <a:r>
              <a:t>class NetworkOperationService {</a:t>
            </a:r>
            <a:br/>
            <a:r>
              <a:t>  async configureRouter(routerId: string, config: RouterConfig): Promise&lt;void&gt; {</a:t>
            </a:r>
            <a:br/>
            <a:r>
              <a:t>    // Direkte Ausführung ohne Undo-Möglichkeit</a:t>
            </a:r>
            <a:br/>
            <a:r>
              <a:t>    await this.routerService.applyConfiguration(routerId, config);</a:t>
            </a:r>
            <a:br/>
            <a:r>
              <a:t>  }</a:t>
            </a:r>
            <a:br/>
            <a:r>
              <a:t>  </a:t>
            </a:r>
            <a:br/>
            <a:r>
              <a:t>  async createVlan(switchId: string, vlanConfig: VlanConfig): Promise&lt;void&gt; {</a:t>
            </a:r>
            <a:br/>
            <a:r>
              <a:t>    // Keine Möglichkeit für Rollback</a:t>
            </a:r>
            <a:br/>
            <a:r>
              <a:t>    await this.switchService.addVlan(switchId, vlanConfig);</a:t>
            </a:r>
            <a:br/>
            <a:r>
              <a:t>  }</a:t>
            </a:r>
            <a:br/>
            <a:r>
              <a:t>  </a:t>
            </a:r>
            <a:br/>
            <a:r>
              <a:t>  // Wie kann man diese Operationen rückgängig machen?</a:t>
            </a:r>
            <a:br/>
            <a:r>
              <a:t>  // Wie kann man sie in Makros kombinieren?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Keine Undo/Redo-Funktionalität: Kritische Operationen nicht rückgängig machbar</a:t>
            </a:r>
          </a:p>
          <a:p>
            <a:pPr/>
            <a:r>
              <a:t>Keine Operationen-Queue: Commands können nicht gespeichert und später ausgeführt werden</a:t>
            </a:r>
          </a:p>
          <a:p>
            <a:pPr/>
            <a:r>
              <a:t>Schwierige Transaktionen: Mehrere Aktionen nicht als atomische Einheit</a:t>
            </a:r>
          </a:p>
          <a:p>
            <a:pPr/>
            <a:r>
              <a:t>Kein Audit Trail: Compliance-Anforderungen nicht erfüllbar</a:t>
            </a:r>
          </a:p>
          <a:p>
            <a:pPr/>
            <a:r>
              <a:t>Monolithische Ausführung: Direkte Kopplung zwischen Request und Execution</a:t>
            </a:r>
          </a:p>
          <a:p>
            <a:pPr/>
            <a:r>
              <a:t>Fehlende Batch-Operations: Komplexe Operationssequenzen nicht möglich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Command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Request als Objekt: Aktionen werden zu manipulierbaren Objekten</a:t>
            </a:r>
          </a:p>
          <a:p>
            <a:pPr/>
            <a:r>
              <a:t>Undo/Redo-Fähigkeit: Operationen können rückgängig gemacht werden</a:t>
            </a:r>
          </a:p>
          <a:p>
            <a:pPr/>
            <a:r>
              <a:t>Entkopplung: Invoker kennt nicht die Details der Ausführung</a:t>
            </a:r>
          </a:p>
          <a:p>
            <a:pPr/>
            <a:r>
              <a:t>Queue-Unterstützung: Commands können gespeichert und später ausgeführt werden</a:t>
            </a:r>
          </a:p>
          <a:p>
            <a:pPr/>
            <a:r>
              <a:t>Macro Commands: Komplexe Operationssequenzen als atomische Einheit</a:t>
            </a:r>
          </a:p>
          <a:p>
            <a:pPr/>
            <a:r>
              <a:t>CQRS Integration: Trennung von Commands und Queries</a:t>
            </a:r>
          </a:p>
          <a:p>
            <a:pPr/>
            <a:r>
              <a:t>Audit Trail: Vollständige Nachverfolgung aller Änderungen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Undo/Redo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Command Interface</a:t>
            </a:r>
            <a:br/>
            <a:r>
              <a:t>interface NetworkCommand {</a:t>
            </a:r>
            <a:br/>
            <a:r>
              <a:t>  execute(): Promise&lt;CommandResult&gt;;</a:t>
            </a:r>
            <a:br/>
            <a:r>
              <a:t>  undo(): Promise&lt;CommandResult&gt;;</a:t>
            </a:r>
            <a:br/>
            <a:r>
              <a:t>  canUndo(): boolean;</a:t>
            </a:r>
            <a:br/>
            <a:r>
              <a:t>  getDescription(): string;</a:t>
            </a:r>
            <a:br/>
            <a:r>
              <a:t>}</a:t>
            </a:r>
            <a:br/>
            <a:br/>
            <a:r>
              <a:t>// Macro Command für transaktionale Operationen</a:t>
            </a:r>
            <a:br/>
            <a:r>
              <a:t>class MacroCommand implements Command {</a:t>
            </a:r>
            <a:br/>
            <a:r>
              <a:t>  execute(): void {</a:t>
            </a:r>
            <a:br/>
            <a:r>
              <a:t>    for (const command of this.commands) {</a:t>
            </a:r>
            <a:br/>
            <a:r>
              <a:t>      try {</a:t>
            </a:r>
            <a:br/>
            <a:r>
              <a:t>        command.execute();</a:t>
            </a:r>
            <a:br/>
            <a:r>
              <a:t>      } catch (error) {</a:t>
            </a:r>
            <a:br/>
            <a:r>
              <a:t>        this.rollbackExecutedCommands(); // Automatic rollback</a:t>
            </a:r>
            <a:br/>
            <a:r>
              <a:t>        throw error;</a:t>
            </a:r>
            <a:br/>
            <a:r>
              <a:t>      }</a:t>
            </a:r>
            <a:br/>
            <a:r>
              <a:t>    }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 Pattern: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❌ Problematisch: Zustandslogik in monolithischer Klasse</a:t>
            </a:r>
            <a:br/>
            <a:r>
              <a:t>class NetworkDevice {</a:t>
            </a:r>
            <a:br/>
            <a:r>
              <a:t>  private status: DeviceStatus = 'inactive';</a:t>
            </a:r>
            <a:br/>
            <a:r>
              <a:t>  </a:t>
            </a:r>
            <a:br/>
            <a:r>
              <a:t>  async activate(): Promise&lt;void&gt; {</a:t>
            </a:r>
            <a:br/>
            <a:r>
              <a:t>    if (this.status === 'inactive') {</a:t>
            </a:r>
            <a:br/>
            <a:r>
              <a:t>      await this.performInitialization();</a:t>
            </a:r>
            <a:br/>
            <a:r>
              <a:t>      this.status = 'active';</a:t>
            </a:r>
            <a:br/>
            <a:r>
              <a:t>    } else if (this.status === 'maintenance') {</a:t>
            </a:r>
            <a:br/>
            <a:r>
              <a:t>      await this.exitMaintenanceMode();</a:t>
            </a:r>
            <a:br/>
            <a:r>
              <a:t>      this.status = 'active';</a:t>
            </a:r>
            <a:br/>
            <a:r>
              <a:t>    } else {</a:t>
            </a:r>
            <a:br/>
            <a:r>
              <a:t>      throw new Error(\);</a:t>
            </a:r>
            <a:br/>
            <a:r>
              <a:t>    }</a:t>
            </a:r>
            <a:br/>
            <a:r>
              <a:t>  }</a:t>
            </a:r>
            <a:br/>
            <a:r>
              <a:t>  // Weitere komplexe if-else Logik für jeden State...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Zustandslogik verteilt sich über die gesamte Klasse</a:t>
            </a:r>
          </a:p>
          <a:p>
            <a:pPr/>
            <a:r>
              <a:t>Schwierige Erweiterung um neue Zustände</a:t>
            </a:r>
          </a:p>
          <a:p>
            <a:pPr/>
            <a:r>
              <a:t>Inkonsistente Implementierung von Transitions</a:t>
            </a:r>
          </a:p>
          <a:p>
            <a:pPr/>
            <a:r>
              <a:t>Komplexe Zustandsvalidierung in if-else-Kaskaden</a:t>
            </a:r>
          </a:p>
          <a:p>
            <a:pPr/>
            <a:r>
              <a:t>Open-Closed Violation: Neue States erfordern Klassenänderung</a:t>
            </a:r>
          </a:p>
          <a:p>
            <a:pPr/>
            <a:r>
              <a:t>Single Responsibility Violation: Eine Klasse verwaltet alle States</a:t>
            </a:r>
          </a:p>
          <a:p>
            <a:pPr/>
            <a:r>
              <a:t>Unübersichtliche Transitionen: State-Wechsel-Logik verstreut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Pattern: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❌ PROBLEM: Monolithische if-else-Struktur</a:t>
            </a:r>
            <a:br/>
            <a:r>
              <a:t>class NetworkMonitor {</a:t>
            </a:r>
            <a:br/>
            <a:r>
              <a:t>  monitorDevice(device: Device, type: string) {</a:t>
            </a:r>
            <a:br/>
            <a:r>
              <a:t>    if (type === 'router') {</a:t>
            </a:r>
            <a:br/>
            <a:r>
              <a:t>      // 50+ Zeilen Router-Monitoring</a:t>
            </a:r>
            <a:br/>
            <a:r>
              <a:t>    } else if (type === 'switch') {</a:t>
            </a:r>
            <a:br/>
            <a:r>
              <a:t>      // 40+ Zeilen Switch-Monitoring  </a:t>
            </a:r>
            <a:br/>
            <a:r>
              <a:t>    } else if (type === 'firewall') {</a:t>
            </a:r>
            <a:br/>
            <a:r>
              <a:t>      // 60+ Zeilen Firewall-Monitoring</a:t>
            </a:r>
            <a:br/>
            <a:r>
              <a:t>    } else if (type === 'loadbalancer') {</a:t>
            </a:r>
            <a:br/>
            <a:r>
              <a:t>      // 30+ Zeilen LoadBalancer-Monitoring</a:t>
            </a:r>
            <a:br/>
            <a:r>
              <a:t>    }</a:t>
            </a:r>
            <a:br/>
            <a:r>
              <a:t>    // Was passiert bei neuen Gerätetypen?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State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Zustandsspezifisches Verhalten in separate Klassen gekapselt</a:t>
            </a:r>
          </a:p>
          <a:p>
            <a:pPr/>
            <a:r>
              <a:t>Saubere Trennung von Zustandslogik für jeden State</a:t>
            </a:r>
          </a:p>
          <a:p>
            <a:pPr/>
            <a:r>
              <a:t>Einfache Erweiterung um neue Zustände ohne bestehende zu ändern</a:t>
            </a:r>
          </a:p>
          <a:p>
            <a:pPr/>
            <a:r>
              <a:t>Konsistente State Transitions durch definierte Interfaces</a:t>
            </a:r>
          </a:p>
          <a:p>
            <a:pPr/>
            <a:r>
              <a:t>Event-Driven Architecture Unterstützung mit State Events</a:t>
            </a:r>
          </a:p>
          <a:p>
            <a:pPr/>
            <a:r>
              <a:t>State History Tracking: Verfolgung aller Zustandswechsel</a:t>
            </a:r>
          </a:p>
          <a:p>
            <a:pPr/>
            <a:r>
              <a:t>Concurrent Transition Prevention: Schutz vor gleichzeitigen Änderungen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Zustandsmaschinen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State Interface</a:t>
            </a:r>
            <a:br/>
            <a:r>
              <a:t>interface DeviceState {</a:t>
            </a:r>
            <a:br/>
            <a:r>
              <a:t>  activate(context: DeviceContext): Promise&lt;StateTransitionResult&gt;;</a:t>
            </a:r>
            <a:br/>
            <a:r>
              <a:t>  deactivate(context: DeviceContext): Promise&lt;StateTransitionResult&gt;;</a:t>
            </a:r>
            <a:br/>
            <a:r>
              <a:t>  enterMaintenance(context: DeviceContext): Promise&lt;StateTransitionResult&gt;;</a:t>
            </a:r>
            <a:br/>
            <a:r>
              <a:t>  </a:t>
            </a:r>
            <a:br/>
            <a:r>
              <a:t>  getStateName(): string;</a:t>
            </a:r>
            <a:br/>
            <a:r>
              <a:t>  getAllowedTransitions(): string[];</a:t>
            </a:r>
            <a:br/>
            <a:r>
              <a:t>}</a:t>
            </a:r>
            <a:br/>
            <a:br/>
            <a:r>
              <a:t>// Context delegiert an aktuellen State</a:t>
            </a:r>
            <a:br/>
            <a:r>
              <a:t>class DeviceContext {</a:t>
            </a:r>
            <a:br/>
            <a:r>
              <a:t>  private currentState: DeviceState;</a:t>
            </a:r>
            <a:br/>
            <a:r>
              <a:t>  </a:t>
            </a:r>
            <a:br/>
            <a:r>
              <a:t>  async activate(): Promise&lt;StateTransitionResult&gt; {</a:t>
            </a:r>
            <a:br/>
            <a:r>
              <a:t>    return await this.currentState.activate(this);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Chain of Responsibility: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❌ Problematisch: Alle Verarbeitungslogik in einer Klasse</a:t>
            </a:r>
            <a:br/>
            <a:r>
              <a:t>class NetworkRequestProcessor {</a:t>
            </a:r>
            <a:br/>
            <a:r>
              <a:t>  async processRequest(request: NetworkRequest): Promise&lt;NetworkResponse&gt; {</a:t>
            </a:r>
            <a:br/>
            <a:r>
              <a:t>    // Authentication</a:t>
            </a:r>
            <a:br/>
            <a:r>
              <a:t>    if (!this.isAuthenticated(request)) return this.createErrorResponse('Auth failed');</a:t>
            </a:r>
            <a:br/>
            <a:r>
              <a:t>    // Authorization  </a:t>
            </a:r>
            <a:br/>
            <a:r>
              <a:t>    if (!this.isAuthorized(request)) return this.createErrorResponse('Authz failed');</a:t>
            </a:r>
            <a:br/>
            <a:r>
              <a:t>    // Rate Limiting</a:t>
            </a:r>
            <a:br/>
            <a:r>
              <a:t>    if (this.isRateLimited(request)) return this.createErrorResponse('Rate limit');</a:t>
            </a:r>
            <a:br/>
            <a:r>
              <a:t>    // Input Validation</a:t>
            </a:r>
            <a:br/>
            <a:r>
              <a:t>    if (!this.isValidInput(request)) return this.createErrorResponse('Invalid');</a:t>
            </a:r>
            <a:br/>
            <a:r>
              <a:t>    // Business Logic</a:t>
            </a:r>
            <a:br/>
            <a:r>
              <a:t>    return await this.executeBusinessLogic(request);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Single Responsibility Violation: Eine Klasse macht alles</a:t>
            </a:r>
          </a:p>
          <a:p>
            <a:pPr/>
            <a:r>
              <a:t>Open-Closed Violation: Neue Handler erfordern Klassenänderung</a:t>
            </a:r>
          </a:p>
          <a:p>
            <a:pPr/>
            <a:r>
              <a:t>Schwierige Testbarkeit: Muss alle Handler-Logiken testen</a:t>
            </a:r>
          </a:p>
          <a:p>
            <a:pPr/>
            <a:r>
              <a:t>Unflexible Reihenfolge: Processing-Pipeline ist fest kodiert</a:t>
            </a:r>
          </a:p>
          <a:p>
            <a:pPr/>
            <a:r>
              <a:t>Tight Coupling: Request-Processor kennt alle Handler-Details</a:t>
            </a:r>
          </a:p>
          <a:p>
            <a:pPr/>
            <a:r>
              <a:t>Keine Wiederverwendbarkeit: Handler können nicht einzeln genutzt werden</a:t>
            </a:r>
          </a:p>
          <a:p>
            <a:pPr/>
            <a:r>
              <a:t>Monolithische Struktur: Schwierig zu erweitern und zu warten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Chain of Responsibility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Request von verschiedenen Handlern verarbeitet werden kann</a:t>
            </a:r>
          </a:p>
          <a:p>
            <a:pPr/>
            <a:r>
              <a:t>Processing-Pipeline dynamisch konfigurierbar zur Laufzeit</a:t>
            </a:r>
          </a:p>
          <a:p>
            <a:pPr/>
            <a:r>
              <a:t>Sender und Empfänger entkoppelt: Keine direkte Abhängigkeit</a:t>
            </a:r>
          </a:p>
          <a:p>
            <a:pPr/>
            <a:r>
              <a:t>Handler zur Laufzeit hinzufügbar und entfernbar</a:t>
            </a:r>
          </a:p>
          <a:p>
            <a:pPr/>
            <a:r>
              <a:t>Single Responsibility: Jeder Handler hat spezifischen Zweck</a:t>
            </a:r>
          </a:p>
          <a:p>
            <a:pPr/>
            <a:r>
              <a:t>Flexible Request-Flow: Verschiedene Chains für verschiedene Request-Typen</a:t>
            </a:r>
          </a:p>
          <a:p>
            <a:pPr/>
            <a:r>
              <a:t>Middleware-Pattern: Ähnlich Express.js oder ASP.NET Core Middleware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Request-Pipelines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Handler Chain</a:t>
            </a:r>
            <a:br/>
            <a:r>
              <a:t>abstract class RequestHandler {</a:t>
            </a:r>
            <a:br/>
            <a:r>
              <a:t>  protected nextHandler?: RequestHandler;</a:t>
            </a:r>
            <a:br/>
            <a:r>
              <a:t>  </a:t>
            </a:r>
            <a:br/>
            <a:r>
              <a:t>  setNext(handler: RequestHandler): RequestHandler {</a:t>
            </a:r>
            <a:br/>
            <a:r>
              <a:t>    this.nextHandler = handler;</a:t>
            </a:r>
            <a:br/>
            <a:r>
              <a:t>    return handler;</a:t>
            </a:r>
            <a:br/>
            <a:r>
              <a:t>  }</a:t>
            </a:r>
            <a:br/>
            <a:r>
              <a:t>  </a:t>
            </a:r>
            <a:br/>
            <a:r>
              <a:t>  async handle(request: NetworkRequest): Promise&lt;NetworkResponse | null&gt; {</a:t>
            </a:r>
            <a:br/>
            <a:r>
              <a:t>    const response = await this.process(request);</a:t>
            </a:r>
            <a:br/>
            <a:r>
              <a:t>    </a:t>
            </a:r>
            <a:br/>
            <a:r>
              <a:t>    if (response) return response;</a:t>
            </a:r>
            <a:br/>
            <a:r>
              <a:t>    </a:t>
            </a:r>
            <a:br/>
            <a:r>
              <a:t>    if (this.nextHandler) {</a:t>
            </a:r>
            <a:br/>
            <a:r>
              <a:t>      return await this.nextHandler.handle(request);</a:t>
            </a:r>
            <a:br/>
            <a:r>
              <a:t>    }</a:t>
            </a:r>
            <a:br/>
            <a:r>
              <a:t>    return null;</a:t>
            </a:r>
            <a:br/>
            <a:r>
              <a:t>  }</a:t>
            </a:r>
            <a:br/>
            <a:r>
              <a:t>}</a:t>
            </a:r>
            <a:br/>
            <a:br/>
            <a:r>
              <a:t>// Flexible Pipeline-Konfiguration</a:t>
            </a:r>
            <a:br/>
            <a:r>
              <a:t>authHandler.setNext(authzHandler).setNext(validationHandler);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Behavioral Patterns Überblick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Strategy Pattern: Austauschbare Algorithmen zur Laufzeit</a:t>
            </a:r>
          </a:p>
          <a:p>
            <a:pPr/>
            <a:r>
              <a:t>Template Method: Workflow-Strukturierung mit festen und variablen Schritten</a:t>
            </a:r>
          </a:p>
          <a:p>
            <a:pPr/>
            <a:r>
              <a:t>Observer Pattern: Event-basierte lose Kopplung</a:t>
            </a:r>
          </a:p>
          <a:p>
            <a:pPr/>
            <a:r>
              <a:t>Command Pattern: Undo/Redo und transaktionale Operationen</a:t>
            </a:r>
          </a:p>
          <a:p>
            <a:pPr/>
            <a:r>
              <a:t>State Pattern: Zustandsmaschinen für komplexe Lifecycles</a:t>
            </a:r>
          </a:p>
          <a:p>
            <a:pPr/>
            <a:r>
              <a:t>Chain of Responsibility: Flexible Request-Processing-Pipelines</a:t>
            </a:r>
          </a:p>
          <a:p>
            <a:pPr/>
          </a:p>
          <a:p>
            <a:pPr/>
            <a:r>
              <a:t>Fokus auf Verhalten und Interaktionen zwischen Objekten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Telekom-Anwendungsgebiete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Device Monitoring: Strategy für verschiedene Gerätetypen</a:t>
            </a:r>
          </a:p>
          <a:p>
            <a:pPr/>
            <a:r>
              <a:t>Network Provisioning: Template Method für konsistente Workflows</a:t>
            </a:r>
          </a:p>
          <a:p>
            <a:pPr/>
            <a:r>
              <a:t>Event Processing: Observer für Monitoring und Audit-Systeme</a:t>
            </a:r>
          </a:p>
          <a:p>
            <a:pPr/>
            <a:r>
              <a:t>Configuration Management: Command für sichere Rollback-Fähigkeiten</a:t>
            </a:r>
          </a:p>
          <a:p>
            <a:pPr/>
            <a:r>
              <a:t>Device Lifecycle: State Pattern für komplexe Gerätezustände</a:t>
            </a:r>
          </a:p>
          <a:p>
            <a:pPr/>
            <a:r>
              <a:t>Request Processing: Chain of Responsibility für API-Pipelines</a:t>
            </a:r>
          </a:p>
          <a:p>
            <a:pPr/>
          </a:p>
          <a:p>
            <a:pPr/>
            <a:r>
              <a:t>Behavioral Patterns strukturieren komplexe Telekom-Netzwerk-Operationen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Flexibilität zur Laufzeit: Verhalten kann dynamisch geändert werden</a:t>
            </a:r>
          </a:p>
          <a:p>
            <a:pPr/>
            <a:r>
              <a:t>Lose Kopplung: Komponenten interagieren über definierte Interfaces</a:t>
            </a:r>
          </a:p>
          <a:p>
            <a:pPr/>
            <a:r>
              <a:t>Event-Driven Architecture: Observer und State Patterns unterstützen EDA</a:t>
            </a:r>
          </a:p>
          <a:p>
            <a:pPr/>
            <a:r>
              <a:t>Erweiterbarkeit: Neue Verhaltensweisen ohne Änderung bestehender Klassen</a:t>
            </a:r>
          </a:p>
          <a:p>
            <a:pPr/>
            <a:r>
              <a:t>Testbarkeit: Jedes Verhalten isoliert testbar</a:t>
            </a:r>
          </a:p>
          <a:p>
            <a:pPr/>
            <a:r>
              <a:t>Single Responsibility: Klare Trennung von Verantwortlichkeiten</a:t>
            </a:r>
          </a:p>
          <a:p>
            <a:pPr/>
          </a:p>
          <a:p>
            <a:pPr/>
            <a:r>
              <a:t>Behavioral Patterns sind essentiell für maintainable, skalierbare Systeme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Open-Closed Principle Verletzung: Jeder neue Gerätetyp → Änderung der bestehenden Klasse, Risiko für bestehende Funktionalität, Schwierige Wartung</a:t>
            </a:r>
          </a:p>
          <a:p>
            <a:pPr/>
            <a:r>
              <a:t>Single Responsibility Verletzung: Eine Klasse kennt ALLE Monitoring-Algorithmen, Hohe Komplexität (100+ Zeilen pro Methode)</a:t>
            </a:r>
          </a:p>
          <a:p>
            <a:pPr/>
            <a:r>
              <a:t>Mangelnde Flexibilität: Algorithmus zur Compile-Zeit festgelegt, Keine Runtime-Anpassung, Keine A/B-Tests verschiedener Monitoring-Strategien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Strategy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Definiert eine Familie von Algorithmen</a:t>
            </a:r>
          </a:p>
          <a:p>
            <a:pPr/>
            <a:r>
              <a:t>Kapselt jeden einzelnen und macht sie austauschbar</a:t>
            </a:r>
          </a:p>
          <a:p>
            <a:pPr/>
            <a:r>
              <a:t>Austauschbarkeit zur Laufzeit möglich</a:t>
            </a:r>
          </a:p>
          <a:p>
            <a:pPr/>
            <a:r>
              <a:t>Einfache Erweiterung ohne bestehende Klassen zu ändern</a:t>
            </a:r>
          </a:p>
          <a:p>
            <a:pPr/>
            <a:r>
              <a:t>Isolierte Testbarkeit jeder Strategy</a:t>
            </a:r>
          </a:p>
          <a:p>
            <a:pPr/>
            <a:r>
              <a:t>Inversion of Control: Context ruft Strategies auf</a:t>
            </a:r>
          </a:p>
          <a:p>
            <a:pPr/>
            <a:r>
              <a:t>Hollywood Principle: Don't call us, we'll call you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Flexible Lösung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Strategy Interface</a:t>
            </a:r>
            <a:br/>
            <a:r>
              <a:t>interface MonitoringStrategy {</a:t>
            </a:r>
            <a:br/>
            <a:r>
              <a:t>  monitor(device: Device): Promise&lt;MonitoringResult&gt;;</a:t>
            </a:r>
            <a:br/>
            <a:r>
              <a:t>  getMonitoringType(): string;</a:t>
            </a:r>
            <a:br/>
            <a:r>
              <a:t>  getSupportedDeviceTypes(): string[];</a:t>
            </a:r>
            <a:br/>
            <a:r>
              <a:t>}</a:t>
            </a:r>
            <a:br/>
            <a:br/>
            <a:r>
              <a:t>// Context nutzt Strategien ohne deren Details zu kennen</a:t>
            </a:r>
            <a:br/>
            <a:r>
              <a:t>class DeviceMonitor {</a:t>
            </a:r>
            <a:br/>
            <a:r>
              <a:t>  private strategy: MonitoringStrategy;</a:t>
            </a:r>
            <a:br/>
            <a:r>
              <a:t>  </a:t>
            </a:r>
            <a:br/>
            <a:r>
              <a:t>  setStrategy(strategy: MonitoringStrategy) {</a:t>
            </a:r>
            <a:br/>
            <a:r>
              <a:t>    this.strategy = strategy;</a:t>
            </a:r>
            <a:br/>
            <a:r>
              <a:t>  }</a:t>
            </a:r>
            <a:br/>
            <a:r>
              <a:t>  </a:t>
            </a:r>
            <a:br/>
            <a:r>
              <a:t>  async monitor(device: Device) {</a:t>
            </a:r>
            <a:br/>
            <a:r>
              <a:t>    return await this.strategy.monitor(device);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 Method: Was ist hier schlecht?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❌ PROBLEM: Code-Duplizierung bei gemeinsamen Schritten</a:t>
            </a:r>
            <a:br/>
            <a:r>
              <a:t>class RouterProvisioning {</a:t>
            </a:r>
            <a:br/>
            <a:r>
              <a:t>  execute() {</a:t>
            </a:r>
            <a:br/>
            <a:r>
              <a:t>    this.validate();    // Gemeinsam</a:t>
            </a:r>
            <a:br/>
            <a:r>
              <a:t>    this.prepare();     // Gemeinsam</a:t>
            </a:r>
            <a:br/>
            <a:r>
              <a:t>    this.configureRouter(); // Spezifisch</a:t>
            </a:r>
            <a:br/>
            <a:r>
              <a:t>    this.deploy();      // Gemeinsam</a:t>
            </a:r>
            <a:br/>
            <a:r>
              <a:t>  }</a:t>
            </a:r>
            <a:br/>
            <a:r>
              <a:t>}</a:t>
            </a:r>
            <a:br/>
            <a:br/>
            <a:r>
              <a:t>class SwitchProvisioning {</a:t>
            </a:r>
            <a:br/>
            <a:r>
              <a:t>  execute() {</a:t>
            </a:r>
            <a:br/>
            <a:r>
              <a:t>    this.validate();    // Dupliziert!</a:t>
            </a:r>
            <a:br/>
            <a:r>
              <a:t>    this.prepare();     // Dupliziert!</a:t>
            </a:r>
            <a:br/>
            <a:r>
              <a:t>    this.configureSwitch(); // Spezifisch</a:t>
            </a:r>
            <a:br/>
            <a:r>
              <a:t>    this.deploy();      // Dupliziert!</a:t>
            </a:r>
            <a:br/>
            <a:r>
              <a:t>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Smells identifiziert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Code-Duplizierung: Gemeinsame Schritte überall kopiert</a:t>
            </a:r>
          </a:p>
          <a:p>
            <a:pPr/>
            <a:r>
              <a:t>Inkonsistente Implementierung: Verschiedene validate()-Implementierungen</a:t>
            </a:r>
          </a:p>
          <a:p>
            <a:pPr/>
            <a:r>
              <a:t>Schwierige Wartung: Änderung im gemeinsamen Schritt erfordert Updates überall</a:t>
            </a:r>
          </a:p>
          <a:p>
            <a:pPr/>
            <a:r>
              <a:t>Open-Closed Violation: Neue Provisioning-Typen = viel Duplicate Code</a:t>
            </a:r>
          </a:p>
          <a:p>
            <a:pPr/>
            <a:r>
              <a:t>Unstrukturierte Abläufe: Kein einheitliches Workflow-Framework</a:t>
            </a:r>
          </a:p>
          <a:p>
            <a:pPr/>
            <a:r>
              <a:t>Fehlende Standards: Jede Implementierung macht es anders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Lösung: Template Method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Algorithmus-Skelett ist unveränderlich definiert</a:t>
            </a:r>
          </a:p>
          <a:p>
            <a:pPr/>
            <a:r>
              <a:t>Spezifische Schritte werden von Subklassen implementiert</a:t>
            </a:r>
          </a:p>
          <a:p>
            <a:pPr/>
            <a:r>
              <a:t>Hook Methods bieten optionale Anpassungspunkte</a:t>
            </a:r>
          </a:p>
          <a:p>
            <a:pPr/>
            <a:r>
              <a:t>Inversion of Control: Template ruft Subklassen-Methoden auf</a:t>
            </a:r>
          </a:p>
          <a:p>
            <a:pPr/>
            <a:r>
              <a:t>Konsistente Ausführung: Gleiches Workflow-Framework überall</a:t>
            </a:r>
          </a:p>
          <a:p>
            <a:pPr/>
            <a:r>
              <a:t>DRY-Principle: Don't Repeat Yourself</a:t>
            </a:r>
          </a:p>
          <a:p>
            <a:pPr/>
            <a:r>
              <a:t>Hollywood Principle: Template koordiniert den Ablauf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Implementierung - Strukturierter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// Template Method Pattern - Die Struktur</a:t>
            </a:r>
            <a:br/>
            <a:r>
              <a:t>abstract class ProvisioningTemplate {</a:t>
            </a:r>
            <a:br/>
            <a:r>
              <a:t>  // TEMPLATE METHOD - definiert den Ablauf</a:t>
            </a:r>
            <a:br/>
            <a:r>
              <a:t>  async executeProvisioning(device: Device): Promise&lt;Result&gt; {</a:t>
            </a:r>
            <a:br/>
            <a:r>
              <a:t>    await this.validate(device);        // ← Gemeinsam</a:t>
            </a:r>
            <a:br/>
            <a:r>
              <a:t>    await this.prepare(device);         // ← Gemeinsam  </a:t>
            </a:r>
            <a:br/>
            <a:r>
              <a:t>    await this.configureSpecific(device); // ← Variiert!</a:t>
            </a:r>
            <a:br/>
            <a:r>
              <a:t>    await this.deploy(device);          // ← Gemeinsam</a:t>
            </a:r>
            <a:br/>
            <a:r>
              <a:t>    return this.verify(device);         // ← Gemeinsam</a:t>
            </a:r>
            <a:br/>
            <a:r>
              <a:t>  }</a:t>
            </a:r>
            <a:br/>
            <a:r>
              <a:t>  </a:t>
            </a:r>
            <a:br/>
            <a:r>
              <a:t>  // Variable Schritte (Abstract Methods)</a:t>
            </a:r>
            <a:br/>
            <a:r>
              <a:t>  protected abstract configureSpecific(device: Device): Promise&lt;void&gt;;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