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Arial Black"/>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05A56C-4AB5-466B-BC0B-7860FCE9E182}">
  <a:tblStyle styleId="{D805A56C-4AB5-466B-BC0B-7860FCE9E1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rialBlack-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ca8b589b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5ca8b589be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ca8b589b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5ca8b589be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ca8b589b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5ca8b589be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ca8b589b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5ca8b589be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ca8b589b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5ca8b589be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ca8b589b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5ca8b589be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ce2fd940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ce2fd940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ca8b589b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5ca8b589be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ca8b589b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5ca8b589be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ca8b589b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5ca8b589be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ca8b589b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5ca8b589be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ca8b589b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5ca8b589be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ca8b589b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5ca8b589be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ca8b589b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5ca8b589be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ce2fd940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ce2fd94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ca8b589b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5ca8b589be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ca8b589b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5ca8b589be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797923" y="590550"/>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800100" y="1352550"/>
            <a:ext cx="7772400" cy="32766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1200"/>
              </a:spcBef>
              <a:spcAft>
                <a:spcPts val="0"/>
              </a:spcAft>
              <a:buClr>
                <a:schemeClr val="dk1"/>
              </a:buClr>
              <a:buSzPts val="900"/>
              <a:buChar char="○"/>
              <a:defRPr/>
            </a:lvl2pPr>
            <a:lvl3pPr indent="-285750" lvl="2" marL="1371600" rtl="0" algn="l">
              <a:spcBef>
                <a:spcPts val="1200"/>
              </a:spcBef>
              <a:spcAft>
                <a:spcPts val="0"/>
              </a:spcAft>
              <a:buClr>
                <a:schemeClr val="dk1"/>
              </a:buClr>
              <a:buSzPts val="900"/>
              <a:buChar char="■"/>
              <a:defRPr/>
            </a:lvl3pPr>
            <a:lvl4pPr indent="-285750" lvl="3" marL="1828800" rtl="0" algn="l">
              <a:spcBef>
                <a:spcPts val="1200"/>
              </a:spcBef>
              <a:spcAft>
                <a:spcPts val="0"/>
              </a:spcAft>
              <a:buClr>
                <a:schemeClr val="dk1"/>
              </a:buClr>
              <a:buSzPts val="900"/>
              <a:buChar char="●"/>
              <a:defRPr/>
            </a:lvl4pPr>
            <a:lvl5pPr indent="-285750" lvl="4" marL="2286000" rtl="0" algn="l">
              <a:spcBef>
                <a:spcPts val="1200"/>
              </a:spcBef>
              <a:spcAft>
                <a:spcPts val="0"/>
              </a:spcAft>
              <a:buClr>
                <a:schemeClr val="dk1"/>
              </a:buClr>
              <a:buSzPts val="900"/>
              <a:buChar char="○"/>
              <a:defRPr/>
            </a:lvl5pPr>
            <a:lvl6pPr indent="-285750" lvl="5" marL="2743200" rtl="0" algn="l">
              <a:spcBef>
                <a:spcPts val="1200"/>
              </a:spcBef>
              <a:spcAft>
                <a:spcPts val="0"/>
              </a:spcAft>
              <a:buClr>
                <a:schemeClr val="dk1"/>
              </a:buClr>
              <a:buSzPts val="900"/>
              <a:buChar char="■"/>
              <a:defRPr/>
            </a:lvl6pPr>
            <a:lvl7pPr indent="-285750" lvl="6" marL="3200400" rtl="0" algn="l">
              <a:spcBef>
                <a:spcPts val="1200"/>
              </a:spcBef>
              <a:spcAft>
                <a:spcPts val="0"/>
              </a:spcAft>
              <a:buClr>
                <a:schemeClr val="dk1"/>
              </a:buClr>
              <a:buSzPts val="900"/>
              <a:buChar char="●"/>
              <a:defRPr/>
            </a:lvl7pPr>
            <a:lvl8pPr indent="-285750" lvl="7" marL="3657600" rtl="0" algn="l">
              <a:spcBef>
                <a:spcPts val="1200"/>
              </a:spcBef>
              <a:spcAft>
                <a:spcPts val="0"/>
              </a:spcAft>
              <a:buClr>
                <a:schemeClr val="dk1"/>
              </a:buClr>
              <a:buSzPts val="900"/>
              <a:buChar char="○"/>
              <a:defRPr/>
            </a:lvl8pPr>
            <a:lvl9pPr indent="-285750" lvl="8" marL="4114800" rtl="0" algn="l">
              <a:spcBef>
                <a:spcPts val="1200"/>
              </a:spcBef>
              <a:spcAft>
                <a:spcPts val="1200"/>
              </a:spcAft>
              <a:buClr>
                <a:schemeClr val="dk1"/>
              </a:buClr>
              <a:buSzPts val="900"/>
              <a:buChar char="■"/>
              <a:defRPr/>
            </a:lvl9pPr>
          </a:lstStyle>
          <a:p/>
        </p:txBody>
      </p:sp>
      <p:sp>
        <p:nvSpPr>
          <p:cNvPr id="53" name="Google Shape;53;p13"/>
          <p:cNvSpPr txBox="1"/>
          <p:nvPr>
            <p:ph idx="10" type="dt"/>
          </p:nvPr>
        </p:nvSpPr>
        <p:spPr>
          <a:xfrm>
            <a:off x="2324100" y="4914900"/>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54" name="Google Shape;54;p13"/>
          <p:cNvSpPr txBox="1"/>
          <p:nvPr>
            <p:ph idx="11" type="ftr"/>
          </p:nvPr>
        </p:nvSpPr>
        <p:spPr>
          <a:xfrm>
            <a:off x="3657600" y="4914900"/>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55" name="Google Shape;55;p13"/>
          <p:cNvSpPr txBox="1"/>
          <p:nvPr>
            <p:ph idx="12" type="sldNum"/>
          </p:nvPr>
        </p:nvSpPr>
        <p:spPr>
          <a:xfrm>
            <a:off x="5372100" y="4914900"/>
            <a:ext cx="1066800" cy="182700"/>
          </a:xfrm>
          <a:prstGeom prst="rect">
            <a:avLst/>
          </a:prstGeom>
          <a:noFill/>
          <a:ln>
            <a:noFill/>
          </a:ln>
        </p:spPr>
        <p:txBody>
          <a:bodyPr anchorCtr="0" anchor="ctr" bIns="22850" lIns="45725" spcFirstLastPara="1" rIns="45725" wrap="square" tIns="22850">
            <a:normAutofit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6" name="Shape 56"/>
        <p:cNvGrpSpPr/>
        <p:nvPr/>
      </p:nvGrpSpPr>
      <p:grpSpPr>
        <a:xfrm>
          <a:off x="0" y="0"/>
          <a:ext cx="0" cy="0"/>
          <a:chOff x="0" y="0"/>
          <a:chExt cx="0" cy="0"/>
        </a:xfrm>
      </p:grpSpPr>
      <p:grpSp>
        <p:nvGrpSpPr>
          <p:cNvPr id="57" name="Google Shape;57;p14"/>
          <p:cNvGrpSpPr/>
          <p:nvPr/>
        </p:nvGrpSpPr>
        <p:grpSpPr>
          <a:xfrm>
            <a:off x="514350" y="442017"/>
            <a:ext cx="8115567" cy="4187332"/>
            <a:chOff x="0" y="-38100"/>
            <a:chExt cx="4274726" cy="2205600"/>
          </a:xfrm>
        </p:grpSpPr>
        <p:sp>
          <p:nvSpPr>
            <p:cNvPr id="58" name="Google Shape;58;p14"/>
            <p:cNvSpPr/>
            <p:nvPr/>
          </p:nvSpPr>
          <p:spPr>
            <a:xfrm>
              <a:off x="0" y="0"/>
              <a:ext cx="4274726" cy="2167467"/>
            </a:xfrm>
            <a:custGeom>
              <a:rect b="b" l="l" r="r" t="t"/>
              <a:pathLst>
                <a:path extrusionOk="0"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FF914D"/>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9" name="Google Shape;59;p14"/>
            <p:cNvSpPr txBox="1"/>
            <p:nvPr/>
          </p:nvSpPr>
          <p:spPr>
            <a:xfrm>
              <a:off x="0" y="-38100"/>
              <a:ext cx="4274700" cy="22056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60" name="Google Shape;60;p14"/>
          <p:cNvSpPr/>
          <p:nvPr/>
        </p:nvSpPr>
        <p:spPr>
          <a:xfrm>
            <a:off x="7331944" y="244133"/>
            <a:ext cx="1521946" cy="1422328"/>
          </a:xfrm>
          <a:custGeom>
            <a:rect b="b" l="l" r="r" t="t"/>
            <a:pathLst>
              <a:path extrusionOk="0" h="2844656" w="3043893">
                <a:moveTo>
                  <a:pt x="0" y="0"/>
                </a:moveTo>
                <a:lnTo>
                  <a:pt x="3043893" y="0"/>
                </a:lnTo>
                <a:lnTo>
                  <a:pt x="3043893" y="2844656"/>
                </a:lnTo>
                <a:lnTo>
                  <a:pt x="0" y="2844656"/>
                </a:lnTo>
                <a:lnTo>
                  <a:pt x="0" y="0"/>
                </a:lnTo>
                <a:close/>
              </a:path>
            </a:pathLst>
          </a:custGeom>
          <a:blipFill rotWithShape="1">
            <a:blip r:embed="rId2">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1" name="Google Shape;61;p14"/>
          <p:cNvSpPr txBox="1"/>
          <p:nvPr>
            <p:ph type="title"/>
          </p:nvPr>
        </p:nvSpPr>
        <p:spPr>
          <a:xfrm>
            <a:off x="742157" y="2203450"/>
            <a:ext cx="7220700" cy="1549500"/>
          </a:xfrm>
          <a:prstGeom prst="rect">
            <a:avLst/>
          </a:prstGeom>
          <a:noFill/>
          <a:ln>
            <a:noFill/>
          </a:ln>
        </p:spPr>
        <p:txBody>
          <a:bodyPr anchorCtr="0" anchor="t" bIns="22850" lIns="45725" spcFirstLastPara="1" rIns="45725" wrap="square" tIns="22850">
            <a:normAutofit/>
          </a:bodyPr>
          <a:lstStyle>
            <a:lvl1pPr lvl="0" rtl="0" algn="l">
              <a:spcBef>
                <a:spcPts val="0"/>
              </a:spcBef>
              <a:spcAft>
                <a:spcPts val="0"/>
              </a:spcAft>
              <a:buClr>
                <a:schemeClr val="dk1"/>
              </a:buClr>
              <a:buSzPts val="2000"/>
              <a:buFont typeface="Arial Black"/>
              <a:buNone/>
              <a:defRPr b="1" sz="2000" cap="none">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4"/>
          <p:cNvSpPr txBox="1"/>
          <p:nvPr>
            <p:ph idx="1" type="body"/>
          </p:nvPr>
        </p:nvSpPr>
        <p:spPr>
          <a:xfrm>
            <a:off x="742157" y="1352550"/>
            <a:ext cx="7220700" cy="7503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rgbClr val="888888"/>
              </a:buClr>
              <a:buSzPts val="1000"/>
              <a:buNone/>
              <a:defRPr sz="1000">
                <a:solidFill>
                  <a:srgbClr val="888888"/>
                </a:solidFill>
              </a:defRPr>
            </a:lvl1pPr>
            <a:lvl2pPr indent="-228600" lvl="1" marL="914400" rtl="0" algn="l">
              <a:spcBef>
                <a:spcPts val="1200"/>
              </a:spcBef>
              <a:spcAft>
                <a:spcPts val="0"/>
              </a:spcAft>
              <a:buClr>
                <a:srgbClr val="888888"/>
              </a:buClr>
              <a:buSzPts val="900"/>
              <a:buNone/>
              <a:defRPr sz="900">
                <a:solidFill>
                  <a:srgbClr val="888888"/>
                </a:solidFill>
              </a:defRPr>
            </a:lvl2pPr>
            <a:lvl3pPr indent="-228600" lvl="2" marL="1371600" rtl="0" algn="l">
              <a:spcBef>
                <a:spcPts val="1200"/>
              </a:spcBef>
              <a:spcAft>
                <a:spcPts val="0"/>
              </a:spcAft>
              <a:buClr>
                <a:srgbClr val="888888"/>
              </a:buClr>
              <a:buSzPts val="800"/>
              <a:buNone/>
              <a:defRPr sz="800">
                <a:solidFill>
                  <a:srgbClr val="888888"/>
                </a:solidFill>
              </a:defRPr>
            </a:lvl3pPr>
            <a:lvl4pPr indent="-228600" lvl="3" marL="1828800" rtl="0" algn="l">
              <a:spcBef>
                <a:spcPts val="1200"/>
              </a:spcBef>
              <a:spcAft>
                <a:spcPts val="0"/>
              </a:spcAft>
              <a:buClr>
                <a:srgbClr val="888888"/>
              </a:buClr>
              <a:buSzPts val="700"/>
              <a:buNone/>
              <a:defRPr sz="700">
                <a:solidFill>
                  <a:srgbClr val="888888"/>
                </a:solidFill>
              </a:defRPr>
            </a:lvl4pPr>
            <a:lvl5pPr indent="-228600" lvl="4" marL="2286000" rtl="0" algn="l">
              <a:spcBef>
                <a:spcPts val="1200"/>
              </a:spcBef>
              <a:spcAft>
                <a:spcPts val="0"/>
              </a:spcAft>
              <a:buClr>
                <a:srgbClr val="888888"/>
              </a:buClr>
              <a:buSzPts val="700"/>
              <a:buNone/>
              <a:defRPr sz="700">
                <a:solidFill>
                  <a:srgbClr val="888888"/>
                </a:solidFill>
              </a:defRPr>
            </a:lvl5pPr>
            <a:lvl6pPr indent="-228600" lvl="5" marL="2743200" rtl="0" algn="l">
              <a:spcBef>
                <a:spcPts val="1200"/>
              </a:spcBef>
              <a:spcAft>
                <a:spcPts val="0"/>
              </a:spcAft>
              <a:buClr>
                <a:srgbClr val="888888"/>
              </a:buClr>
              <a:buSzPts val="700"/>
              <a:buNone/>
              <a:defRPr sz="700">
                <a:solidFill>
                  <a:srgbClr val="888888"/>
                </a:solidFill>
              </a:defRPr>
            </a:lvl6pPr>
            <a:lvl7pPr indent="-228600" lvl="6" marL="3200400" rtl="0" algn="l">
              <a:spcBef>
                <a:spcPts val="1200"/>
              </a:spcBef>
              <a:spcAft>
                <a:spcPts val="0"/>
              </a:spcAft>
              <a:buClr>
                <a:srgbClr val="888888"/>
              </a:buClr>
              <a:buSzPts val="700"/>
              <a:buNone/>
              <a:defRPr sz="700">
                <a:solidFill>
                  <a:srgbClr val="888888"/>
                </a:solidFill>
              </a:defRPr>
            </a:lvl7pPr>
            <a:lvl8pPr indent="-228600" lvl="7" marL="3657600" rtl="0" algn="l">
              <a:spcBef>
                <a:spcPts val="1200"/>
              </a:spcBef>
              <a:spcAft>
                <a:spcPts val="0"/>
              </a:spcAft>
              <a:buClr>
                <a:srgbClr val="888888"/>
              </a:buClr>
              <a:buSzPts val="700"/>
              <a:buNone/>
              <a:defRPr sz="700">
                <a:solidFill>
                  <a:srgbClr val="888888"/>
                </a:solidFill>
              </a:defRPr>
            </a:lvl8pPr>
            <a:lvl9pPr indent="-228600" lvl="8" marL="4114800" rtl="0" algn="l">
              <a:spcBef>
                <a:spcPts val="1200"/>
              </a:spcBef>
              <a:spcAft>
                <a:spcPts val="1200"/>
              </a:spcAft>
              <a:buClr>
                <a:srgbClr val="888888"/>
              </a:buClr>
              <a:buSzPts val="700"/>
              <a:buNone/>
              <a:defRPr sz="700">
                <a:solidFill>
                  <a:srgbClr val="888888"/>
                </a:solidFill>
              </a:defRPr>
            </a:lvl9pPr>
          </a:lstStyle>
          <a:p/>
        </p:txBody>
      </p:sp>
      <p:sp>
        <p:nvSpPr>
          <p:cNvPr id="63" name="Google Shape;63;p14"/>
          <p:cNvSpPr txBox="1"/>
          <p:nvPr>
            <p:ph idx="10" type="dt"/>
          </p:nvPr>
        </p:nvSpPr>
        <p:spPr>
          <a:xfrm>
            <a:off x="2324100" y="4914900"/>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64" name="Google Shape;64;p14"/>
          <p:cNvSpPr txBox="1"/>
          <p:nvPr>
            <p:ph idx="11" type="ftr"/>
          </p:nvPr>
        </p:nvSpPr>
        <p:spPr>
          <a:xfrm>
            <a:off x="3657600" y="4914900"/>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65" name="Google Shape;65;p14"/>
          <p:cNvSpPr txBox="1"/>
          <p:nvPr>
            <p:ph idx="12" type="sldNum"/>
          </p:nvPr>
        </p:nvSpPr>
        <p:spPr>
          <a:xfrm>
            <a:off x="5372100" y="4914900"/>
            <a:ext cx="1066800" cy="182700"/>
          </a:xfrm>
          <a:prstGeom prst="rect">
            <a:avLst/>
          </a:prstGeom>
          <a:noFill/>
          <a:ln>
            <a:noFill/>
          </a:ln>
        </p:spPr>
        <p:txBody>
          <a:bodyPr anchorCtr="0" anchor="ctr" bIns="22850" lIns="45725" spcFirstLastPara="1" rIns="45725" wrap="square" tIns="22850">
            <a:normAutofit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66" name="Shape 66"/>
        <p:cNvGrpSpPr/>
        <p:nvPr/>
      </p:nvGrpSpPr>
      <p:grpSpPr>
        <a:xfrm>
          <a:off x="0" y="0"/>
          <a:ext cx="0" cy="0"/>
          <a:chOff x="0" y="0"/>
          <a:chExt cx="0" cy="0"/>
        </a:xfrm>
      </p:grpSpPr>
      <p:grpSp>
        <p:nvGrpSpPr>
          <p:cNvPr id="67" name="Google Shape;67;p15"/>
          <p:cNvGrpSpPr/>
          <p:nvPr/>
        </p:nvGrpSpPr>
        <p:grpSpPr>
          <a:xfrm>
            <a:off x="514350" y="442017"/>
            <a:ext cx="8115567" cy="4187332"/>
            <a:chOff x="0" y="-38100"/>
            <a:chExt cx="4274726" cy="2205600"/>
          </a:xfrm>
        </p:grpSpPr>
        <p:sp>
          <p:nvSpPr>
            <p:cNvPr id="68" name="Google Shape;68;p15"/>
            <p:cNvSpPr/>
            <p:nvPr/>
          </p:nvSpPr>
          <p:spPr>
            <a:xfrm>
              <a:off x="0" y="0"/>
              <a:ext cx="4274726" cy="2167467"/>
            </a:xfrm>
            <a:custGeom>
              <a:rect b="b" l="l" r="r" t="t"/>
              <a:pathLst>
                <a:path extrusionOk="0"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004AAD"/>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9" name="Google Shape;69;p15"/>
            <p:cNvSpPr txBox="1"/>
            <p:nvPr/>
          </p:nvSpPr>
          <p:spPr>
            <a:xfrm>
              <a:off x="0" y="-38100"/>
              <a:ext cx="4274700" cy="22056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70" name="Google Shape;70;p15"/>
          <p:cNvSpPr/>
          <p:nvPr/>
        </p:nvSpPr>
        <p:spPr>
          <a:xfrm>
            <a:off x="7331944" y="244133"/>
            <a:ext cx="1521946" cy="1422328"/>
          </a:xfrm>
          <a:custGeom>
            <a:rect b="b" l="l" r="r" t="t"/>
            <a:pathLst>
              <a:path extrusionOk="0" h="2844656" w="3043893">
                <a:moveTo>
                  <a:pt x="0" y="0"/>
                </a:moveTo>
                <a:lnTo>
                  <a:pt x="3043893" y="0"/>
                </a:lnTo>
                <a:lnTo>
                  <a:pt x="3043893" y="2844656"/>
                </a:lnTo>
                <a:lnTo>
                  <a:pt x="0" y="2844656"/>
                </a:lnTo>
                <a:lnTo>
                  <a:pt x="0" y="0"/>
                </a:lnTo>
                <a:close/>
              </a:path>
            </a:pathLst>
          </a:custGeom>
          <a:blipFill rotWithShape="1">
            <a:blip r:embed="rId2">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1" name="Google Shape;71;p15"/>
          <p:cNvSpPr txBox="1"/>
          <p:nvPr>
            <p:ph type="title"/>
          </p:nvPr>
        </p:nvSpPr>
        <p:spPr>
          <a:xfrm>
            <a:off x="742157" y="2203450"/>
            <a:ext cx="7220700" cy="1549500"/>
          </a:xfrm>
          <a:prstGeom prst="rect">
            <a:avLst/>
          </a:prstGeom>
          <a:noFill/>
          <a:ln>
            <a:noFill/>
          </a:ln>
        </p:spPr>
        <p:txBody>
          <a:bodyPr anchorCtr="0" anchor="t" bIns="22850" lIns="45725" spcFirstLastPara="1" rIns="45725" wrap="square" tIns="22850">
            <a:normAutofit/>
          </a:bodyPr>
          <a:lstStyle>
            <a:lvl1pPr lvl="0" rtl="0" algn="l">
              <a:spcBef>
                <a:spcPts val="0"/>
              </a:spcBef>
              <a:spcAft>
                <a:spcPts val="0"/>
              </a:spcAft>
              <a:buClr>
                <a:schemeClr val="dk1"/>
              </a:buClr>
              <a:buSzPts val="2000"/>
              <a:buFont typeface="Arial Black"/>
              <a:buNone/>
              <a:defRPr b="1" sz="2000" cap="none">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5"/>
          <p:cNvSpPr txBox="1"/>
          <p:nvPr>
            <p:ph idx="1" type="body"/>
          </p:nvPr>
        </p:nvSpPr>
        <p:spPr>
          <a:xfrm>
            <a:off x="742157" y="1352550"/>
            <a:ext cx="7220700" cy="7503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rgbClr val="888888"/>
              </a:buClr>
              <a:buSzPts val="1000"/>
              <a:buNone/>
              <a:defRPr sz="1000">
                <a:solidFill>
                  <a:srgbClr val="888888"/>
                </a:solidFill>
              </a:defRPr>
            </a:lvl1pPr>
            <a:lvl2pPr indent="-228600" lvl="1" marL="914400" rtl="0" algn="l">
              <a:spcBef>
                <a:spcPts val="1200"/>
              </a:spcBef>
              <a:spcAft>
                <a:spcPts val="0"/>
              </a:spcAft>
              <a:buClr>
                <a:srgbClr val="888888"/>
              </a:buClr>
              <a:buSzPts val="900"/>
              <a:buNone/>
              <a:defRPr sz="900">
                <a:solidFill>
                  <a:srgbClr val="888888"/>
                </a:solidFill>
              </a:defRPr>
            </a:lvl2pPr>
            <a:lvl3pPr indent="-228600" lvl="2" marL="1371600" rtl="0" algn="l">
              <a:spcBef>
                <a:spcPts val="1200"/>
              </a:spcBef>
              <a:spcAft>
                <a:spcPts val="0"/>
              </a:spcAft>
              <a:buClr>
                <a:srgbClr val="888888"/>
              </a:buClr>
              <a:buSzPts val="800"/>
              <a:buNone/>
              <a:defRPr sz="800">
                <a:solidFill>
                  <a:srgbClr val="888888"/>
                </a:solidFill>
              </a:defRPr>
            </a:lvl3pPr>
            <a:lvl4pPr indent="-228600" lvl="3" marL="1828800" rtl="0" algn="l">
              <a:spcBef>
                <a:spcPts val="1200"/>
              </a:spcBef>
              <a:spcAft>
                <a:spcPts val="0"/>
              </a:spcAft>
              <a:buClr>
                <a:srgbClr val="888888"/>
              </a:buClr>
              <a:buSzPts val="700"/>
              <a:buNone/>
              <a:defRPr sz="700">
                <a:solidFill>
                  <a:srgbClr val="888888"/>
                </a:solidFill>
              </a:defRPr>
            </a:lvl4pPr>
            <a:lvl5pPr indent="-228600" lvl="4" marL="2286000" rtl="0" algn="l">
              <a:spcBef>
                <a:spcPts val="1200"/>
              </a:spcBef>
              <a:spcAft>
                <a:spcPts val="0"/>
              </a:spcAft>
              <a:buClr>
                <a:srgbClr val="888888"/>
              </a:buClr>
              <a:buSzPts val="700"/>
              <a:buNone/>
              <a:defRPr sz="700">
                <a:solidFill>
                  <a:srgbClr val="888888"/>
                </a:solidFill>
              </a:defRPr>
            </a:lvl5pPr>
            <a:lvl6pPr indent="-228600" lvl="5" marL="2743200" rtl="0" algn="l">
              <a:spcBef>
                <a:spcPts val="1200"/>
              </a:spcBef>
              <a:spcAft>
                <a:spcPts val="0"/>
              </a:spcAft>
              <a:buClr>
                <a:srgbClr val="888888"/>
              </a:buClr>
              <a:buSzPts val="700"/>
              <a:buNone/>
              <a:defRPr sz="700">
                <a:solidFill>
                  <a:srgbClr val="888888"/>
                </a:solidFill>
              </a:defRPr>
            </a:lvl6pPr>
            <a:lvl7pPr indent="-228600" lvl="6" marL="3200400" rtl="0" algn="l">
              <a:spcBef>
                <a:spcPts val="1200"/>
              </a:spcBef>
              <a:spcAft>
                <a:spcPts val="0"/>
              </a:spcAft>
              <a:buClr>
                <a:srgbClr val="888888"/>
              </a:buClr>
              <a:buSzPts val="700"/>
              <a:buNone/>
              <a:defRPr sz="700">
                <a:solidFill>
                  <a:srgbClr val="888888"/>
                </a:solidFill>
              </a:defRPr>
            </a:lvl7pPr>
            <a:lvl8pPr indent="-228600" lvl="7" marL="3657600" rtl="0" algn="l">
              <a:spcBef>
                <a:spcPts val="1200"/>
              </a:spcBef>
              <a:spcAft>
                <a:spcPts val="0"/>
              </a:spcAft>
              <a:buClr>
                <a:srgbClr val="888888"/>
              </a:buClr>
              <a:buSzPts val="700"/>
              <a:buNone/>
              <a:defRPr sz="700">
                <a:solidFill>
                  <a:srgbClr val="888888"/>
                </a:solidFill>
              </a:defRPr>
            </a:lvl8pPr>
            <a:lvl9pPr indent="-228600" lvl="8" marL="4114800" rtl="0" algn="l">
              <a:spcBef>
                <a:spcPts val="1200"/>
              </a:spcBef>
              <a:spcAft>
                <a:spcPts val="1200"/>
              </a:spcAft>
              <a:buClr>
                <a:srgbClr val="888888"/>
              </a:buClr>
              <a:buSzPts val="700"/>
              <a:buNone/>
              <a:defRPr sz="700">
                <a:solidFill>
                  <a:srgbClr val="888888"/>
                </a:solidFill>
              </a:defRPr>
            </a:lvl9pPr>
          </a:lstStyle>
          <a:p/>
        </p:txBody>
      </p:sp>
      <p:sp>
        <p:nvSpPr>
          <p:cNvPr id="73" name="Google Shape;73;p15"/>
          <p:cNvSpPr txBox="1"/>
          <p:nvPr>
            <p:ph idx="10" type="dt"/>
          </p:nvPr>
        </p:nvSpPr>
        <p:spPr>
          <a:xfrm>
            <a:off x="2324100" y="4914900"/>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74" name="Google Shape;74;p15"/>
          <p:cNvSpPr txBox="1"/>
          <p:nvPr>
            <p:ph idx="11" type="ftr"/>
          </p:nvPr>
        </p:nvSpPr>
        <p:spPr>
          <a:xfrm>
            <a:off x="3657600" y="4914900"/>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75" name="Google Shape;75;p15"/>
          <p:cNvSpPr txBox="1"/>
          <p:nvPr>
            <p:ph idx="12" type="sldNum"/>
          </p:nvPr>
        </p:nvSpPr>
        <p:spPr>
          <a:xfrm>
            <a:off x="5372100" y="4914900"/>
            <a:ext cx="1066800" cy="182700"/>
          </a:xfrm>
          <a:prstGeom prst="rect">
            <a:avLst/>
          </a:prstGeom>
          <a:noFill/>
          <a:ln>
            <a:noFill/>
          </a:ln>
        </p:spPr>
        <p:txBody>
          <a:bodyPr anchorCtr="0" anchor="ctr" bIns="22850" lIns="45725" spcFirstLastPara="1" rIns="45725" wrap="square" tIns="22850">
            <a:normAutofit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16"/>
          <p:cNvSpPr/>
          <p:nvPr/>
        </p:nvSpPr>
        <p:spPr>
          <a:xfrm>
            <a:off x="1027321" y="1486853"/>
            <a:ext cx="3470187" cy="3066383"/>
          </a:xfrm>
          <a:custGeom>
            <a:rect b="b" l="l" r="r" t="t"/>
            <a:pathLst>
              <a:path extrusionOk="0" h="6132766" w="6940374">
                <a:moveTo>
                  <a:pt x="0" y="0"/>
                </a:moveTo>
                <a:lnTo>
                  <a:pt x="6940374" y="0"/>
                </a:lnTo>
                <a:lnTo>
                  <a:pt x="6940374" y="6132766"/>
                </a:lnTo>
                <a:lnTo>
                  <a:pt x="0" y="6132766"/>
                </a:lnTo>
                <a:lnTo>
                  <a:pt x="0" y="0"/>
                </a:lnTo>
                <a:close/>
              </a:path>
            </a:pathLst>
          </a:custGeom>
          <a:blipFill rotWithShape="1">
            <a:blip r:embed="rId2">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8" name="Google Shape;78;p16"/>
          <p:cNvSpPr/>
          <p:nvPr/>
        </p:nvSpPr>
        <p:spPr>
          <a:xfrm>
            <a:off x="4646492" y="1486853"/>
            <a:ext cx="3470187" cy="3066383"/>
          </a:xfrm>
          <a:custGeom>
            <a:rect b="b" l="l" r="r" t="t"/>
            <a:pathLst>
              <a:path extrusionOk="0" h="6132766" w="6940374">
                <a:moveTo>
                  <a:pt x="0" y="0"/>
                </a:moveTo>
                <a:lnTo>
                  <a:pt x="6940374" y="0"/>
                </a:lnTo>
                <a:lnTo>
                  <a:pt x="6940374" y="6132766"/>
                </a:lnTo>
                <a:lnTo>
                  <a:pt x="0" y="6132766"/>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9" name="Google Shape;79;p16"/>
          <p:cNvSpPr txBox="1"/>
          <p:nvPr>
            <p:ph type="title"/>
          </p:nvPr>
        </p:nvSpPr>
        <p:spPr>
          <a:xfrm>
            <a:off x="2440109" y="506254"/>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2200"/>
              <a:buFont typeface="Arial Black"/>
              <a:buNone/>
              <a:defRPr>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16"/>
          <p:cNvSpPr txBox="1"/>
          <p:nvPr>
            <p:ph idx="1" type="body"/>
          </p:nvPr>
        </p:nvSpPr>
        <p:spPr>
          <a:xfrm>
            <a:off x="1551886" y="1733550"/>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spcBef>
                <a:spcPts val="300"/>
              </a:spcBef>
              <a:spcAft>
                <a:spcPts val="0"/>
              </a:spcAft>
              <a:buClr>
                <a:schemeClr val="lt1"/>
              </a:buClr>
              <a:buSzPts val="1400"/>
              <a:buChar char="●"/>
              <a:defRPr sz="1400">
                <a:solidFill>
                  <a:schemeClr val="lt1"/>
                </a:solidFill>
              </a:defRPr>
            </a:lvl1pPr>
            <a:lvl2pPr indent="-304800" lvl="1" marL="914400" rtl="0" algn="l">
              <a:spcBef>
                <a:spcPts val="1200"/>
              </a:spcBef>
              <a:spcAft>
                <a:spcPts val="0"/>
              </a:spcAft>
              <a:buClr>
                <a:schemeClr val="lt1"/>
              </a:buClr>
              <a:buSzPts val="1200"/>
              <a:buChar char="○"/>
              <a:defRPr sz="1200">
                <a:solidFill>
                  <a:schemeClr val="lt1"/>
                </a:solidFill>
              </a:defRPr>
            </a:lvl2pPr>
            <a:lvl3pPr indent="-292100" lvl="2" marL="1371600" rtl="0" algn="l">
              <a:spcBef>
                <a:spcPts val="1200"/>
              </a:spcBef>
              <a:spcAft>
                <a:spcPts val="0"/>
              </a:spcAft>
              <a:buClr>
                <a:schemeClr val="lt1"/>
              </a:buClr>
              <a:buSzPts val="1000"/>
              <a:buChar char="■"/>
              <a:defRPr sz="1000">
                <a:solidFill>
                  <a:schemeClr val="lt1"/>
                </a:solidFill>
              </a:defRPr>
            </a:lvl3pPr>
            <a:lvl4pPr indent="-285750" lvl="3" marL="1828800" rtl="0" algn="l">
              <a:spcBef>
                <a:spcPts val="1200"/>
              </a:spcBef>
              <a:spcAft>
                <a:spcPts val="0"/>
              </a:spcAft>
              <a:buClr>
                <a:schemeClr val="lt1"/>
              </a:buClr>
              <a:buSzPts val="900"/>
              <a:buChar char="●"/>
              <a:defRPr sz="900">
                <a:solidFill>
                  <a:schemeClr val="lt1"/>
                </a:solidFill>
              </a:defRPr>
            </a:lvl4pPr>
            <a:lvl5pPr indent="-285750" lvl="4" marL="2286000" rtl="0" algn="l">
              <a:spcBef>
                <a:spcPts val="1200"/>
              </a:spcBef>
              <a:spcAft>
                <a:spcPts val="0"/>
              </a:spcAft>
              <a:buClr>
                <a:schemeClr val="lt1"/>
              </a:buClr>
              <a:buSzPts val="900"/>
              <a:buChar char="○"/>
              <a:defRPr sz="900">
                <a:solidFill>
                  <a:schemeClr val="lt1"/>
                </a:solidFill>
              </a:defRPr>
            </a:lvl5pPr>
            <a:lvl6pPr indent="-285750" lvl="5" marL="2743200" rtl="0" algn="l">
              <a:spcBef>
                <a:spcPts val="1200"/>
              </a:spcBef>
              <a:spcAft>
                <a:spcPts val="0"/>
              </a:spcAft>
              <a:buClr>
                <a:schemeClr val="dk1"/>
              </a:buClr>
              <a:buSzPts val="900"/>
              <a:buChar char="■"/>
              <a:defRPr sz="900"/>
            </a:lvl6pPr>
            <a:lvl7pPr indent="-285750" lvl="6" marL="3200400" rtl="0" algn="l">
              <a:spcBef>
                <a:spcPts val="1200"/>
              </a:spcBef>
              <a:spcAft>
                <a:spcPts val="0"/>
              </a:spcAft>
              <a:buClr>
                <a:schemeClr val="dk1"/>
              </a:buClr>
              <a:buSzPts val="900"/>
              <a:buChar char="●"/>
              <a:defRPr sz="900"/>
            </a:lvl7pPr>
            <a:lvl8pPr indent="-285750" lvl="7" marL="3657600" rtl="0" algn="l">
              <a:spcBef>
                <a:spcPts val="1200"/>
              </a:spcBef>
              <a:spcAft>
                <a:spcPts val="0"/>
              </a:spcAft>
              <a:buClr>
                <a:schemeClr val="dk1"/>
              </a:buClr>
              <a:buSzPts val="900"/>
              <a:buChar char="○"/>
              <a:defRPr sz="900"/>
            </a:lvl8pPr>
            <a:lvl9pPr indent="-285750" lvl="8" marL="4114800" rtl="0" algn="l">
              <a:spcBef>
                <a:spcPts val="1200"/>
              </a:spcBef>
              <a:spcAft>
                <a:spcPts val="1200"/>
              </a:spcAft>
              <a:buClr>
                <a:schemeClr val="dk1"/>
              </a:buClr>
              <a:buSzPts val="900"/>
              <a:buChar char="■"/>
              <a:defRPr sz="900"/>
            </a:lvl9pPr>
          </a:lstStyle>
          <a:p/>
        </p:txBody>
      </p:sp>
      <p:sp>
        <p:nvSpPr>
          <p:cNvPr id="81" name="Google Shape;81;p16"/>
          <p:cNvSpPr txBox="1"/>
          <p:nvPr>
            <p:ph idx="2" type="body"/>
          </p:nvPr>
        </p:nvSpPr>
        <p:spPr>
          <a:xfrm>
            <a:off x="5371935" y="1790414"/>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spcBef>
                <a:spcPts val="300"/>
              </a:spcBef>
              <a:spcAft>
                <a:spcPts val="0"/>
              </a:spcAft>
              <a:buClr>
                <a:schemeClr val="dk1"/>
              </a:buClr>
              <a:buSzPts val="1400"/>
              <a:buChar char="●"/>
              <a:defRPr sz="1400"/>
            </a:lvl1pPr>
            <a:lvl2pPr indent="-304800" lvl="1" marL="914400" rtl="0" algn="l">
              <a:spcBef>
                <a:spcPts val="1200"/>
              </a:spcBef>
              <a:spcAft>
                <a:spcPts val="0"/>
              </a:spcAft>
              <a:buClr>
                <a:schemeClr val="dk1"/>
              </a:buClr>
              <a:buSzPts val="1200"/>
              <a:buChar char="○"/>
              <a:defRPr sz="1200"/>
            </a:lvl2pPr>
            <a:lvl3pPr indent="-292100" lvl="2" marL="1371600" rtl="0" algn="l">
              <a:spcBef>
                <a:spcPts val="1200"/>
              </a:spcBef>
              <a:spcAft>
                <a:spcPts val="0"/>
              </a:spcAft>
              <a:buClr>
                <a:schemeClr val="dk1"/>
              </a:buClr>
              <a:buSzPts val="1000"/>
              <a:buChar char="■"/>
              <a:defRPr sz="1000"/>
            </a:lvl3pPr>
            <a:lvl4pPr indent="-285750" lvl="3" marL="1828800" rtl="0" algn="l">
              <a:spcBef>
                <a:spcPts val="1200"/>
              </a:spcBef>
              <a:spcAft>
                <a:spcPts val="0"/>
              </a:spcAft>
              <a:buClr>
                <a:schemeClr val="dk1"/>
              </a:buClr>
              <a:buSzPts val="900"/>
              <a:buChar char="●"/>
              <a:defRPr sz="900"/>
            </a:lvl4pPr>
            <a:lvl5pPr indent="-285750" lvl="4" marL="2286000" rtl="0" algn="l">
              <a:spcBef>
                <a:spcPts val="1200"/>
              </a:spcBef>
              <a:spcAft>
                <a:spcPts val="0"/>
              </a:spcAft>
              <a:buClr>
                <a:schemeClr val="dk1"/>
              </a:buClr>
              <a:buSzPts val="900"/>
              <a:buChar char="○"/>
              <a:defRPr sz="900"/>
            </a:lvl5pPr>
            <a:lvl6pPr indent="-285750" lvl="5" marL="2743200" rtl="0" algn="l">
              <a:spcBef>
                <a:spcPts val="1200"/>
              </a:spcBef>
              <a:spcAft>
                <a:spcPts val="0"/>
              </a:spcAft>
              <a:buClr>
                <a:schemeClr val="dk1"/>
              </a:buClr>
              <a:buSzPts val="900"/>
              <a:buChar char="■"/>
              <a:defRPr sz="900"/>
            </a:lvl6pPr>
            <a:lvl7pPr indent="-285750" lvl="6" marL="3200400" rtl="0" algn="l">
              <a:spcBef>
                <a:spcPts val="1200"/>
              </a:spcBef>
              <a:spcAft>
                <a:spcPts val="0"/>
              </a:spcAft>
              <a:buClr>
                <a:schemeClr val="dk1"/>
              </a:buClr>
              <a:buSzPts val="900"/>
              <a:buChar char="●"/>
              <a:defRPr sz="900"/>
            </a:lvl7pPr>
            <a:lvl8pPr indent="-285750" lvl="7" marL="3657600" rtl="0" algn="l">
              <a:spcBef>
                <a:spcPts val="1200"/>
              </a:spcBef>
              <a:spcAft>
                <a:spcPts val="0"/>
              </a:spcAft>
              <a:buClr>
                <a:schemeClr val="dk1"/>
              </a:buClr>
              <a:buSzPts val="900"/>
              <a:buChar char="○"/>
              <a:defRPr sz="900"/>
            </a:lvl8pPr>
            <a:lvl9pPr indent="-285750" lvl="8" marL="4114800" rtl="0" algn="l">
              <a:spcBef>
                <a:spcPts val="1200"/>
              </a:spcBef>
              <a:spcAft>
                <a:spcPts val="1200"/>
              </a:spcAft>
              <a:buClr>
                <a:schemeClr val="dk1"/>
              </a:buClr>
              <a:buSzPts val="900"/>
              <a:buChar char="■"/>
              <a:defRPr sz="900"/>
            </a:lvl9pPr>
          </a:lstStyle>
          <a:p/>
        </p:txBody>
      </p:sp>
      <p:sp>
        <p:nvSpPr>
          <p:cNvPr id="82" name="Google Shape;82;p16"/>
          <p:cNvSpPr txBox="1"/>
          <p:nvPr>
            <p:ph idx="10" type="dt"/>
          </p:nvPr>
        </p:nvSpPr>
        <p:spPr>
          <a:xfrm>
            <a:off x="2324100" y="4914900"/>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83" name="Google Shape;83;p16"/>
          <p:cNvSpPr txBox="1"/>
          <p:nvPr>
            <p:ph idx="11" type="ftr"/>
          </p:nvPr>
        </p:nvSpPr>
        <p:spPr>
          <a:xfrm>
            <a:off x="3657600" y="4914900"/>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84" name="Google Shape;84;p16"/>
          <p:cNvSpPr txBox="1"/>
          <p:nvPr>
            <p:ph idx="12" type="sldNum"/>
          </p:nvPr>
        </p:nvSpPr>
        <p:spPr>
          <a:xfrm>
            <a:off x="5372100" y="4914900"/>
            <a:ext cx="1066800" cy="182700"/>
          </a:xfrm>
          <a:prstGeom prst="rect">
            <a:avLst/>
          </a:prstGeom>
          <a:noFill/>
          <a:ln>
            <a:noFill/>
          </a:ln>
        </p:spPr>
        <p:txBody>
          <a:bodyPr anchorCtr="0" anchor="ctr" bIns="22850" lIns="45725" spcFirstLastPara="1" rIns="45725" wrap="square" tIns="22850">
            <a:normAutofit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742157" y="2203450"/>
            <a:ext cx="7220700" cy="1549500"/>
          </a:xfrm>
          <a:prstGeom prst="rect">
            <a:avLst/>
          </a:prstGeom>
          <a:noFill/>
          <a:ln>
            <a:noFill/>
          </a:ln>
        </p:spPr>
        <p:txBody>
          <a:bodyPr anchorCtr="0" anchor="t" bIns="22850" lIns="45725" spcFirstLastPara="1" rIns="45725" wrap="square" tIns="22850">
            <a:normAutofit/>
          </a:bodyPr>
          <a:lstStyle/>
          <a:p>
            <a:pPr indent="0" lvl="0" marL="0" rtl="0" algn="l">
              <a:spcBef>
                <a:spcPts val="0"/>
              </a:spcBef>
              <a:spcAft>
                <a:spcPts val="0"/>
              </a:spcAft>
              <a:buClr>
                <a:schemeClr val="dk1"/>
              </a:buClr>
              <a:buSzPts val="2000"/>
              <a:buFont typeface="Arial Black"/>
              <a:buNone/>
            </a:pPr>
            <a:r>
              <a:rPr lang="en-GB"/>
              <a:t>INTRODUCTION</a:t>
            </a:r>
            <a:endParaRPr/>
          </a:p>
          <a:p>
            <a:pPr indent="0" lvl="0" marL="0" rtl="0" algn="l">
              <a:spcBef>
                <a:spcPts val="0"/>
              </a:spcBef>
              <a:spcAft>
                <a:spcPts val="0"/>
              </a:spcAft>
              <a:buClr>
                <a:schemeClr val="dk1"/>
              </a:buClr>
              <a:buSzPts val="2000"/>
              <a:buFont typeface="Arial Black"/>
              <a:buNone/>
            </a:pPr>
            <a:r>
              <a:t/>
            </a:r>
            <a:endParaRPr/>
          </a:p>
          <a:p>
            <a:pPr indent="0" lvl="0" marL="0" rtl="0" algn="l">
              <a:spcBef>
                <a:spcPts val="0"/>
              </a:spcBef>
              <a:spcAft>
                <a:spcPts val="0"/>
              </a:spcAft>
              <a:buClr>
                <a:schemeClr val="dk1"/>
              </a:buClr>
              <a:buSzPts val="2000"/>
              <a:buFont typeface="Arial Black"/>
              <a:buNone/>
            </a:pPr>
            <a:r>
              <a:t/>
            </a:r>
            <a:endParaRPr/>
          </a:p>
          <a:p>
            <a:pPr indent="0" lvl="0" marL="0" rtl="0" algn="l">
              <a:spcBef>
                <a:spcPts val="0"/>
              </a:spcBef>
              <a:spcAft>
                <a:spcPts val="0"/>
              </a:spcAft>
              <a:buClr>
                <a:schemeClr val="dk1"/>
              </a:buClr>
              <a:buSzPts val="2000"/>
              <a:buFont typeface="Arial Black"/>
              <a:buNone/>
            </a:pPr>
            <a:r>
              <a:rPr lang="en-GB"/>
              <a:t>By: Yi Heng and Didum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742157" y="2203450"/>
            <a:ext cx="7220700" cy="1549500"/>
          </a:xfrm>
          <a:prstGeom prst="rect">
            <a:avLst/>
          </a:prstGeom>
          <a:noFill/>
          <a:ln>
            <a:noFill/>
          </a:ln>
        </p:spPr>
        <p:txBody>
          <a:bodyPr anchorCtr="0" anchor="t" bIns="22850" lIns="45725" spcFirstLastPara="1" rIns="45725" wrap="square" tIns="22850">
            <a:normAutofit/>
          </a:bodyPr>
          <a:lstStyle/>
          <a:p>
            <a:pPr indent="0" lvl="0" marL="0" rtl="0" algn="l">
              <a:spcBef>
                <a:spcPts val="0"/>
              </a:spcBef>
              <a:spcAft>
                <a:spcPts val="0"/>
              </a:spcAft>
              <a:buClr>
                <a:schemeClr val="dk1"/>
              </a:buClr>
              <a:buSzPts val="2000"/>
              <a:buFont typeface="Arial Black"/>
              <a:buNone/>
            </a:pPr>
            <a:r>
              <a:rPr lang="en-GB"/>
              <a:t>CHAPTER 4: EVALUATION</a:t>
            </a:r>
            <a:endParaRPr/>
          </a:p>
        </p:txBody>
      </p:sp>
      <p:sp>
        <p:nvSpPr>
          <p:cNvPr id="143" name="Google Shape;143;p26"/>
          <p:cNvSpPr txBox="1"/>
          <p:nvPr>
            <p:ph idx="1" type="body"/>
          </p:nvPr>
        </p:nvSpPr>
        <p:spPr>
          <a:xfrm>
            <a:off x="742157" y="1352550"/>
            <a:ext cx="7220700" cy="750300"/>
          </a:xfrm>
          <a:prstGeom prst="rect">
            <a:avLst/>
          </a:prstGeom>
          <a:noFill/>
          <a:ln>
            <a:noFill/>
          </a:ln>
        </p:spPr>
        <p:txBody>
          <a:bodyPr anchorCtr="0" anchor="b" bIns="22850" lIns="45725" spcFirstLastPara="1" rIns="45725" wrap="square" tIns="22850">
            <a:normAutofit/>
          </a:bodyPr>
          <a:lstStyle/>
          <a:p>
            <a:pPr indent="0" lvl="0" marL="0" rtl="0" algn="l">
              <a:spcBef>
                <a:spcPts val="0"/>
              </a:spcBef>
              <a:spcAft>
                <a:spcPts val="1200"/>
              </a:spcAft>
              <a:buClr>
                <a:srgbClr val="888888"/>
              </a:buClr>
              <a:buSzPts val="1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797925" y="590550"/>
            <a:ext cx="4555200" cy="571500"/>
          </a:xfrm>
          <a:prstGeom prst="rect">
            <a:avLst/>
          </a:prstGeom>
          <a:noFill/>
          <a:ln>
            <a:noFill/>
          </a:ln>
        </p:spPr>
        <p:txBody>
          <a:bodyPr anchorCtr="0" anchor="ctr" bIns="22850" lIns="45725" spcFirstLastPara="1" rIns="45725" wrap="square" tIns="22850">
            <a:normAutofit fontScale="90000"/>
          </a:bodyPr>
          <a:lstStyle/>
          <a:p>
            <a:pPr indent="0" lvl="0" marL="0" rtl="0" algn="ctr">
              <a:spcBef>
                <a:spcPts val="0"/>
              </a:spcBef>
              <a:spcAft>
                <a:spcPts val="0"/>
              </a:spcAft>
              <a:buClr>
                <a:schemeClr val="dk1"/>
              </a:buClr>
              <a:buSzPct val="78571"/>
              <a:buFont typeface="Libre Franklin Black"/>
              <a:buNone/>
            </a:pPr>
            <a:r>
              <a:rPr lang="en-GB"/>
              <a:t>Description of Evaluation results</a:t>
            </a:r>
            <a:endParaRPr/>
          </a:p>
        </p:txBody>
      </p:sp>
      <p:sp>
        <p:nvSpPr>
          <p:cNvPr id="149" name="Google Shape;149;p27"/>
          <p:cNvSpPr txBox="1"/>
          <p:nvPr>
            <p:ph idx="1" type="body"/>
          </p:nvPr>
        </p:nvSpPr>
        <p:spPr>
          <a:xfrm>
            <a:off x="800100" y="1352550"/>
            <a:ext cx="7772400" cy="3276600"/>
          </a:xfrm>
          <a:prstGeom prst="rect">
            <a:avLst/>
          </a:prstGeom>
          <a:noFill/>
          <a:ln>
            <a:noFill/>
          </a:ln>
        </p:spPr>
        <p:txBody>
          <a:bodyPr anchorCtr="0" anchor="t" bIns="22850" lIns="45725" spcFirstLastPara="1" rIns="45725" wrap="square" tIns="22850">
            <a:normAutofit/>
          </a:bodyPr>
          <a:lstStyle/>
          <a:p>
            <a:pPr indent="-285750" lvl="0" marL="457200" rtl="0" algn="l">
              <a:spcBef>
                <a:spcPts val="300"/>
              </a:spcBef>
              <a:spcAft>
                <a:spcPts val="0"/>
              </a:spcAft>
              <a:buClr>
                <a:srgbClr val="374151"/>
              </a:buClr>
              <a:buSzPts val="900"/>
              <a:buChar char="-"/>
            </a:pPr>
            <a:r>
              <a:rPr lang="en-GB">
                <a:solidFill>
                  <a:srgbClr val="374151"/>
                </a:solidFill>
              </a:rPr>
              <a:t>During our testing, we used a test split of 0.3 </a:t>
            </a:r>
            <a:r>
              <a:rPr lang="en-GB">
                <a:solidFill>
                  <a:srgbClr val="374151"/>
                </a:solidFill>
              </a:rPr>
              <a:t>which</a:t>
            </a:r>
            <a:r>
              <a:rPr lang="en-GB">
                <a:solidFill>
                  <a:srgbClr val="374151"/>
                </a:solidFill>
              </a:rPr>
              <a:t> indicates that 70% o</a:t>
            </a:r>
            <a:r>
              <a:rPr lang="en-GB">
                <a:solidFill>
                  <a:srgbClr val="374151"/>
                </a:solidFill>
              </a:rPr>
              <a:t>f data was used for validation while 30% of data was used for testing.  </a:t>
            </a:r>
            <a:endParaRPr>
              <a:solidFill>
                <a:srgbClr val="374151"/>
              </a:solidFill>
            </a:endParaRPr>
          </a:p>
          <a:p>
            <a:pPr indent="-285750" lvl="0" marL="457200" rtl="0" algn="l">
              <a:spcBef>
                <a:spcPts val="0"/>
              </a:spcBef>
              <a:spcAft>
                <a:spcPts val="0"/>
              </a:spcAft>
              <a:buClr>
                <a:srgbClr val="374151"/>
              </a:buClr>
              <a:buSzPts val="900"/>
              <a:buChar char="-"/>
            </a:pPr>
            <a:r>
              <a:rPr lang="en-GB">
                <a:solidFill>
                  <a:srgbClr val="374151"/>
                </a:solidFill>
              </a:rPr>
              <a:t>We managed to obtain an accuracy score of above 80% on numerous occasions.</a:t>
            </a:r>
            <a:endParaRPr>
              <a:solidFill>
                <a:srgbClr val="374151"/>
              </a:solidFill>
            </a:endParaRPr>
          </a:p>
          <a:p>
            <a:pPr indent="-285750" lvl="0" marL="457200" rtl="0" algn="l">
              <a:spcBef>
                <a:spcPts val="0"/>
              </a:spcBef>
              <a:spcAft>
                <a:spcPts val="0"/>
              </a:spcAft>
              <a:buClr>
                <a:srgbClr val="374151"/>
              </a:buClr>
              <a:buSzPts val="900"/>
              <a:buChar char="-"/>
            </a:pPr>
            <a:r>
              <a:rPr lang="en-GB">
                <a:solidFill>
                  <a:srgbClr val="374151"/>
                </a:solidFill>
              </a:rPr>
              <a:t>Furthermore, after testing, we used new values and tested the accuracies of our model.</a:t>
            </a:r>
            <a:endParaRPr>
              <a:solidFill>
                <a:srgbClr val="374151"/>
              </a:solidFill>
            </a:endParaRPr>
          </a:p>
          <a:p>
            <a:pPr indent="0" lvl="0" marL="457200" rtl="0" algn="l">
              <a:spcBef>
                <a:spcPts val="1200"/>
              </a:spcBef>
              <a:spcAft>
                <a:spcPts val="1200"/>
              </a:spcAft>
              <a:buNone/>
            </a:pPr>
            <a:r>
              <a:t/>
            </a:r>
            <a:endParaRPr>
              <a:solidFill>
                <a:srgbClr val="37415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p:nvPr/>
        </p:nvSpPr>
        <p:spPr>
          <a:xfrm rot="904748">
            <a:off x="7726173" y="198999"/>
            <a:ext cx="1266050" cy="1326338"/>
          </a:xfrm>
          <a:custGeom>
            <a:rect b="b" l="l" r="r" t="t"/>
            <a:pathLst>
              <a:path extrusionOk="0" h="2654235" w="2533588">
                <a:moveTo>
                  <a:pt x="0" y="0"/>
                </a:moveTo>
                <a:lnTo>
                  <a:pt x="2533588" y="0"/>
                </a:lnTo>
                <a:lnTo>
                  <a:pt x="2533588" y="2654235"/>
                </a:lnTo>
                <a:lnTo>
                  <a:pt x="0" y="2654235"/>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55" name="Google Shape;155;p28"/>
          <p:cNvSpPr txBox="1"/>
          <p:nvPr>
            <p:ph type="title"/>
          </p:nvPr>
        </p:nvSpPr>
        <p:spPr>
          <a:xfrm>
            <a:off x="2440109" y="506254"/>
            <a:ext cx="4114800" cy="571500"/>
          </a:xfrm>
          <a:prstGeom prst="rect">
            <a:avLst/>
          </a:prstGeom>
          <a:noFill/>
          <a:ln>
            <a:noFill/>
          </a:ln>
        </p:spPr>
        <p:txBody>
          <a:bodyPr anchorCtr="0" anchor="ctr" bIns="22850" lIns="45725" spcFirstLastPara="1" rIns="45725" wrap="square" tIns="22850">
            <a:normAutofit/>
          </a:bodyPr>
          <a:lstStyle/>
          <a:p>
            <a:pPr indent="0" lvl="0" marL="0" rtl="0" algn="ctr">
              <a:spcBef>
                <a:spcPts val="0"/>
              </a:spcBef>
              <a:spcAft>
                <a:spcPts val="0"/>
              </a:spcAft>
              <a:buClr>
                <a:schemeClr val="dk1"/>
              </a:buClr>
              <a:buSzPts val="2200"/>
              <a:buFont typeface="Arial Black"/>
              <a:buNone/>
            </a:pPr>
            <a:r>
              <a:rPr lang="en-GB"/>
              <a:t>Average </a:t>
            </a:r>
            <a:r>
              <a:rPr lang="en-GB"/>
              <a:t>Results</a:t>
            </a:r>
            <a:endParaRPr/>
          </a:p>
        </p:txBody>
      </p:sp>
      <p:sp>
        <p:nvSpPr>
          <p:cNvPr id="156" name="Google Shape;156;p28"/>
          <p:cNvSpPr txBox="1"/>
          <p:nvPr>
            <p:ph idx="1" type="body"/>
          </p:nvPr>
        </p:nvSpPr>
        <p:spPr>
          <a:xfrm>
            <a:off x="1551886" y="1733550"/>
            <a:ext cx="2019300" cy="2263200"/>
          </a:xfrm>
          <a:prstGeom prst="rect">
            <a:avLst/>
          </a:prstGeom>
          <a:noFill/>
          <a:ln>
            <a:noFill/>
          </a:ln>
        </p:spPr>
        <p:txBody>
          <a:bodyPr anchorCtr="0" anchor="t" bIns="22850" lIns="45725" spcFirstLastPara="1" rIns="45725" wrap="square" tIns="22850">
            <a:normAutofit/>
          </a:bodyPr>
          <a:lstStyle/>
          <a:p>
            <a:pPr indent="-177800" lvl="0" marL="177800" rtl="0" algn="l">
              <a:spcBef>
                <a:spcPts val="0"/>
              </a:spcBef>
              <a:spcAft>
                <a:spcPts val="1200"/>
              </a:spcAft>
              <a:buClr>
                <a:schemeClr val="lt1"/>
              </a:buClr>
              <a:buSzPts val="1400"/>
              <a:buChar char="●"/>
            </a:pPr>
            <a:r>
              <a:rPr lang="en-GB"/>
              <a:t>Precision</a:t>
            </a:r>
            <a:endParaRPr/>
          </a:p>
        </p:txBody>
      </p:sp>
      <p:sp>
        <p:nvSpPr>
          <p:cNvPr id="157" name="Google Shape;157;p28"/>
          <p:cNvSpPr txBox="1"/>
          <p:nvPr>
            <p:ph idx="2" type="body"/>
          </p:nvPr>
        </p:nvSpPr>
        <p:spPr>
          <a:xfrm>
            <a:off x="5371935" y="1790414"/>
            <a:ext cx="2019300" cy="2263200"/>
          </a:xfrm>
          <a:prstGeom prst="rect">
            <a:avLst/>
          </a:prstGeom>
          <a:noFill/>
          <a:ln>
            <a:noFill/>
          </a:ln>
        </p:spPr>
        <p:txBody>
          <a:bodyPr anchorCtr="0" anchor="t" bIns="22850" lIns="45725" spcFirstLastPara="1" rIns="45725" wrap="square" tIns="22850">
            <a:normAutofit/>
          </a:bodyPr>
          <a:lstStyle/>
          <a:p>
            <a:pPr indent="-177800" lvl="0" marL="177800" rtl="0" algn="l">
              <a:spcBef>
                <a:spcPts val="0"/>
              </a:spcBef>
              <a:spcAft>
                <a:spcPts val="1200"/>
              </a:spcAft>
              <a:buClr>
                <a:schemeClr val="dk1"/>
              </a:buClr>
              <a:buSzPts val="1400"/>
              <a:buChar char="●"/>
            </a:pPr>
            <a:r>
              <a:rPr lang="en-GB"/>
              <a:t>Recall</a:t>
            </a:r>
            <a:endParaRPr/>
          </a:p>
        </p:txBody>
      </p:sp>
      <p:graphicFrame>
        <p:nvGraphicFramePr>
          <p:cNvPr id="158" name="Google Shape;158;p28"/>
          <p:cNvGraphicFramePr/>
          <p:nvPr/>
        </p:nvGraphicFramePr>
        <p:xfrm>
          <a:off x="1687363" y="1629625"/>
          <a:ext cx="3000000" cy="3000000"/>
        </p:xfrm>
        <a:graphic>
          <a:graphicData uri="http://schemas.openxmlformats.org/drawingml/2006/table">
            <a:tbl>
              <a:tblPr>
                <a:noFill/>
                <a:tableStyleId>{D805A56C-4AB5-466B-BC0B-7860FCE9E182}</a:tableStyleId>
              </a:tblPr>
              <a:tblGrid>
                <a:gridCol w="833675"/>
                <a:gridCol w="914650"/>
              </a:tblGrid>
              <a:tr h="306100">
                <a:tc>
                  <a:txBody>
                    <a:bodyPr/>
                    <a:lstStyle/>
                    <a:p>
                      <a:pPr indent="0" lvl="0" marL="0" rtl="0" algn="l">
                        <a:spcBef>
                          <a:spcPts val="0"/>
                        </a:spcBef>
                        <a:spcAft>
                          <a:spcPts val="0"/>
                        </a:spcAft>
                        <a:buNone/>
                      </a:pPr>
                      <a:r>
                        <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36150">
                <a:tc>
                  <a:txBody>
                    <a:bodyPr/>
                    <a:lstStyle/>
                    <a:p>
                      <a:pPr indent="0" lvl="0" marL="0" rtl="0" algn="l">
                        <a:spcBef>
                          <a:spcPts val="0"/>
                        </a:spcBef>
                        <a:spcAft>
                          <a:spcPts val="0"/>
                        </a:spcAft>
                        <a:buNone/>
                      </a:pPr>
                      <a:r>
                        <a:rPr lang="en-GB" sz="1200"/>
                        <a:t>Diamond</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0.79</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sz="1200"/>
                        <a:t>Heart</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0.72</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56850">
                <a:tc>
                  <a:txBody>
                    <a:bodyPr/>
                    <a:lstStyle/>
                    <a:p>
                      <a:pPr indent="0" lvl="0" marL="0" rtl="0" algn="l">
                        <a:spcBef>
                          <a:spcPts val="0"/>
                        </a:spcBef>
                        <a:spcAft>
                          <a:spcPts val="0"/>
                        </a:spcAft>
                        <a:buNone/>
                      </a:pPr>
                      <a:r>
                        <a:rPr lang="en-GB" sz="1200"/>
                        <a:t>Oblong</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1.00 </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28600">
                <a:tc>
                  <a:txBody>
                    <a:bodyPr/>
                    <a:lstStyle/>
                    <a:p>
                      <a:pPr indent="0" lvl="0" marL="0" rtl="0" algn="l">
                        <a:spcBef>
                          <a:spcPts val="0"/>
                        </a:spcBef>
                        <a:spcAft>
                          <a:spcPts val="0"/>
                        </a:spcAft>
                        <a:buNone/>
                      </a:pPr>
                      <a:r>
                        <a:rPr lang="en-GB" sz="1200"/>
                        <a:t>Oval</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0.67</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86575">
                <a:tc>
                  <a:txBody>
                    <a:bodyPr/>
                    <a:lstStyle/>
                    <a:p>
                      <a:pPr indent="0" lvl="0" marL="0" rtl="0" algn="l">
                        <a:spcBef>
                          <a:spcPts val="0"/>
                        </a:spcBef>
                        <a:spcAft>
                          <a:spcPts val="0"/>
                        </a:spcAft>
                        <a:buNone/>
                      </a:pPr>
                      <a:r>
                        <a:rPr lang="en-GB" sz="1200"/>
                        <a:t>Square</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1.00 </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86575">
                <a:tc>
                  <a:txBody>
                    <a:bodyPr/>
                    <a:lstStyle/>
                    <a:p>
                      <a:pPr indent="0" lvl="0" marL="0" rtl="0" algn="l">
                        <a:spcBef>
                          <a:spcPts val="0"/>
                        </a:spcBef>
                        <a:spcAft>
                          <a:spcPts val="0"/>
                        </a:spcAft>
                        <a:buNone/>
                      </a:pPr>
                      <a:r>
                        <a:rPr lang="en-GB" sz="1200"/>
                        <a:t>Triangle</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1.00 </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bl>
          </a:graphicData>
        </a:graphic>
      </p:graphicFrame>
      <p:graphicFrame>
        <p:nvGraphicFramePr>
          <p:cNvPr id="159" name="Google Shape;159;p28"/>
          <p:cNvGraphicFramePr/>
          <p:nvPr/>
        </p:nvGraphicFramePr>
        <p:xfrm>
          <a:off x="5507400" y="1733550"/>
          <a:ext cx="3000000" cy="3000000"/>
        </p:xfrm>
        <a:graphic>
          <a:graphicData uri="http://schemas.openxmlformats.org/drawingml/2006/table">
            <a:tbl>
              <a:tblPr>
                <a:noFill/>
                <a:tableStyleId>{D805A56C-4AB5-466B-BC0B-7860FCE9E182}</a:tableStyleId>
              </a:tblPr>
              <a:tblGrid>
                <a:gridCol w="833675"/>
                <a:gridCol w="914650"/>
              </a:tblGrid>
              <a:tr h="306100">
                <a:tc>
                  <a:txBody>
                    <a:bodyPr/>
                    <a:lstStyle/>
                    <a:p>
                      <a:pPr indent="0" lvl="0" marL="0" rtl="0" algn="l">
                        <a:spcBef>
                          <a:spcPts val="0"/>
                        </a:spcBef>
                        <a:spcAft>
                          <a:spcPts val="0"/>
                        </a:spcAft>
                        <a:buNone/>
                      </a:pPr>
                      <a:r>
                        <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36150">
                <a:tc>
                  <a:txBody>
                    <a:bodyPr/>
                    <a:lstStyle/>
                    <a:p>
                      <a:pPr indent="0" lvl="0" marL="0" rtl="0" algn="l">
                        <a:spcBef>
                          <a:spcPts val="0"/>
                        </a:spcBef>
                        <a:spcAft>
                          <a:spcPts val="0"/>
                        </a:spcAft>
                        <a:buNone/>
                      </a:pPr>
                      <a:r>
                        <a:rPr lang="en-GB" sz="1200"/>
                        <a:t>Diamond</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0.70</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sz="1200"/>
                        <a:t>Heart</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0.75</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56850">
                <a:tc>
                  <a:txBody>
                    <a:bodyPr/>
                    <a:lstStyle/>
                    <a:p>
                      <a:pPr indent="0" lvl="0" marL="0" rtl="0" algn="l">
                        <a:spcBef>
                          <a:spcPts val="0"/>
                        </a:spcBef>
                        <a:spcAft>
                          <a:spcPts val="0"/>
                        </a:spcAft>
                        <a:buNone/>
                      </a:pPr>
                      <a:r>
                        <a:rPr lang="en-GB" sz="1200"/>
                        <a:t>Oblong</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0.96</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28600">
                <a:tc>
                  <a:txBody>
                    <a:bodyPr/>
                    <a:lstStyle/>
                    <a:p>
                      <a:pPr indent="0" lvl="0" marL="0" rtl="0" algn="l">
                        <a:spcBef>
                          <a:spcPts val="0"/>
                        </a:spcBef>
                        <a:spcAft>
                          <a:spcPts val="0"/>
                        </a:spcAft>
                        <a:buNone/>
                      </a:pPr>
                      <a:r>
                        <a:rPr lang="en-GB" sz="1200"/>
                        <a:t>Oval</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1.00 </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86575">
                <a:tc>
                  <a:txBody>
                    <a:bodyPr/>
                    <a:lstStyle/>
                    <a:p>
                      <a:pPr indent="0" lvl="0" marL="0" rtl="0" algn="l">
                        <a:spcBef>
                          <a:spcPts val="0"/>
                        </a:spcBef>
                        <a:spcAft>
                          <a:spcPts val="0"/>
                        </a:spcAft>
                        <a:buNone/>
                      </a:pPr>
                      <a:r>
                        <a:rPr lang="en-GB" sz="1200"/>
                        <a:t>Square</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0.77</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86575">
                <a:tc>
                  <a:txBody>
                    <a:bodyPr/>
                    <a:lstStyle/>
                    <a:p>
                      <a:pPr indent="0" lvl="0" marL="0" rtl="0" algn="l">
                        <a:spcBef>
                          <a:spcPts val="0"/>
                        </a:spcBef>
                        <a:spcAft>
                          <a:spcPts val="0"/>
                        </a:spcAft>
                        <a:buNone/>
                      </a:pPr>
                      <a:r>
                        <a:rPr lang="en-GB" sz="1200"/>
                        <a:t>Triangle</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1.00 </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742157" y="2203450"/>
            <a:ext cx="7220700" cy="1549500"/>
          </a:xfrm>
          <a:prstGeom prst="rect">
            <a:avLst/>
          </a:prstGeom>
          <a:noFill/>
          <a:ln>
            <a:noFill/>
          </a:ln>
        </p:spPr>
        <p:txBody>
          <a:bodyPr anchorCtr="0" anchor="t" bIns="22850" lIns="45725" spcFirstLastPara="1" rIns="45725" wrap="square" tIns="22850">
            <a:normAutofit/>
          </a:bodyPr>
          <a:lstStyle/>
          <a:p>
            <a:pPr indent="0" lvl="0" marL="0" rtl="0" algn="l">
              <a:spcBef>
                <a:spcPts val="0"/>
              </a:spcBef>
              <a:spcAft>
                <a:spcPts val="0"/>
              </a:spcAft>
              <a:buClr>
                <a:schemeClr val="dk1"/>
              </a:buClr>
              <a:buSzPts val="2000"/>
              <a:buFont typeface="Arial Black"/>
              <a:buNone/>
            </a:pPr>
            <a:r>
              <a:rPr lang="en-GB">
                <a:solidFill>
                  <a:schemeClr val="lt1"/>
                </a:solidFill>
              </a:rPr>
              <a:t>CONCLUSION: HOW WOULD YOU DEPLOY THE MODEL</a:t>
            </a:r>
            <a:endParaRPr>
              <a:solidFill>
                <a:schemeClr val="lt1"/>
              </a:solidFill>
            </a:endParaRPr>
          </a:p>
        </p:txBody>
      </p:sp>
      <p:sp>
        <p:nvSpPr>
          <p:cNvPr id="165" name="Google Shape;165;p29"/>
          <p:cNvSpPr txBox="1"/>
          <p:nvPr>
            <p:ph idx="1" type="body"/>
          </p:nvPr>
        </p:nvSpPr>
        <p:spPr>
          <a:xfrm>
            <a:off x="742157" y="1352550"/>
            <a:ext cx="7220700" cy="750300"/>
          </a:xfrm>
          <a:prstGeom prst="rect">
            <a:avLst/>
          </a:prstGeom>
          <a:noFill/>
          <a:ln>
            <a:noFill/>
          </a:ln>
        </p:spPr>
        <p:txBody>
          <a:bodyPr anchorCtr="0" anchor="b" bIns="22850" lIns="45725" spcFirstLastPara="1" rIns="45725" wrap="square" tIns="22850">
            <a:normAutofit/>
          </a:bodyPr>
          <a:lstStyle/>
          <a:p>
            <a:pPr indent="0" lvl="0" marL="0" rtl="0" algn="l">
              <a:spcBef>
                <a:spcPts val="0"/>
              </a:spcBef>
              <a:spcAft>
                <a:spcPts val="1200"/>
              </a:spcAft>
              <a:buClr>
                <a:srgbClr val="888888"/>
              </a:buClr>
              <a:buSzPts val="1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797925" y="590550"/>
            <a:ext cx="4990800" cy="571500"/>
          </a:xfrm>
          <a:prstGeom prst="rect">
            <a:avLst/>
          </a:prstGeom>
          <a:noFill/>
          <a:ln>
            <a:noFill/>
          </a:ln>
        </p:spPr>
        <p:txBody>
          <a:bodyPr anchorCtr="0" anchor="ctr" bIns="22850" lIns="45725" spcFirstLastPara="1" rIns="45725" wrap="square" tIns="22850">
            <a:normAutofit fontScale="90000"/>
          </a:bodyPr>
          <a:lstStyle/>
          <a:p>
            <a:pPr indent="0" lvl="0" marL="0" rtl="0" algn="ctr">
              <a:spcBef>
                <a:spcPts val="0"/>
              </a:spcBef>
              <a:spcAft>
                <a:spcPts val="0"/>
              </a:spcAft>
              <a:buClr>
                <a:schemeClr val="dk1"/>
              </a:buClr>
              <a:buSzPct val="78571"/>
              <a:buFont typeface="Libre Franklin Black"/>
              <a:buNone/>
            </a:pPr>
            <a:r>
              <a:rPr lang="en-GB"/>
              <a:t>How can we use this in the future</a:t>
            </a:r>
            <a:endParaRPr/>
          </a:p>
        </p:txBody>
      </p:sp>
      <p:sp>
        <p:nvSpPr>
          <p:cNvPr id="171" name="Google Shape;171;p30"/>
          <p:cNvSpPr txBox="1"/>
          <p:nvPr>
            <p:ph idx="1" type="body"/>
          </p:nvPr>
        </p:nvSpPr>
        <p:spPr>
          <a:xfrm>
            <a:off x="800100" y="1352550"/>
            <a:ext cx="7772400" cy="3276600"/>
          </a:xfrm>
          <a:prstGeom prst="rect">
            <a:avLst/>
          </a:prstGeom>
          <a:noFill/>
          <a:ln>
            <a:noFill/>
          </a:ln>
        </p:spPr>
        <p:txBody>
          <a:bodyPr anchorCtr="0" anchor="t" bIns="22850" lIns="45725" spcFirstLastPara="1" rIns="45725" wrap="square" tIns="22850">
            <a:normAutofit/>
          </a:bodyPr>
          <a:lstStyle/>
          <a:p>
            <a:pPr indent="-285750" lvl="0" marL="457200" rtl="0" algn="l">
              <a:spcBef>
                <a:spcPts val="0"/>
              </a:spcBef>
              <a:spcAft>
                <a:spcPts val="0"/>
              </a:spcAft>
              <a:buClr>
                <a:schemeClr val="dk1"/>
              </a:buClr>
              <a:buSzPts val="900"/>
              <a:buChar char="-"/>
            </a:pPr>
            <a:r>
              <a:rPr lang="en-GB">
                <a:solidFill>
                  <a:schemeClr val="dk1"/>
                </a:solidFill>
              </a:rPr>
              <a:t>We can utilise these models with more dimensions, to identify people with similar features</a:t>
            </a:r>
            <a:endParaRPr>
              <a:solidFill>
                <a:schemeClr val="dk1"/>
              </a:solidFill>
            </a:endParaRPr>
          </a:p>
          <a:p>
            <a:pPr indent="-285750" lvl="0" marL="914400" rtl="0" algn="l">
              <a:spcBef>
                <a:spcPts val="0"/>
              </a:spcBef>
              <a:spcAft>
                <a:spcPts val="0"/>
              </a:spcAft>
              <a:buClr>
                <a:schemeClr val="dk1"/>
              </a:buClr>
              <a:buSzPts val="900"/>
              <a:buChar char="-"/>
            </a:pPr>
            <a:r>
              <a:rPr lang="en-GB">
                <a:solidFill>
                  <a:schemeClr val="dk1"/>
                </a:solidFill>
              </a:rPr>
              <a:t>With the addition of more facial features, we are able to identify those of other races, cultures and </a:t>
            </a:r>
            <a:r>
              <a:rPr lang="en-GB">
                <a:solidFill>
                  <a:schemeClr val="dk1"/>
                </a:solidFill>
              </a:rPr>
              <a:t>ethnicity.</a:t>
            </a:r>
            <a:endParaRPr>
              <a:solidFill>
                <a:schemeClr val="dk1"/>
              </a:solidFill>
            </a:endParaRPr>
          </a:p>
          <a:p>
            <a:pPr indent="-285750" lvl="0" marL="914400" rtl="0" algn="l">
              <a:spcBef>
                <a:spcPts val="0"/>
              </a:spcBef>
              <a:spcAft>
                <a:spcPts val="0"/>
              </a:spcAft>
              <a:buClr>
                <a:schemeClr val="dk1"/>
              </a:buClr>
              <a:buSzPts val="900"/>
              <a:buChar char="-"/>
            </a:pPr>
            <a:r>
              <a:rPr lang="en-GB">
                <a:solidFill>
                  <a:schemeClr val="dk1"/>
                </a:solidFill>
              </a:rPr>
              <a:t>However, the addition of more dimensions may be difficult to integrate into our collab notebook, and not worth the time spent.</a:t>
            </a:r>
            <a:endParaRPr>
              <a:solidFill>
                <a:schemeClr val="dk1"/>
              </a:solidFill>
            </a:endParaRPr>
          </a:p>
          <a:p>
            <a:pPr indent="0" lvl="0" marL="0" rtl="0" algn="l">
              <a:spcBef>
                <a:spcPts val="1200"/>
              </a:spcBef>
              <a:spcAft>
                <a:spcPts val="0"/>
              </a:spcAft>
              <a:buNone/>
            </a:pPr>
            <a:r>
              <a:t/>
            </a:r>
            <a:endParaRPr>
              <a:solidFill>
                <a:schemeClr val="dk1"/>
              </a:solidFill>
            </a:endParaRPr>
          </a:p>
          <a:p>
            <a:pPr indent="-76200" lvl="0" marL="177800" rtl="0" algn="l">
              <a:spcBef>
                <a:spcPts val="1200"/>
              </a:spcBef>
              <a:spcAft>
                <a:spcPts val="1200"/>
              </a:spcAft>
              <a:buClr>
                <a:schemeClr val="dk1"/>
              </a:buClr>
              <a:buSzPts val="16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1"/>
          <p:cNvPicPr preferRelativeResize="0"/>
          <p:nvPr/>
        </p:nvPicPr>
        <p:blipFill>
          <a:blip r:embed="rId3">
            <a:alphaModFix/>
          </a:blip>
          <a:stretch>
            <a:fillRect/>
          </a:stretch>
        </p:blipFill>
        <p:spPr>
          <a:xfrm>
            <a:off x="639389" y="0"/>
            <a:ext cx="7865222" cy="5143499"/>
          </a:xfrm>
          <a:prstGeom prst="rect">
            <a:avLst/>
          </a:prstGeom>
          <a:noFill/>
          <a:ln>
            <a:noFill/>
          </a:ln>
        </p:spPr>
      </p:pic>
      <p:pic>
        <p:nvPicPr>
          <p:cNvPr id="177" name="Google Shape;177;p31"/>
          <p:cNvPicPr preferRelativeResize="0"/>
          <p:nvPr/>
        </p:nvPicPr>
        <p:blipFill>
          <a:blip r:embed="rId4">
            <a:alphaModFix/>
          </a:blip>
          <a:stretch>
            <a:fillRect/>
          </a:stretch>
        </p:blipFill>
        <p:spPr>
          <a:xfrm>
            <a:off x="0" y="479089"/>
            <a:ext cx="9144001" cy="38508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797923" y="590550"/>
            <a:ext cx="4114800" cy="571500"/>
          </a:xfrm>
          <a:prstGeom prst="rect">
            <a:avLst/>
          </a:prstGeom>
          <a:noFill/>
          <a:ln>
            <a:noFill/>
          </a:ln>
        </p:spPr>
        <p:txBody>
          <a:bodyPr anchorCtr="0" anchor="ctr" bIns="22850" lIns="45725" spcFirstLastPara="1" rIns="45725" wrap="square" tIns="22850">
            <a:normAutofit/>
          </a:bodyPr>
          <a:lstStyle/>
          <a:p>
            <a:pPr indent="0" lvl="0" marL="0" rtl="0" algn="l">
              <a:spcBef>
                <a:spcPts val="0"/>
              </a:spcBef>
              <a:spcAft>
                <a:spcPts val="0"/>
              </a:spcAft>
              <a:buClr>
                <a:schemeClr val="dk1"/>
              </a:buClr>
              <a:buSzPts val="2200"/>
              <a:buFont typeface="Libre Franklin Black"/>
              <a:buNone/>
            </a:pPr>
            <a:r>
              <a:rPr b="1" lang="en-GB" sz="3200"/>
              <a:t>Conclusion</a:t>
            </a:r>
            <a:endParaRPr b="1" sz="3200"/>
          </a:p>
        </p:txBody>
      </p:sp>
      <p:sp>
        <p:nvSpPr>
          <p:cNvPr id="183" name="Google Shape;183;p32"/>
          <p:cNvSpPr txBox="1"/>
          <p:nvPr>
            <p:ph idx="1" type="body"/>
          </p:nvPr>
        </p:nvSpPr>
        <p:spPr>
          <a:xfrm>
            <a:off x="800100" y="1352550"/>
            <a:ext cx="7772400" cy="3276600"/>
          </a:xfrm>
          <a:prstGeom prst="rect">
            <a:avLst/>
          </a:prstGeom>
          <a:noFill/>
          <a:ln>
            <a:noFill/>
          </a:ln>
        </p:spPr>
        <p:txBody>
          <a:bodyPr anchorCtr="0" anchor="t" bIns="22850" lIns="45725" spcFirstLastPara="1" rIns="45725" wrap="square" tIns="22850">
            <a:normAutofit/>
          </a:bodyPr>
          <a:lstStyle/>
          <a:p>
            <a:pPr indent="-285750" lvl="0" marL="457200" rtl="0" algn="l">
              <a:spcBef>
                <a:spcPts val="300"/>
              </a:spcBef>
              <a:spcAft>
                <a:spcPts val="0"/>
              </a:spcAft>
              <a:buSzPts val="900"/>
              <a:buChar char="●"/>
            </a:pPr>
            <a:r>
              <a:rPr lang="en-GB">
                <a:solidFill>
                  <a:srgbClr val="374151"/>
                </a:solidFill>
              </a:rPr>
              <a:t>Our models were able to be accurate an overwhelmingly large majority of times with accuracy scores above 0.85.</a:t>
            </a:r>
            <a:endParaRPr>
              <a:solidFill>
                <a:srgbClr val="374151"/>
              </a:solidFill>
            </a:endParaRPr>
          </a:p>
          <a:p>
            <a:pPr indent="-285750" lvl="0" marL="457200" rtl="0" algn="l">
              <a:spcBef>
                <a:spcPts val="0"/>
              </a:spcBef>
              <a:spcAft>
                <a:spcPts val="0"/>
              </a:spcAft>
              <a:buClr>
                <a:srgbClr val="374151"/>
              </a:buClr>
              <a:buSzPts val="900"/>
              <a:buChar char="●"/>
            </a:pPr>
            <a:r>
              <a:rPr lang="en-GB">
                <a:solidFill>
                  <a:srgbClr val="374151"/>
                </a:solidFill>
              </a:rPr>
              <a:t>We managed to achieve our main objectives of being able to accurately detect people’s face shape</a:t>
            </a:r>
            <a:endParaRPr>
              <a:solidFill>
                <a:srgbClr val="374151"/>
              </a:solidFill>
            </a:endParaRPr>
          </a:p>
          <a:p>
            <a:pPr indent="-76200" lvl="0" marL="177800" rtl="0" algn="l">
              <a:spcBef>
                <a:spcPts val="300"/>
              </a:spcBef>
              <a:spcAft>
                <a:spcPts val="1200"/>
              </a:spcAft>
              <a:buClr>
                <a:schemeClr val="dk1"/>
              </a:buClr>
              <a:buSzPts val="16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ctrTitle"/>
          </p:nvPr>
        </p:nvSpPr>
        <p:spPr>
          <a:xfrm>
            <a:off x="155854" y="372288"/>
            <a:ext cx="4260300" cy="1026300"/>
          </a:xfrm>
          <a:prstGeom prst="rect">
            <a:avLst/>
          </a:prstGeom>
          <a:noFill/>
          <a:ln>
            <a:noFill/>
          </a:ln>
        </p:spPr>
        <p:txBody>
          <a:bodyPr anchorCtr="0" anchor="ctr" bIns="22850" lIns="45725" spcFirstLastPara="1" rIns="45725" wrap="square" tIns="22850">
            <a:noAutofit/>
          </a:bodyPr>
          <a:lstStyle/>
          <a:p>
            <a:pPr indent="0" lvl="0" marL="0" rtl="0" algn="ctr">
              <a:spcBef>
                <a:spcPts val="0"/>
              </a:spcBef>
              <a:spcAft>
                <a:spcPts val="0"/>
              </a:spcAft>
              <a:buClr>
                <a:schemeClr val="dk1"/>
              </a:buClr>
              <a:buSzPts val="3600"/>
              <a:buFont typeface="Arial Black"/>
              <a:buNone/>
            </a:pPr>
            <a:r>
              <a:rPr lang="en-GB"/>
              <a:t>Thank You!</a:t>
            </a:r>
            <a:endParaRPr/>
          </a:p>
        </p:txBody>
      </p:sp>
      <p:sp>
        <p:nvSpPr>
          <p:cNvPr id="189" name="Google Shape;189;p33"/>
          <p:cNvSpPr txBox="1"/>
          <p:nvPr>
            <p:ph idx="1" type="subTitle"/>
          </p:nvPr>
        </p:nvSpPr>
        <p:spPr>
          <a:xfrm>
            <a:off x="125800" y="1398601"/>
            <a:ext cx="6962100" cy="1351500"/>
          </a:xfrm>
          <a:prstGeom prst="rect">
            <a:avLst/>
          </a:prstGeom>
          <a:noFill/>
          <a:ln>
            <a:noFill/>
          </a:ln>
        </p:spPr>
        <p:txBody>
          <a:bodyPr anchorCtr="0" anchor="t" bIns="22850" lIns="45725" spcFirstLastPara="1" rIns="45725" wrap="square" tIns="22850">
            <a:normAutofit/>
          </a:bodyPr>
          <a:lstStyle/>
          <a:p>
            <a:pPr indent="0" lvl="0" marL="0" rtl="0" algn="ctr">
              <a:spcBef>
                <a:spcPts val="300"/>
              </a:spcBef>
              <a:spcAft>
                <a:spcPts val="0"/>
              </a:spcAft>
              <a:buClr>
                <a:srgbClr val="888888"/>
              </a:buClr>
              <a:buSzPts val="1600"/>
              <a:buNone/>
            </a:pPr>
            <a:r>
              <a:rPr lang="en-GB"/>
              <a:t>Credits: Ms Carmen for code/comments/slide template/datasets/videos</a:t>
            </a:r>
            <a:endParaRPr/>
          </a:p>
        </p:txBody>
      </p:sp>
      <p:sp>
        <p:nvSpPr>
          <p:cNvPr id="190" name="Google Shape;190;p33"/>
          <p:cNvSpPr txBox="1"/>
          <p:nvPr/>
        </p:nvSpPr>
        <p:spPr>
          <a:xfrm>
            <a:off x="435000" y="3865000"/>
            <a:ext cx="4325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“If you ever need chatgpt in asr, call aakarsh, asrgpt.”</a:t>
            </a:r>
            <a:endParaRPr/>
          </a:p>
          <a:p>
            <a:pPr indent="-317500" lvl="0" marL="457200" rtl="0" algn="l">
              <a:spcBef>
                <a:spcPts val="0"/>
              </a:spcBef>
              <a:spcAft>
                <a:spcPts val="0"/>
              </a:spcAft>
              <a:buSzPts val="1400"/>
              <a:buChar char="-"/>
            </a:pPr>
            <a:r>
              <a:rPr lang="en-GB"/>
              <a:t>Mr Gi, Top Gi, circa 26/10/23 @ 10.45am at 1112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797923" y="590550"/>
            <a:ext cx="4114800" cy="571500"/>
          </a:xfrm>
          <a:prstGeom prst="rect">
            <a:avLst/>
          </a:prstGeom>
          <a:noFill/>
          <a:ln>
            <a:noFill/>
          </a:ln>
        </p:spPr>
        <p:txBody>
          <a:bodyPr anchorCtr="0" anchor="ctr" bIns="22850" lIns="45725" spcFirstLastPara="1" rIns="45725" wrap="square" tIns="22850">
            <a:normAutofit/>
          </a:bodyPr>
          <a:lstStyle/>
          <a:p>
            <a:pPr indent="0" lvl="0" marL="0" rtl="0" algn="l">
              <a:spcBef>
                <a:spcPts val="0"/>
              </a:spcBef>
              <a:spcAft>
                <a:spcPts val="0"/>
              </a:spcAft>
              <a:buClr>
                <a:schemeClr val="dk1"/>
              </a:buClr>
              <a:buSzPts val="2200"/>
              <a:buFont typeface="Libre Franklin Black"/>
              <a:buNone/>
            </a:pPr>
            <a:r>
              <a:rPr lang="en-GB"/>
              <a:t>Project Aims</a:t>
            </a:r>
            <a:endParaRPr/>
          </a:p>
        </p:txBody>
      </p:sp>
      <p:sp>
        <p:nvSpPr>
          <p:cNvPr id="95" name="Google Shape;95;p18"/>
          <p:cNvSpPr txBox="1"/>
          <p:nvPr>
            <p:ph idx="1" type="body"/>
          </p:nvPr>
        </p:nvSpPr>
        <p:spPr>
          <a:xfrm>
            <a:off x="800100" y="1352550"/>
            <a:ext cx="7772400" cy="3276600"/>
          </a:xfrm>
          <a:prstGeom prst="rect">
            <a:avLst/>
          </a:prstGeom>
          <a:noFill/>
          <a:ln>
            <a:noFill/>
          </a:ln>
        </p:spPr>
        <p:txBody>
          <a:bodyPr anchorCtr="0" anchor="t" bIns="22850" lIns="45725" spcFirstLastPara="1" rIns="45725" wrap="square" tIns="22850">
            <a:normAutofit/>
          </a:bodyPr>
          <a:lstStyle/>
          <a:p>
            <a:pPr indent="0" lvl="0" marL="0" rtl="0" algn="l">
              <a:spcBef>
                <a:spcPts val="0"/>
              </a:spcBef>
              <a:spcAft>
                <a:spcPts val="0"/>
              </a:spcAft>
              <a:buNone/>
            </a:pPr>
            <a:r>
              <a:rPr lang="en-GB"/>
              <a:t>Project Name: </a:t>
            </a:r>
            <a:r>
              <a:rPr b="1" lang="en-GB"/>
              <a:t>Susmongus</a:t>
            </a:r>
            <a:br>
              <a:rPr b="1" lang="en-GB"/>
            </a:br>
            <a:endParaRPr b="1"/>
          </a:p>
          <a:p>
            <a:pPr indent="-285750" lvl="0" marL="457200" rtl="0" algn="l">
              <a:spcBef>
                <a:spcPts val="1200"/>
              </a:spcBef>
              <a:spcAft>
                <a:spcPts val="0"/>
              </a:spcAft>
              <a:buSzPts val="900"/>
              <a:buChar char="-"/>
            </a:pPr>
            <a:r>
              <a:rPr lang="en-GB"/>
              <a:t>We aim to utilise machine learning to </a:t>
            </a:r>
            <a:r>
              <a:rPr lang="en-GB"/>
              <a:t>differentiate</a:t>
            </a:r>
            <a:r>
              <a:rPr lang="en-GB"/>
              <a:t> face shapes from using the values of facial features from many different people, through the use of validation, testing and prediction.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742157" y="2203450"/>
            <a:ext cx="7220700" cy="1549500"/>
          </a:xfrm>
          <a:prstGeom prst="rect">
            <a:avLst/>
          </a:prstGeom>
          <a:noFill/>
          <a:ln>
            <a:noFill/>
          </a:ln>
        </p:spPr>
        <p:txBody>
          <a:bodyPr anchorCtr="0" anchor="t" bIns="22850" lIns="45725" spcFirstLastPara="1" rIns="45725" wrap="square" tIns="22850">
            <a:normAutofit/>
          </a:bodyPr>
          <a:lstStyle/>
          <a:p>
            <a:pPr indent="0" lvl="0" marL="0" rtl="0" algn="l">
              <a:spcBef>
                <a:spcPts val="0"/>
              </a:spcBef>
              <a:spcAft>
                <a:spcPts val="0"/>
              </a:spcAft>
              <a:buClr>
                <a:schemeClr val="dk1"/>
              </a:buClr>
              <a:buSzPts val="2000"/>
              <a:buFont typeface="Arial Black"/>
              <a:buNone/>
            </a:pPr>
            <a:r>
              <a:rPr lang="en-GB">
                <a:solidFill>
                  <a:schemeClr val="lt1"/>
                </a:solidFill>
              </a:rPr>
              <a:t>CHAPTER 1: GATHERING DATA FOR SUSMONGUS</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800100" y="575550"/>
            <a:ext cx="4382700" cy="571500"/>
          </a:xfrm>
          <a:prstGeom prst="rect">
            <a:avLst/>
          </a:prstGeom>
          <a:noFill/>
          <a:ln>
            <a:noFill/>
          </a:ln>
        </p:spPr>
        <p:txBody>
          <a:bodyPr anchorCtr="0" anchor="ctr" bIns="22850" lIns="45725" spcFirstLastPara="1" rIns="45725" wrap="square" tIns="22850">
            <a:normAutofit/>
          </a:bodyPr>
          <a:lstStyle/>
          <a:p>
            <a:pPr indent="0" lvl="0" marL="0" rtl="0" algn="l">
              <a:spcBef>
                <a:spcPts val="0"/>
              </a:spcBef>
              <a:spcAft>
                <a:spcPts val="0"/>
              </a:spcAft>
              <a:buClr>
                <a:schemeClr val="dk1"/>
              </a:buClr>
              <a:buSzPts val="2200"/>
              <a:buFont typeface="Libre Franklin Black"/>
              <a:buNone/>
            </a:pPr>
            <a:r>
              <a:rPr lang="en-GB">
                <a:latin typeface="Impact"/>
                <a:ea typeface="Impact"/>
                <a:cs typeface="Impact"/>
                <a:sym typeface="Impact"/>
              </a:rPr>
              <a:t>How did we find our data ?</a:t>
            </a:r>
            <a:endParaRPr>
              <a:latin typeface="Impact"/>
              <a:ea typeface="Impact"/>
              <a:cs typeface="Impact"/>
              <a:sym typeface="Impact"/>
            </a:endParaRPr>
          </a:p>
        </p:txBody>
      </p:sp>
      <p:sp>
        <p:nvSpPr>
          <p:cNvPr id="106" name="Google Shape;106;p20"/>
          <p:cNvSpPr txBox="1"/>
          <p:nvPr>
            <p:ph idx="1" type="body"/>
          </p:nvPr>
        </p:nvSpPr>
        <p:spPr>
          <a:xfrm>
            <a:off x="634925" y="1224875"/>
            <a:ext cx="7772400" cy="3276600"/>
          </a:xfrm>
          <a:prstGeom prst="rect">
            <a:avLst/>
          </a:prstGeom>
          <a:noFill/>
          <a:ln>
            <a:noFill/>
          </a:ln>
        </p:spPr>
        <p:txBody>
          <a:bodyPr anchorCtr="0" anchor="t" bIns="22850" lIns="45725" spcFirstLastPara="1" rIns="45725" wrap="square" tIns="22850">
            <a:normAutofit/>
          </a:bodyPr>
          <a:lstStyle/>
          <a:p>
            <a:pPr indent="-285750" lvl="0" marL="457200" rtl="0" algn="l">
              <a:spcBef>
                <a:spcPts val="300"/>
              </a:spcBef>
              <a:spcAft>
                <a:spcPts val="0"/>
              </a:spcAft>
              <a:buClr>
                <a:srgbClr val="374151"/>
              </a:buClr>
              <a:buSzPts val="900"/>
              <a:buChar char="●"/>
            </a:pPr>
            <a:r>
              <a:rPr lang="en-GB">
                <a:solidFill>
                  <a:srgbClr val="374151"/>
                </a:solidFill>
              </a:rPr>
              <a:t>For Susmongus</a:t>
            </a:r>
            <a:endParaRPr>
              <a:solidFill>
                <a:srgbClr val="374151"/>
              </a:solidFill>
            </a:endParaRPr>
          </a:p>
          <a:p>
            <a:pPr indent="0" lvl="0" marL="457200" rtl="0" algn="l">
              <a:spcBef>
                <a:spcPts val="300"/>
              </a:spcBef>
              <a:spcAft>
                <a:spcPts val="0"/>
              </a:spcAft>
              <a:buNone/>
            </a:pPr>
            <a:r>
              <a:rPr lang="en-GB">
                <a:solidFill>
                  <a:srgbClr val="374151"/>
                </a:solidFill>
              </a:rPr>
              <a:t> 	We utilised a given csv file for us</a:t>
            </a:r>
            <a:endParaRPr>
              <a:solidFill>
                <a:srgbClr val="374151"/>
              </a:solidFill>
            </a:endParaRPr>
          </a:p>
          <a:p>
            <a:pPr indent="0" lvl="0" marL="457200" rtl="0" algn="l">
              <a:spcBef>
                <a:spcPts val="300"/>
              </a:spcBef>
              <a:spcAft>
                <a:spcPts val="0"/>
              </a:spcAft>
              <a:buNone/>
            </a:pPr>
            <a:r>
              <a:t/>
            </a:r>
            <a:endParaRPr>
              <a:solidFill>
                <a:srgbClr val="374151"/>
              </a:solidFill>
            </a:endParaRPr>
          </a:p>
          <a:p>
            <a:pPr indent="0" lvl="0" marL="457200" rtl="0" algn="l">
              <a:spcBef>
                <a:spcPts val="300"/>
              </a:spcBef>
              <a:spcAft>
                <a:spcPts val="0"/>
              </a:spcAft>
              <a:buNone/>
            </a:pPr>
            <a:r>
              <a:rPr lang="en-GB">
                <a:solidFill>
                  <a:srgbClr val="374151"/>
                </a:solidFill>
              </a:rPr>
              <a:t>Using panda to read the csv file</a:t>
            </a:r>
            <a:endParaRPr>
              <a:solidFill>
                <a:srgbClr val="374151"/>
              </a:solidFill>
            </a:endParaRPr>
          </a:p>
          <a:p>
            <a:pPr indent="0" lvl="0" marL="457200" rtl="0" algn="l">
              <a:spcBef>
                <a:spcPts val="300"/>
              </a:spcBef>
              <a:spcAft>
                <a:spcPts val="0"/>
              </a:spcAft>
              <a:buNone/>
            </a:pPr>
            <a:r>
              <a:t/>
            </a:r>
            <a:endParaRPr>
              <a:solidFill>
                <a:srgbClr val="374151"/>
              </a:solidFill>
            </a:endParaRPr>
          </a:p>
          <a:p>
            <a:pPr indent="0" lvl="0" marL="0" rtl="0" algn="l">
              <a:spcBef>
                <a:spcPts val="300"/>
              </a:spcBef>
              <a:spcAft>
                <a:spcPts val="0"/>
              </a:spcAft>
              <a:buNone/>
            </a:pPr>
            <a:r>
              <a:t/>
            </a:r>
            <a:endParaRPr>
              <a:solidFill>
                <a:srgbClr val="374151"/>
              </a:solidFill>
            </a:endParaRPr>
          </a:p>
          <a:p>
            <a:pPr indent="-76200" lvl="0" marL="177800" rtl="0" algn="l">
              <a:spcBef>
                <a:spcPts val="300"/>
              </a:spcBef>
              <a:spcAft>
                <a:spcPts val="1200"/>
              </a:spcAft>
              <a:buClr>
                <a:schemeClr val="dk1"/>
              </a:buClr>
              <a:buSzPts val="1600"/>
              <a:buNone/>
            </a:pPr>
            <a:r>
              <a:t/>
            </a:r>
            <a:endParaRPr/>
          </a:p>
        </p:txBody>
      </p:sp>
      <p:pic>
        <p:nvPicPr>
          <p:cNvPr id="107" name="Google Shape;107;p20"/>
          <p:cNvPicPr preferRelativeResize="0"/>
          <p:nvPr/>
        </p:nvPicPr>
        <p:blipFill>
          <a:blip r:embed="rId3">
            <a:alphaModFix/>
          </a:blip>
          <a:stretch>
            <a:fillRect/>
          </a:stretch>
        </p:blipFill>
        <p:spPr>
          <a:xfrm>
            <a:off x="530625" y="2697599"/>
            <a:ext cx="7981001" cy="198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742157" y="2203450"/>
            <a:ext cx="7220700" cy="1549500"/>
          </a:xfrm>
          <a:prstGeom prst="rect">
            <a:avLst/>
          </a:prstGeom>
          <a:noFill/>
          <a:ln>
            <a:noFill/>
          </a:ln>
        </p:spPr>
        <p:txBody>
          <a:bodyPr anchorCtr="0" anchor="t" bIns="22850" lIns="45725" spcFirstLastPara="1" rIns="45725" wrap="square" tIns="22850">
            <a:normAutofit/>
          </a:bodyPr>
          <a:lstStyle/>
          <a:p>
            <a:pPr indent="0" lvl="0" marL="0" rtl="0" algn="l">
              <a:spcBef>
                <a:spcPts val="0"/>
              </a:spcBef>
              <a:spcAft>
                <a:spcPts val="0"/>
              </a:spcAft>
              <a:buClr>
                <a:schemeClr val="dk1"/>
              </a:buClr>
              <a:buSzPts val="2000"/>
              <a:buFont typeface="Arial Black"/>
              <a:buNone/>
            </a:pPr>
            <a:r>
              <a:rPr lang="en-GB"/>
              <a:t>CHAPTER 2: PREPARING DATA FOR SUSMONGUS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1313525" y="385650"/>
            <a:ext cx="6912901" cy="4606000"/>
          </a:xfrm>
          <a:prstGeom prst="rect">
            <a:avLst/>
          </a:prstGeom>
          <a:noFill/>
          <a:ln>
            <a:noFill/>
          </a:ln>
        </p:spPr>
      </p:pic>
      <p:sp>
        <p:nvSpPr>
          <p:cNvPr id="118" name="Google Shape;118;p22"/>
          <p:cNvSpPr txBox="1"/>
          <p:nvPr/>
        </p:nvSpPr>
        <p:spPr>
          <a:xfrm>
            <a:off x="419975" y="988150"/>
            <a:ext cx="6194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00">
                <a:solidFill>
                  <a:srgbClr val="980000"/>
                </a:solidFill>
              </a:rPr>
              <a:t>Using Seaborn</a:t>
            </a:r>
            <a:endParaRPr sz="2300">
              <a:solidFill>
                <a:srgbClr val="98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0" y="0"/>
            <a:ext cx="9144001" cy="5143501"/>
          </a:xfrm>
          <a:prstGeom prst="rect">
            <a:avLst/>
          </a:prstGeom>
          <a:noFill/>
          <a:ln>
            <a:noFill/>
          </a:ln>
        </p:spPr>
      </p:pic>
      <p:pic>
        <p:nvPicPr>
          <p:cNvPr id="126" name="Google Shape;126;p23"/>
          <p:cNvPicPr preferRelativeResize="0"/>
          <p:nvPr/>
        </p:nvPicPr>
        <p:blipFill>
          <a:blip r:embed="rId4">
            <a:alphaModFix/>
          </a:blip>
          <a:stretch>
            <a:fillRect/>
          </a:stretch>
        </p:blipFill>
        <p:spPr>
          <a:xfrm>
            <a:off x="3896550" y="1128817"/>
            <a:ext cx="5247451" cy="35726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742157" y="2203450"/>
            <a:ext cx="7220700" cy="1549500"/>
          </a:xfrm>
          <a:prstGeom prst="rect">
            <a:avLst/>
          </a:prstGeom>
          <a:noFill/>
          <a:ln>
            <a:noFill/>
          </a:ln>
        </p:spPr>
        <p:txBody>
          <a:bodyPr anchorCtr="0" anchor="t" bIns="22850" lIns="45725" spcFirstLastPara="1" rIns="45725" wrap="square" tIns="22850">
            <a:normAutofit/>
          </a:bodyPr>
          <a:lstStyle/>
          <a:p>
            <a:pPr indent="0" lvl="0" marL="0" rtl="0" algn="l">
              <a:spcBef>
                <a:spcPts val="0"/>
              </a:spcBef>
              <a:spcAft>
                <a:spcPts val="0"/>
              </a:spcAft>
              <a:buClr>
                <a:schemeClr val="dk1"/>
              </a:buClr>
              <a:buSzPts val="2000"/>
              <a:buFont typeface="Arial Black"/>
              <a:buNone/>
            </a:pPr>
            <a:r>
              <a:rPr lang="en-GB">
                <a:solidFill>
                  <a:schemeClr val="lt1"/>
                </a:solidFill>
              </a:rPr>
              <a:t>CHAPTER 3: CHOOSING A MODEL</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797926" y="590550"/>
            <a:ext cx="5666700" cy="571500"/>
          </a:xfrm>
          <a:prstGeom prst="rect">
            <a:avLst/>
          </a:prstGeom>
          <a:noFill/>
          <a:ln>
            <a:noFill/>
          </a:ln>
        </p:spPr>
        <p:txBody>
          <a:bodyPr anchorCtr="0" anchor="ctr" bIns="22850" lIns="45725" spcFirstLastPara="1" rIns="45725" wrap="square" tIns="22850">
            <a:normAutofit fontScale="90000"/>
          </a:bodyPr>
          <a:lstStyle/>
          <a:p>
            <a:pPr indent="0" lvl="0" marL="0" rtl="0" algn="ctr">
              <a:spcBef>
                <a:spcPts val="0"/>
              </a:spcBef>
              <a:spcAft>
                <a:spcPts val="0"/>
              </a:spcAft>
              <a:buClr>
                <a:schemeClr val="dk1"/>
              </a:buClr>
              <a:buSzPct val="78571"/>
              <a:buFont typeface="Libre Franklin Black"/>
              <a:buNone/>
            </a:pPr>
            <a:r>
              <a:rPr lang="en-GB">
                <a:latin typeface="Impact"/>
                <a:ea typeface="Impact"/>
                <a:cs typeface="Impact"/>
                <a:sym typeface="Impact"/>
              </a:rPr>
              <a:t>Why did we choose DecisionTreeClassifier</a:t>
            </a:r>
            <a:endParaRPr>
              <a:latin typeface="Impact"/>
              <a:ea typeface="Impact"/>
              <a:cs typeface="Impact"/>
              <a:sym typeface="Impact"/>
            </a:endParaRPr>
          </a:p>
        </p:txBody>
      </p:sp>
      <p:sp>
        <p:nvSpPr>
          <p:cNvPr id="137" name="Google Shape;137;p25"/>
          <p:cNvSpPr txBox="1"/>
          <p:nvPr>
            <p:ph idx="1" type="body"/>
          </p:nvPr>
        </p:nvSpPr>
        <p:spPr>
          <a:xfrm>
            <a:off x="800100" y="1352550"/>
            <a:ext cx="7772400" cy="3276600"/>
          </a:xfrm>
          <a:prstGeom prst="rect">
            <a:avLst/>
          </a:prstGeom>
          <a:noFill/>
          <a:ln>
            <a:noFill/>
          </a:ln>
        </p:spPr>
        <p:txBody>
          <a:bodyPr anchorCtr="0" anchor="t" bIns="22850" lIns="45725" spcFirstLastPara="1" rIns="45725" wrap="square" tIns="22850">
            <a:normAutofit/>
          </a:bodyPr>
          <a:lstStyle/>
          <a:p>
            <a:pPr indent="-323850" lvl="0" marL="457200" rtl="0" algn="l">
              <a:spcBef>
                <a:spcPts val="1500"/>
              </a:spcBef>
              <a:spcAft>
                <a:spcPts val="0"/>
              </a:spcAft>
              <a:buClr>
                <a:schemeClr val="dk1"/>
              </a:buClr>
              <a:buSzPts val="1500"/>
              <a:buChar char="-"/>
            </a:pPr>
            <a:r>
              <a:rPr lang="en-GB" sz="1500">
                <a:solidFill>
                  <a:schemeClr val="dk1"/>
                </a:solidFill>
              </a:rPr>
              <a:t>Decision trees do not make strong assumptions about the distribution of the data, while both KNN and SVM assume that the data follows certain patterns (e.g., local similarity in the case of KNN, or linear separability in the case of SVM).</a:t>
            </a:r>
            <a:endParaRPr sz="1500">
              <a:solidFill>
                <a:schemeClr val="dk1"/>
              </a:solidFill>
            </a:endParaRPr>
          </a:p>
          <a:p>
            <a:pPr indent="0" lvl="0" marL="457200" rtl="0" algn="l">
              <a:spcBef>
                <a:spcPts val="1500"/>
              </a:spcBef>
              <a:spcAft>
                <a:spcPts val="0"/>
              </a:spcAft>
              <a:buNone/>
            </a:pPr>
            <a:r>
              <a:t/>
            </a:r>
            <a:endParaRPr sz="1500">
              <a:solidFill>
                <a:schemeClr val="dk1"/>
              </a:solidFill>
            </a:endParaRPr>
          </a:p>
          <a:p>
            <a:pPr indent="-323850" lvl="0" marL="457200" rtl="0" algn="l">
              <a:spcBef>
                <a:spcPts val="1500"/>
              </a:spcBef>
              <a:spcAft>
                <a:spcPts val="0"/>
              </a:spcAft>
              <a:buClr>
                <a:srgbClr val="000000"/>
              </a:buClr>
              <a:buSzPts val="1500"/>
              <a:buChar char="-"/>
            </a:pPr>
            <a:r>
              <a:rPr lang="en-GB" sz="1500">
                <a:solidFill>
                  <a:srgbClr val="000000"/>
                </a:solidFill>
                <a:highlight>
                  <a:srgbClr val="FFFFFF"/>
                </a:highlight>
              </a:rPr>
              <a:t>Decision trees can handle non-linear relationships in the data without the need for complex transformations. In contrast, SVMs can handle non-linearity through kernel tricks, but they require careful selection of the kernel and hyperparameters.</a:t>
            </a:r>
            <a:endParaRPr sz="1500">
              <a:solidFill>
                <a:srgbClr val="000000"/>
              </a:solidFill>
              <a:highlight>
                <a:srgbClr val="FFFFFF"/>
              </a:highlight>
            </a:endParaRPr>
          </a:p>
          <a:p>
            <a:pPr indent="0" lvl="0" marL="0" rtl="0" algn="l">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a:p>
            <a:pPr indent="-76200" lvl="0" marL="177800" rtl="0" algn="l">
              <a:spcBef>
                <a:spcPts val="1500"/>
              </a:spcBef>
              <a:spcAft>
                <a:spcPts val="1200"/>
              </a:spcAft>
              <a:buClr>
                <a:schemeClr val="dk1"/>
              </a:buClr>
              <a:buSzPts val="16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