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Martel Sans Black"/>
      <p:bold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Anaheim"/>
      <p:regular r:id="rId50"/>
    </p:embeddedFont>
    <p:embeddedFont>
      <p:font typeface="Montserrat Medium"/>
      <p:regular r:id="rId51"/>
      <p:bold r:id="rId52"/>
      <p:italic r:id="rId53"/>
      <p:boldItalic r:id="rId54"/>
    </p:embeddedFont>
    <p:embeddedFont>
      <p:font typeface="Bebas Neue"/>
      <p:regular r:id="rId55"/>
    </p:embeddedFont>
    <p:embeddedFont>
      <p:font typeface="Martel Sans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853AFD-010B-4C43-9101-A6213E5E2C65}">
  <a:tblStyle styleId="{B2853AFD-010B-4C43-9101-A6213E5E2C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A72AF3A-781E-4249-8162-6E3C291894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Montserrat-regular.fntdata"/><Relationship Id="rId45" Type="http://schemas.openxmlformats.org/officeDocument/2006/relationships/font" Target="fonts/MartelSans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Medium-regular.fntdata"/><Relationship Id="rId50" Type="http://schemas.openxmlformats.org/officeDocument/2006/relationships/font" Target="fonts/Anaheim-regular.fntdata"/><Relationship Id="rId53" Type="http://schemas.openxmlformats.org/officeDocument/2006/relationships/font" Target="fonts/MontserratMedium-italic.fntdata"/><Relationship Id="rId52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55" Type="http://schemas.openxmlformats.org/officeDocument/2006/relationships/font" Target="fonts/BebasNeue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57" Type="http://schemas.openxmlformats.org/officeDocument/2006/relationships/font" Target="fonts/MartelSans-bold.fntdata"/><Relationship Id="rId12" Type="http://schemas.openxmlformats.org/officeDocument/2006/relationships/slide" Target="slides/slide7.xml"/><Relationship Id="rId56" Type="http://schemas.openxmlformats.org/officeDocument/2006/relationships/font" Target="fonts/MartelSans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9338036bf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29338036bf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9338036bf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29338036bf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9338036bf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29338036bf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5a09b9436c1bf9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5a09b9436c1bf9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5a09b9436c1bf9c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5a09b9436c1bf9c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2938b899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2938b899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7e3f88f419_0_2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7e3f88f419_0_2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27e3f88f419_0_2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27e3f88f419_0_2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29338036bf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29338036bf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27e3f88f419_0_3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27e3f88f419_0_3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d5260bdd8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d5260bdd8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54dda194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54dda194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27e3f88f419_0_3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27e3f88f419_0_3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54dda1946d_4_2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54dda1946d_4_2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54dda1946d_4_2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54dda1946d_4_2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54dda1946d_4_2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54dda1946d_4_2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27e3f88f419_0_2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27e3f88f419_0_2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d5260bdd8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d5260bdd8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9338036b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9338036b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9338036bf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9338036bf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29338036bf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29338036bf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9338036bf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9338036bf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40475" y="-145250"/>
            <a:ext cx="6123975" cy="5694750"/>
            <a:chOff x="-240475" y="-145250"/>
            <a:chExt cx="6123975" cy="5694750"/>
          </a:xfrm>
        </p:grpSpPr>
        <p:sp>
          <p:nvSpPr>
            <p:cNvPr id="11" name="Google Shape;11;p2"/>
            <p:cNvSpPr/>
            <p:nvPr/>
          </p:nvSpPr>
          <p:spPr>
            <a:xfrm>
              <a:off x="4809500" y="44755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0475" y="-1452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800" y="42745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13225" y="1084075"/>
            <a:ext cx="4009500" cy="21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-418975" y="268300"/>
            <a:ext cx="10009800" cy="4654675"/>
            <a:chOff x="-418975" y="268300"/>
            <a:chExt cx="10009800" cy="4654675"/>
          </a:xfrm>
        </p:grpSpPr>
        <p:grpSp>
          <p:nvGrpSpPr>
            <p:cNvPr id="86" name="Google Shape;86;p11"/>
            <p:cNvGrpSpPr/>
            <p:nvPr/>
          </p:nvGrpSpPr>
          <p:grpSpPr>
            <a:xfrm>
              <a:off x="-418975" y="439000"/>
              <a:ext cx="10009800" cy="4483975"/>
              <a:chOff x="-418975" y="439000"/>
              <a:chExt cx="10009800" cy="4483975"/>
            </a:xfrm>
          </p:grpSpPr>
          <p:sp>
            <p:nvSpPr>
              <p:cNvPr id="87" name="Google Shape;87;p11"/>
              <p:cNvSpPr/>
              <p:nvPr/>
            </p:nvSpPr>
            <p:spPr>
              <a:xfrm>
                <a:off x="8516825" y="728100"/>
                <a:ext cx="1074000" cy="1074000"/>
              </a:xfrm>
              <a:prstGeom prst="ellipse">
                <a:avLst/>
              </a:prstGeom>
              <a:solidFill>
                <a:srgbClr val="FDF6EB">
                  <a:alpha val="6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-418975" y="3553475"/>
                <a:ext cx="1369500" cy="1369500"/>
              </a:xfrm>
              <a:prstGeom prst="star4">
                <a:avLst>
                  <a:gd fmla="val 20246" name="adj"/>
                </a:avLst>
              </a:prstGeom>
              <a:solidFill>
                <a:srgbClr val="FDF6EB">
                  <a:alpha val="6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1"/>
              <p:cNvSpPr/>
              <p:nvPr/>
            </p:nvSpPr>
            <p:spPr>
              <a:xfrm>
                <a:off x="165275" y="439000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>
                <a:off x="442025" y="439000"/>
                <a:ext cx="271200" cy="2712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1"/>
            <p:cNvSpPr/>
            <p:nvPr/>
          </p:nvSpPr>
          <p:spPr>
            <a:xfrm>
              <a:off x="8657025" y="268300"/>
              <a:ext cx="271200" cy="271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488800" y="4468400"/>
              <a:ext cx="168300" cy="1683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836000" y="2379678"/>
            <a:ext cx="54720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836000" y="3562552"/>
            <a:ext cx="54720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-288325" y="308975"/>
            <a:ext cx="9912550" cy="4939950"/>
            <a:chOff x="-288325" y="308975"/>
            <a:chExt cx="9912550" cy="4939950"/>
          </a:xfrm>
        </p:grpSpPr>
        <p:sp>
          <p:nvSpPr>
            <p:cNvPr id="99" name="Google Shape;99;p13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288325" y="2032375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890113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890113" y="3177450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4" type="title"/>
          </p:nvPr>
        </p:nvSpPr>
        <p:spPr>
          <a:xfrm>
            <a:off x="3589390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5" type="title"/>
          </p:nvPr>
        </p:nvSpPr>
        <p:spPr>
          <a:xfrm>
            <a:off x="3589390" y="3177449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6" type="title"/>
          </p:nvPr>
        </p:nvSpPr>
        <p:spPr>
          <a:xfrm>
            <a:off x="6288663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7" type="title"/>
          </p:nvPr>
        </p:nvSpPr>
        <p:spPr>
          <a:xfrm>
            <a:off x="6288663" y="3177449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890124" y="1973650"/>
            <a:ext cx="174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3589387" y="1973650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subTitle"/>
          </p:nvPr>
        </p:nvSpPr>
        <p:spPr>
          <a:xfrm>
            <a:off x="6288663" y="1973650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3" type="subTitle"/>
          </p:nvPr>
        </p:nvSpPr>
        <p:spPr>
          <a:xfrm>
            <a:off x="890124" y="3646599"/>
            <a:ext cx="174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3589387" y="3646597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subTitle"/>
          </p:nvPr>
        </p:nvSpPr>
        <p:spPr>
          <a:xfrm>
            <a:off x="6288663" y="3646599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3444025" y="3102347"/>
            <a:ext cx="4562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777225" y="1213325"/>
            <a:ext cx="74376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0" name="Google Shape;120;p14"/>
          <p:cNvGrpSpPr/>
          <p:nvPr/>
        </p:nvGrpSpPr>
        <p:grpSpPr>
          <a:xfrm>
            <a:off x="-106875" y="271400"/>
            <a:ext cx="9570775" cy="4737025"/>
            <a:chOff x="-106875" y="271400"/>
            <a:chExt cx="9570775" cy="4737025"/>
          </a:xfrm>
        </p:grpSpPr>
        <p:sp>
          <p:nvSpPr>
            <p:cNvPr id="121" name="Google Shape;121;p14"/>
            <p:cNvSpPr/>
            <p:nvPr/>
          </p:nvSpPr>
          <p:spPr>
            <a:xfrm>
              <a:off x="8389900" y="3934425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-106875" y="271400"/>
              <a:ext cx="1245000" cy="1245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430775" y="3054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683825" y="539500"/>
              <a:ext cx="231900" cy="2319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720000" y="1329625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720000" y="3047550"/>
            <a:ext cx="3519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420000" dist="114300">
              <a:schemeClr val="dk1"/>
            </a:outerShdw>
          </a:effectLst>
        </p:spPr>
      </p:sp>
      <p:grpSp>
        <p:nvGrpSpPr>
          <p:cNvPr id="130" name="Google Shape;130;p15"/>
          <p:cNvGrpSpPr/>
          <p:nvPr/>
        </p:nvGrpSpPr>
        <p:grpSpPr>
          <a:xfrm>
            <a:off x="-88225" y="115250"/>
            <a:ext cx="9625600" cy="5025750"/>
            <a:chOff x="-88225" y="115250"/>
            <a:chExt cx="9625600" cy="5025750"/>
          </a:xfrm>
        </p:grpSpPr>
        <p:grpSp>
          <p:nvGrpSpPr>
            <p:cNvPr id="131" name="Google Shape;131;p15"/>
            <p:cNvGrpSpPr/>
            <p:nvPr/>
          </p:nvGrpSpPr>
          <p:grpSpPr>
            <a:xfrm>
              <a:off x="-88225" y="115250"/>
              <a:ext cx="9625600" cy="5025750"/>
              <a:chOff x="-88225" y="115250"/>
              <a:chExt cx="9625600" cy="5025750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8463375" y="40670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-88225" y="115250"/>
                <a:ext cx="955200" cy="9552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65875" y="4708675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7493325" y="308975"/>
                <a:ext cx="170700" cy="170700"/>
              </a:xfrm>
              <a:prstGeom prst="star4">
                <a:avLst>
                  <a:gd fmla="val 20246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15"/>
            <p:cNvSpPr/>
            <p:nvPr/>
          </p:nvSpPr>
          <p:spPr>
            <a:xfrm>
              <a:off x="8617800" y="3260225"/>
              <a:ext cx="633900" cy="6339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-454250" y="-142675"/>
            <a:ext cx="9991500" cy="5099225"/>
            <a:chOff x="-454250" y="-142675"/>
            <a:chExt cx="9991500" cy="5099225"/>
          </a:xfrm>
        </p:grpSpPr>
        <p:sp>
          <p:nvSpPr>
            <p:cNvPr id="140" name="Google Shape;140;p16"/>
            <p:cNvSpPr/>
            <p:nvPr/>
          </p:nvSpPr>
          <p:spPr>
            <a:xfrm>
              <a:off x="-454250" y="-1426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8349850" y="3769150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6"/>
          <p:cNvSpPr txBox="1"/>
          <p:nvPr>
            <p:ph type="title"/>
          </p:nvPr>
        </p:nvSpPr>
        <p:spPr>
          <a:xfrm>
            <a:off x="720000" y="1997275"/>
            <a:ext cx="40428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720000" y="2700750"/>
            <a:ext cx="4042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-193700" y="80150"/>
            <a:ext cx="9878050" cy="4790525"/>
            <a:chOff x="-193700" y="80150"/>
            <a:chExt cx="9878050" cy="4790525"/>
          </a:xfrm>
        </p:grpSpPr>
        <p:grpSp>
          <p:nvGrpSpPr>
            <p:cNvPr id="149" name="Google Shape;149;p17"/>
            <p:cNvGrpSpPr/>
            <p:nvPr/>
          </p:nvGrpSpPr>
          <p:grpSpPr>
            <a:xfrm>
              <a:off x="-193700" y="80150"/>
              <a:ext cx="9878050" cy="4790525"/>
              <a:chOff x="-193700" y="80150"/>
              <a:chExt cx="9878050" cy="4790525"/>
            </a:xfrm>
          </p:grpSpPr>
          <p:sp>
            <p:nvSpPr>
              <p:cNvPr id="150" name="Google Shape;150;p17"/>
              <p:cNvSpPr/>
              <p:nvPr/>
            </p:nvSpPr>
            <p:spPr>
              <a:xfrm>
                <a:off x="8610350" y="3673925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-193700" y="80150"/>
                <a:ext cx="1187400" cy="11874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65875" y="4708675"/>
                <a:ext cx="162000" cy="162000"/>
              </a:xfrm>
              <a:prstGeom prst="star4">
                <a:avLst>
                  <a:gd fmla="val 20246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299500" y="4403000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" name="Google Shape;154;p17"/>
            <p:cNvSpPr/>
            <p:nvPr/>
          </p:nvSpPr>
          <p:spPr>
            <a:xfrm>
              <a:off x="8620750" y="272025"/>
              <a:ext cx="162000" cy="1620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7"/>
          <p:cNvSpPr txBox="1"/>
          <p:nvPr>
            <p:ph type="title"/>
          </p:nvPr>
        </p:nvSpPr>
        <p:spPr>
          <a:xfrm>
            <a:off x="4496525" y="1796900"/>
            <a:ext cx="3593400" cy="6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4496696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1475662" y="2551825"/>
            <a:ext cx="25713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2" type="subTitle"/>
          </p:nvPr>
        </p:nvSpPr>
        <p:spPr>
          <a:xfrm>
            <a:off x="5097038" y="2551825"/>
            <a:ext cx="25713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3" type="subTitle"/>
          </p:nvPr>
        </p:nvSpPr>
        <p:spPr>
          <a:xfrm>
            <a:off x="1475662" y="2170950"/>
            <a:ext cx="257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4" type="subTitle"/>
          </p:nvPr>
        </p:nvSpPr>
        <p:spPr>
          <a:xfrm>
            <a:off x="5097038" y="2170950"/>
            <a:ext cx="257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grpSp>
        <p:nvGrpSpPr>
          <p:cNvPr id="164" name="Google Shape;164;p18"/>
          <p:cNvGrpSpPr/>
          <p:nvPr/>
        </p:nvGrpSpPr>
        <p:grpSpPr>
          <a:xfrm>
            <a:off x="-514350" y="240250"/>
            <a:ext cx="9739950" cy="4871575"/>
            <a:chOff x="-514350" y="240250"/>
            <a:chExt cx="9739950" cy="4871575"/>
          </a:xfrm>
        </p:grpSpPr>
        <p:sp>
          <p:nvSpPr>
            <p:cNvPr id="165" name="Google Shape;165;p18"/>
            <p:cNvSpPr/>
            <p:nvPr/>
          </p:nvSpPr>
          <p:spPr>
            <a:xfrm>
              <a:off x="-514350" y="6412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8424000" y="43102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8668750" y="240250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/>
          <p:nvPr/>
        </p:nvSpPr>
        <p:spPr>
          <a:xfrm>
            <a:off x="364650" y="4677475"/>
            <a:ext cx="257100" cy="257100"/>
          </a:xfrm>
          <a:prstGeom prst="star4">
            <a:avLst>
              <a:gd fmla="val 202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9"/>
          <p:cNvGrpSpPr/>
          <p:nvPr/>
        </p:nvGrpSpPr>
        <p:grpSpPr>
          <a:xfrm>
            <a:off x="-235200" y="235500"/>
            <a:ext cx="9859425" cy="4674175"/>
            <a:chOff x="-235200" y="235500"/>
            <a:chExt cx="9859425" cy="4674175"/>
          </a:xfrm>
        </p:grpSpPr>
        <p:sp>
          <p:nvSpPr>
            <p:cNvPr id="173" name="Google Shape;173;p19"/>
            <p:cNvSpPr/>
            <p:nvPr/>
          </p:nvSpPr>
          <p:spPr>
            <a:xfrm>
              <a:off x="8550225" y="1636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-235200" y="3468550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8582150" y="2355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4947750" y="1667625"/>
            <a:ext cx="32418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subTitle"/>
          </p:nvPr>
        </p:nvSpPr>
        <p:spPr>
          <a:xfrm>
            <a:off x="954451" y="1667625"/>
            <a:ext cx="32418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720125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2" type="subTitle"/>
          </p:nvPr>
        </p:nvSpPr>
        <p:spPr>
          <a:xfrm>
            <a:off x="3375600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3" type="subTitle"/>
          </p:nvPr>
        </p:nvSpPr>
        <p:spPr>
          <a:xfrm>
            <a:off x="6031075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4" type="subTitle"/>
          </p:nvPr>
        </p:nvSpPr>
        <p:spPr>
          <a:xfrm>
            <a:off x="720125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5" type="subTitle"/>
          </p:nvPr>
        </p:nvSpPr>
        <p:spPr>
          <a:xfrm>
            <a:off x="3375604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6" type="subTitle"/>
          </p:nvPr>
        </p:nvSpPr>
        <p:spPr>
          <a:xfrm>
            <a:off x="6031075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grpSp>
        <p:nvGrpSpPr>
          <p:cNvPr id="189" name="Google Shape;189;p20"/>
          <p:cNvGrpSpPr/>
          <p:nvPr/>
        </p:nvGrpSpPr>
        <p:grpSpPr>
          <a:xfrm>
            <a:off x="-134675" y="308975"/>
            <a:ext cx="9758900" cy="4600850"/>
            <a:chOff x="-134675" y="308975"/>
            <a:chExt cx="9758900" cy="4600850"/>
          </a:xfrm>
        </p:grpSpPr>
        <p:sp>
          <p:nvSpPr>
            <p:cNvPr id="190" name="Google Shape;190;p20"/>
            <p:cNvSpPr/>
            <p:nvPr/>
          </p:nvSpPr>
          <p:spPr>
            <a:xfrm>
              <a:off x="8550225" y="9485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-134675" y="30897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65875" y="4662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19" name="Google Shape;19;p3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851625" y="2191475"/>
            <a:ext cx="43719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220125" y="98545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-434200" y="-51725"/>
            <a:ext cx="9786025" cy="4817875"/>
            <a:chOff x="-434200" y="-51725"/>
            <a:chExt cx="9786025" cy="4817875"/>
          </a:xfrm>
        </p:grpSpPr>
        <p:sp>
          <p:nvSpPr>
            <p:cNvPr id="197" name="Google Shape;197;p21"/>
            <p:cNvSpPr/>
            <p:nvPr/>
          </p:nvSpPr>
          <p:spPr>
            <a:xfrm>
              <a:off x="-434200" y="19438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8550225" y="-517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73850" y="225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8545400" y="4518650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1878888" y="1732478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2" type="subTitle"/>
          </p:nvPr>
        </p:nvSpPr>
        <p:spPr>
          <a:xfrm>
            <a:off x="5735111" y="1732478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3" type="subTitle"/>
          </p:nvPr>
        </p:nvSpPr>
        <p:spPr>
          <a:xfrm>
            <a:off x="1878888" y="3393053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4" type="subTitle"/>
          </p:nvPr>
        </p:nvSpPr>
        <p:spPr>
          <a:xfrm>
            <a:off x="5735111" y="3393053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5" type="subTitle"/>
          </p:nvPr>
        </p:nvSpPr>
        <p:spPr>
          <a:xfrm>
            <a:off x="1878888" y="145555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6" type="subTitle"/>
          </p:nvPr>
        </p:nvSpPr>
        <p:spPr>
          <a:xfrm>
            <a:off x="1878888" y="311620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7" type="subTitle"/>
          </p:nvPr>
        </p:nvSpPr>
        <p:spPr>
          <a:xfrm>
            <a:off x="5735087" y="145555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8" type="subTitle"/>
          </p:nvPr>
        </p:nvSpPr>
        <p:spPr>
          <a:xfrm>
            <a:off x="5735087" y="311620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10" name="Google Shape;210;p21"/>
          <p:cNvSpPr/>
          <p:nvPr/>
        </p:nvSpPr>
        <p:spPr>
          <a:xfrm>
            <a:off x="393550" y="445025"/>
            <a:ext cx="180300" cy="180300"/>
          </a:xfrm>
          <a:prstGeom prst="star4">
            <a:avLst>
              <a:gd fmla="val 2024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2"/>
          <p:cNvGrpSpPr/>
          <p:nvPr/>
        </p:nvGrpSpPr>
        <p:grpSpPr>
          <a:xfrm>
            <a:off x="-407475" y="445025"/>
            <a:ext cx="9723200" cy="4734375"/>
            <a:chOff x="-407475" y="445025"/>
            <a:chExt cx="9723200" cy="4734375"/>
          </a:xfrm>
        </p:grpSpPr>
        <p:grpSp>
          <p:nvGrpSpPr>
            <p:cNvPr id="214" name="Google Shape;214;p22"/>
            <p:cNvGrpSpPr/>
            <p:nvPr/>
          </p:nvGrpSpPr>
          <p:grpSpPr>
            <a:xfrm>
              <a:off x="-407475" y="445025"/>
              <a:ext cx="9320625" cy="4734375"/>
              <a:chOff x="-407475" y="445025"/>
              <a:chExt cx="9320625" cy="4734375"/>
            </a:xfrm>
          </p:grpSpPr>
          <p:sp>
            <p:nvSpPr>
              <p:cNvPr id="215" name="Google Shape;215;p22"/>
              <p:cNvSpPr/>
              <p:nvPr/>
            </p:nvSpPr>
            <p:spPr>
              <a:xfrm>
                <a:off x="-407475" y="41054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-135075" y="629625"/>
                <a:ext cx="801600" cy="8016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340850" y="445025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8665650" y="4604000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22"/>
            <p:cNvSpPr/>
            <p:nvPr/>
          </p:nvSpPr>
          <p:spPr>
            <a:xfrm>
              <a:off x="8514125" y="15435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" type="subTitle"/>
          </p:nvPr>
        </p:nvSpPr>
        <p:spPr>
          <a:xfrm>
            <a:off x="720000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2" type="subTitle"/>
          </p:nvPr>
        </p:nvSpPr>
        <p:spPr>
          <a:xfrm>
            <a:off x="3475801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3" type="subTitle"/>
          </p:nvPr>
        </p:nvSpPr>
        <p:spPr>
          <a:xfrm>
            <a:off x="720000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4" type="subTitle"/>
          </p:nvPr>
        </p:nvSpPr>
        <p:spPr>
          <a:xfrm>
            <a:off x="3475799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5" type="subTitle"/>
          </p:nvPr>
        </p:nvSpPr>
        <p:spPr>
          <a:xfrm>
            <a:off x="6231600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6" type="subTitle"/>
          </p:nvPr>
        </p:nvSpPr>
        <p:spPr>
          <a:xfrm>
            <a:off x="6231600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7" type="subTitle"/>
          </p:nvPr>
        </p:nvSpPr>
        <p:spPr>
          <a:xfrm>
            <a:off x="720000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8" type="subTitle"/>
          </p:nvPr>
        </p:nvSpPr>
        <p:spPr>
          <a:xfrm>
            <a:off x="3475801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9" type="subTitle"/>
          </p:nvPr>
        </p:nvSpPr>
        <p:spPr>
          <a:xfrm>
            <a:off x="6231600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13" type="subTitle"/>
          </p:nvPr>
        </p:nvSpPr>
        <p:spPr>
          <a:xfrm>
            <a:off x="720000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14" type="subTitle"/>
          </p:nvPr>
        </p:nvSpPr>
        <p:spPr>
          <a:xfrm>
            <a:off x="3475801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15" type="subTitle"/>
          </p:nvPr>
        </p:nvSpPr>
        <p:spPr>
          <a:xfrm>
            <a:off x="6231600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-407475" y="445025"/>
            <a:ext cx="9723200" cy="4734375"/>
            <a:chOff x="-407475" y="445025"/>
            <a:chExt cx="9723200" cy="4734375"/>
          </a:xfrm>
        </p:grpSpPr>
        <p:grpSp>
          <p:nvGrpSpPr>
            <p:cNvPr id="236" name="Google Shape;236;p23"/>
            <p:cNvGrpSpPr/>
            <p:nvPr/>
          </p:nvGrpSpPr>
          <p:grpSpPr>
            <a:xfrm>
              <a:off x="-407475" y="445025"/>
              <a:ext cx="9320625" cy="4734375"/>
              <a:chOff x="-407475" y="445025"/>
              <a:chExt cx="9320625" cy="4734375"/>
            </a:xfrm>
          </p:grpSpPr>
          <p:sp>
            <p:nvSpPr>
              <p:cNvPr id="237" name="Google Shape;237;p23"/>
              <p:cNvSpPr/>
              <p:nvPr/>
            </p:nvSpPr>
            <p:spPr>
              <a:xfrm>
                <a:off x="-407475" y="41054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-135075" y="629625"/>
                <a:ext cx="801600" cy="8016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340850" y="445025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8665650" y="4604000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p23"/>
            <p:cNvSpPr/>
            <p:nvPr/>
          </p:nvSpPr>
          <p:spPr>
            <a:xfrm>
              <a:off x="8514125" y="15435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3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2223600" y="1338809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/>
          <p:nvPr>
            <p:ph idx="3" type="subTitle"/>
          </p:nvPr>
        </p:nvSpPr>
        <p:spPr>
          <a:xfrm>
            <a:off x="2223600" y="2690996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/>
          <p:nvPr>
            <p:ph idx="5" type="subTitle"/>
          </p:nvPr>
        </p:nvSpPr>
        <p:spPr>
          <a:xfrm>
            <a:off x="2223600" y="4043183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-134675" y="308975"/>
            <a:ext cx="9758900" cy="4600850"/>
            <a:chOff x="-134675" y="308975"/>
            <a:chExt cx="9758900" cy="4600850"/>
          </a:xfrm>
        </p:grpSpPr>
        <p:sp>
          <p:nvSpPr>
            <p:cNvPr id="251" name="Google Shape;251;p24"/>
            <p:cNvSpPr/>
            <p:nvPr/>
          </p:nvSpPr>
          <p:spPr>
            <a:xfrm>
              <a:off x="8550225" y="9485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-134675" y="30897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65875" y="4662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5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59" name="Google Shape;259;p25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5"/>
          <p:cNvSpPr txBox="1"/>
          <p:nvPr>
            <p:ph type="title"/>
          </p:nvPr>
        </p:nvSpPr>
        <p:spPr>
          <a:xfrm>
            <a:off x="71321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3" name="Google Shape;263;p25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25"/>
          <p:cNvSpPr txBox="1"/>
          <p:nvPr/>
        </p:nvSpPr>
        <p:spPr>
          <a:xfrm>
            <a:off x="713225" y="37388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6"/>
          <p:cNvGrpSpPr/>
          <p:nvPr/>
        </p:nvGrpSpPr>
        <p:grpSpPr>
          <a:xfrm>
            <a:off x="-235200" y="308975"/>
            <a:ext cx="9859425" cy="4939950"/>
            <a:chOff x="-235200" y="308975"/>
            <a:chExt cx="9859425" cy="4939950"/>
          </a:xfrm>
        </p:grpSpPr>
        <p:sp>
          <p:nvSpPr>
            <p:cNvPr id="268" name="Google Shape;268;p26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235200" y="2032375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75" name="Google Shape;275;p27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653400" y="308975"/>
            <a:ext cx="10239917" cy="4600700"/>
            <a:chOff x="-653400" y="308975"/>
            <a:chExt cx="10239917" cy="4600700"/>
          </a:xfrm>
        </p:grpSpPr>
        <p:sp>
          <p:nvSpPr>
            <p:cNvPr id="28" name="Google Shape;28;p4"/>
            <p:cNvSpPr/>
            <p:nvPr/>
          </p:nvSpPr>
          <p:spPr>
            <a:xfrm>
              <a:off x="-6534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399117" y="308975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1"/>
            <a:ext cx="77040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37" name="Google Shape;37;p5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5055246" y="360851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583154" y="360851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5055246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1583154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-501000" y="308975"/>
            <a:ext cx="10038250" cy="4600700"/>
            <a:chOff x="-501000" y="308975"/>
            <a:chExt cx="10038250" cy="4600700"/>
          </a:xfrm>
        </p:grpSpPr>
        <p:sp>
          <p:nvSpPr>
            <p:cNvPr id="50" name="Google Shape;50;p6"/>
            <p:cNvSpPr/>
            <p:nvPr/>
          </p:nvSpPr>
          <p:spPr>
            <a:xfrm>
              <a:off x="-5010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8349850" y="308975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-353525" y="274325"/>
            <a:ext cx="9977750" cy="4635350"/>
            <a:chOff x="-353525" y="274325"/>
            <a:chExt cx="9977750" cy="4635350"/>
          </a:xfrm>
        </p:grpSpPr>
        <p:sp>
          <p:nvSpPr>
            <p:cNvPr id="57" name="Google Shape;57;p7"/>
            <p:cNvSpPr/>
            <p:nvPr/>
          </p:nvSpPr>
          <p:spPr>
            <a:xfrm>
              <a:off x="8550225" y="37140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-353525" y="3750700"/>
              <a:ext cx="1020300" cy="10203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107875" y="27432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720000" y="1700300"/>
            <a:ext cx="4294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86400" y="868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-200350" y="125650"/>
            <a:ext cx="9604150" cy="5103200"/>
            <a:chOff x="-200350" y="125650"/>
            <a:chExt cx="9604150" cy="5103200"/>
          </a:xfrm>
        </p:grpSpPr>
        <p:sp>
          <p:nvSpPr>
            <p:cNvPr id="66" name="Google Shape;66;p8"/>
            <p:cNvSpPr/>
            <p:nvPr/>
          </p:nvSpPr>
          <p:spPr>
            <a:xfrm>
              <a:off x="8329800" y="415485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-200350" y="1256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655375" y="3385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430775" y="573200"/>
              <a:ext cx="266400" cy="2664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713225" y="1601175"/>
            <a:ext cx="4642800" cy="19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-501000" y="-145250"/>
            <a:ext cx="10120150" cy="4766250"/>
            <a:chOff x="-501000" y="-145250"/>
            <a:chExt cx="10120150" cy="4766250"/>
          </a:xfrm>
        </p:grpSpPr>
        <p:sp>
          <p:nvSpPr>
            <p:cNvPr id="74" name="Google Shape;74;p9"/>
            <p:cNvSpPr/>
            <p:nvPr/>
          </p:nvSpPr>
          <p:spPr>
            <a:xfrm>
              <a:off x="-501000" y="35470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8249650" y="-1452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65275" y="4390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79650" y="6400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9"/>
          <p:cNvSpPr txBox="1"/>
          <p:nvPr>
            <p:ph type="title"/>
          </p:nvPr>
        </p:nvSpPr>
        <p:spPr>
          <a:xfrm>
            <a:off x="713225" y="1449950"/>
            <a:ext cx="5118000" cy="12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13225" y="3013925"/>
            <a:ext cx="51180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101850"/>
            <a:ext cx="7704000" cy="39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g4RzHpVDF3klnD4SwB2KwrhJtMY5_EL3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AG8_Yeco9LB3DhQYFH2eZ8xi2BhwG8ur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Mved6zz-4_H2MPU2OCh2dTBAXz2ocOag6lHpIOF3WO8/copy#gid=181671590" TargetMode="External"/><Relationship Id="rId5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Mved6zz-4_H2MPU2OCh2dTBAXz2ocOag6lHpIOF3WO8/copy#gid=0" TargetMode="External"/><Relationship Id="rId5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/>
          <p:nvPr/>
        </p:nvSpPr>
        <p:spPr>
          <a:xfrm>
            <a:off x="629775" y="3353000"/>
            <a:ext cx="4009500" cy="424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 txBox="1"/>
          <p:nvPr>
            <p:ph type="ctrTitle"/>
          </p:nvPr>
        </p:nvSpPr>
        <p:spPr>
          <a:xfrm>
            <a:off x="713225" y="1084075"/>
            <a:ext cx="4329000" cy="21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Recyclable Sorter</a:t>
            </a:r>
            <a:endParaRPr sz="540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85" name="Google Shape;285;p28"/>
          <p:cNvSpPr txBox="1"/>
          <p:nvPr>
            <p:ph idx="1" type="subTitle"/>
          </p:nvPr>
        </p:nvSpPr>
        <p:spPr>
          <a:xfrm>
            <a:off x="1927925" y="3353000"/>
            <a:ext cx="15801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Trisha &amp; Julyan </a:t>
            </a:r>
            <a:endParaRPr/>
          </a:p>
        </p:txBody>
      </p:sp>
      <p:grpSp>
        <p:nvGrpSpPr>
          <p:cNvPr id="286" name="Google Shape;286;p28"/>
          <p:cNvGrpSpPr/>
          <p:nvPr/>
        </p:nvGrpSpPr>
        <p:grpSpPr>
          <a:xfrm>
            <a:off x="6238775" y="467302"/>
            <a:ext cx="1845591" cy="4136687"/>
            <a:chOff x="6238775" y="467302"/>
            <a:chExt cx="1845591" cy="4136687"/>
          </a:xfrm>
        </p:grpSpPr>
        <p:sp>
          <p:nvSpPr>
            <p:cNvPr id="287" name="Google Shape;287;p28"/>
            <p:cNvSpPr/>
            <p:nvPr/>
          </p:nvSpPr>
          <p:spPr>
            <a:xfrm>
              <a:off x="6238775" y="1735800"/>
              <a:ext cx="1845300" cy="2863500"/>
            </a:xfrm>
            <a:prstGeom prst="roundRect">
              <a:avLst>
                <a:gd fmla="val 988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884264" y="1075943"/>
              <a:ext cx="887825" cy="920615"/>
            </a:xfrm>
            <a:custGeom>
              <a:rect b="b" l="l" r="r" t="t"/>
              <a:pathLst>
                <a:path extrusionOk="0" h="12241" w="11805">
                  <a:moveTo>
                    <a:pt x="6505" y="1"/>
                  </a:moveTo>
                  <a:cubicBezTo>
                    <a:pt x="6352" y="1"/>
                    <a:pt x="6194" y="11"/>
                    <a:pt x="6033" y="34"/>
                  </a:cubicBezTo>
                  <a:cubicBezTo>
                    <a:pt x="5468" y="114"/>
                    <a:pt x="5035" y="135"/>
                    <a:pt x="4731" y="135"/>
                  </a:cubicBezTo>
                  <a:cubicBezTo>
                    <a:pt x="4368" y="135"/>
                    <a:pt x="4189" y="105"/>
                    <a:pt x="4189" y="105"/>
                  </a:cubicBezTo>
                  <a:cubicBezTo>
                    <a:pt x="4189" y="105"/>
                    <a:pt x="3366" y="317"/>
                    <a:pt x="2868" y="728"/>
                  </a:cubicBezTo>
                  <a:cubicBezTo>
                    <a:pt x="2370" y="1140"/>
                    <a:pt x="1415" y="1877"/>
                    <a:pt x="981" y="2701"/>
                  </a:cubicBezTo>
                  <a:cubicBezTo>
                    <a:pt x="790" y="3064"/>
                    <a:pt x="390" y="3675"/>
                    <a:pt x="1" y="4245"/>
                  </a:cubicBezTo>
                  <a:cubicBezTo>
                    <a:pt x="602" y="4920"/>
                    <a:pt x="1101" y="5673"/>
                    <a:pt x="1389" y="6490"/>
                  </a:cubicBezTo>
                  <a:cubicBezTo>
                    <a:pt x="1994" y="6043"/>
                    <a:pt x="2477" y="5650"/>
                    <a:pt x="2477" y="5650"/>
                  </a:cubicBezTo>
                  <a:cubicBezTo>
                    <a:pt x="2738" y="6712"/>
                    <a:pt x="4059" y="7102"/>
                    <a:pt x="4059" y="7102"/>
                  </a:cubicBezTo>
                  <a:lnTo>
                    <a:pt x="4406" y="7839"/>
                  </a:lnTo>
                  <a:cubicBezTo>
                    <a:pt x="4406" y="7839"/>
                    <a:pt x="4363" y="8945"/>
                    <a:pt x="4363" y="10291"/>
                  </a:cubicBezTo>
                  <a:cubicBezTo>
                    <a:pt x="4363" y="10576"/>
                    <a:pt x="4348" y="11085"/>
                    <a:pt x="4323" y="11720"/>
                  </a:cubicBezTo>
                  <a:cubicBezTo>
                    <a:pt x="4311" y="12016"/>
                    <a:pt x="4552" y="12241"/>
                    <a:pt x="4821" y="12241"/>
                  </a:cubicBezTo>
                  <a:cubicBezTo>
                    <a:pt x="4888" y="12241"/>
                    <a:pt x="4956" y="12227"/>
                    <a:pt x="5023" y="12197"/>
                  </a:cubicBezTo>
                  <a:cubicBezTo>
                    <a:pt x="7217" y="11228"/>
                    <a:pt x="11804" y="10195"/>
                    <a:pt x="11769" y="10120"/>
                  </a:cubicBezTo>
                  <a:cubicBezTo>
                    <a:pt x="11768" y="10119"/>
                    <a:pt x="9263" y="5932"/>
                    <a:pt x="9263" y="5932"/>
                  </a:cubicBezTo>
                  <a:cubicBezTo>
                    <a:pt x="9263" y="5932"/>
                    <a:pt x="8851" y="1898"/>
                    <a:pt x="8568" y="1139"/>
                  </a:cubicBezTo>
                  <a:cubicBezTo>
                    <a:pt x="8324" y="480"/>
                    <a:pt x="7522" y="1"/>
                    <a:pt x="65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878924" y="1071732"/>
              <a:ext cx="894819" cy="928813"/>
            </a:xfrm>
            <a:custGeom>
              <a:rect b="b" l="l" r="r" t="t"/>
              <a:pathLst>
                <a:path extrusionOk="0" h="12350" w="11898">
                  <a:moveTo>
                    <a:pt x="6572" y="109"/>
                  </a:moveTo>
                  <a:cubicBezTo>
                    <a:pt x="7528" y="109"/>
                    <a:pt x="8341" y="538"/>
                    <a:pt x="8592" y="1214"/>
                  </a:cubicBezTo>
                  <a:cubicBezTo>
                    <a:pt x="8868" y="1957"/>
                    <a:pt x="9278" y="5951"/>
                    <a:pt x="9282" y="5991"/>
                  </a:cubicBezTo>
                  <a:lnTo>
                    <a:pt x="9290" y="6014"/>
                  </a:lnTo>
                  <a:cubicBezTo>
                    <a:pt x="9290" y="6014"/>
                    <a:pt x="11499" y="9706"/>
                    <a:pt x="11766" y="10152"/>
                  </a:cubicBezTo>
                  <a:cubicBezTo>
                    <a:pt x="11628" y="10202"/>
                    <a:pt x="11185" y="10319"/>
                    <a:pt x="10682" y="10452"/>
                  </a:cubicBezTo>
                  <a:cubicBezTo>
                    <a:pt x="9145" y="10860"/>
                    <a:pt x="6573" y="11541"/>
                    <a:pt x="5074" y="12202"/>
                  </a:cubicBezTo>
                  <a:cubicBezTo>
                    <a:pt x="5015" y="12228"/>
                    <a:pt x="4954" y="12241"/>
                    <a:pt x="4892" y="12241"/>
                  </a:cubicBezTo>
                  <a:cubicBezTo>
                    <a:pt x="4805" y="12241"/>
                    <a:pt x="4718" y="12215"/>
                    <a:pt x="4643" y="12164"/>
                  </a:cubicBezTo>
                  <a:cubicBezTo>
                    <a:pt x="4514" y="12077"/>
                    <a:pt x="4441" y="11931"/>
                    <a:pt x="4447" y="11776"/>
                  </a:cubicBezTo>
                  <a:cubicBezTo>
                    <a:pt x="4476" y="11076"/>
                    <a:pt x="4488" y="10608"/>
                    <a:pt x="4488" y="10343"/>
                  </a:cubicBezTo>
                  <a:cubicBezTo>
                    <a:pt x="4488" y="9015"/>
                    <a:pt x="4532" y="7908"/>
                    <a:pt x="4532" y="7895"/>
                  </a:cubicBezTo>
                  <a:lnTo>
                    <a:pt x="4532" y="7883"/>
                  </a:lnTo>
                  <a:lnTo>
                    <a:pt x="4169" y="7112"/>
                  </a:lnTo>
                  <a:lnTo>
                    <a:pt x="4145" y="7105"/>
                  </a:lnTo>
                  <a:cubicBezTo>
                    <a:pt x="4132" y="7101"/>
                    <a:pt x="2848" y="6711"/>
                    <a:pt x="2599" y="5691"/>
                  </a:cubicBezTo>
                  <a:lnTo>
                    <a:pt x="2579" y="5610"/>
                  </a:lnTo>
                  <a:lnTo>
                    <a:pt x="2517" y="5663"/>
                  </a:lnTo>
                  <a:cubicBezTo>
                    <a:pt x="2513" y="5666"/>
                    <a:pt x="2059" y="6034"/>
                    <a:pt x="1488" y="6458"/>
                  </a:cubicBezTo>
                  <a:cubicBezTo>
                    <a:pt x="1219" y="5729"/>
                    <a:pt x="767" y="5002"/>
                    <a:pt x="142" y="4294"/>
                  </a:cubicBezTo>
                  <a:cubicBezTo>
                    <a:pt x="617" y="3594"/>
                    <a:pt x="940" y="3085"/>
                    <a:pt x="1102" y="2781"/>
                  </a:cubicBezTo>
                  <a:cubicBezTo>
                    <a:pt x="1493" y="2036"/>
                    <a:pt x="2335" y="1347"/>
                    <a:pt x="2838" y="936"/>
                  </a:cubicBezTo>
                  <a:lnTo>
                    <a:pt x="2975" y="825"/>
                  </a:lnTo>
                  <a:cubicBezTo>
                    <a:pt x="3428" y="449"/>
                    <a:pt x="4169" y="239"/>
                    <a:pt x="4265" y="214"/>
                  </a:cubicBezTo>
                  <a:cubicBezTo>
                    <a:pt x="4312" y="221"/>
                    <a:pt x="4489" y="244"/>
                    <a:pt x="4802" y="244"/>
                  </a:cubicBezTo>
                  <a:cubicBezTo>
                    <a:pt x="5108" y="244"/>
                    <a:pt x="5543" y="222"/>
                    <a:pt x="6112" y="142"/>
                  </a:cubicBezTo>
                  <a:cubicBezTo>
                    <a:pt x="6268" y="120"/>
                    <a:pt x="6422" y="109"/>
                    <a:pt x="6572" y="109"/>
                  </a:cubicBezTo>
                  <a:close/>
                  <a:moveTo>
                    <a:pt x="6566" y="1"/>
                  </a:moveTo>
                  <a:cubicBezTo>
                    <a:pt x="6412" y="1"/>
                    <a:pt x="6254" y="12"/>
                    <a:pt x="6095" y="34"/>
                  </a:cubicBezTo>
                  <a:cubicBezTo>
                    <a:pt x="5536" y="113"/>
                    <a:pt x="5104" y="134"/>
                    <a:pt x="4802" y="134"/>
                  </a:cubicBezTo>
                  <a:cubicBezTo>
                    <a:pt x="4450" y="134"/>
                    <a:pt x="4272" y="105"/>
                    <a:pt x="4268" y="105"/>
                  </a:cubicBezTo>
                  <a:lnTo>
                    <a:pt x="4257" y="102"/>
                  </a:lnTo>
                  <a:lnTo>
                    <a:pt x="4244" y="106"/>
                  </a:lnTo>
                  <a:cubicBezTo>
                    <a:pt x="4211" y="114"/>
                    <a:pt x="3404" y="325"/>
                    <a:pt x="2903" y="740"/>
                  </a:cubicBezTo>
                  <a:lnTo>
                    <a:pt x="2767" y="852"/>
                  </a:lnTo>
                  <a:cubicBezTo>
                    <a:pt x="2257" y="1268"/>
                    <a:pt x="1405" y="1966"/>
                    <a:pt x="1002" y="2730"/>
                  </a:cubicBezTo>
                  <a:cubicBezTo>
                    <a:pt x="842" y="3036"/>
                    <a:pt x="513" y="3553"/>
                    <a:pt x="25" y="4268"/>
                  </a:cubicBezTo>
                  <a:lnTo>
                    <a:pt x="1" y="4303"/>
                  </a:lnTo>
                  <a:lnTo>
                    <a:pt x="29" y="4335"/>
                  </a:lnTo>
                  <a:cubicBezTo>
                    <a:pt x="679" y="5062"/>
                    <a:pt x="1141" y="5812"/>
                    <a:pt x="1406" y="6562"/>
                  </a:cubicBezTo>
                  <a:lnTo>
                    <a:pt x="1431" y="6631"/>
                  </a:lnTo>
                  <a:lnTo>
                    <a:pt x="1489" y="6588"/>
                  </a:lnTo>
                  <a:cubicBezTo>
                    <a:pt x="1961" y="6238"/>
                    <a:pt x="2365" y="5918"/>
                    <a:pt x="2515" y="5798"/>
                  </a:cubicBezTo>
                  <a:cubicBezTo>
                    <a:pt x="2803" y="6754"/>
                    <a:pt x="3910" y="7143"/>
                    <a:pt x="4090" y="7202"/>
                  </a:cubicBezTo>
                  <a:lnTo>
                    <a:pt x="4421" y="7906"/>
                  </a:lnTo>
                  <a:cubicBezTo>
                    <a:pt x="4416" y="8034"/>
                    <a:pt x="4378" y="9093"/>
                    <a:pt x="4378" y="10344"/>
                  </a:cubicBezTo>
                  <a:cubicBezTo>
                    <a:pt x="4378" y="10608"/>
                    <a:pt x="4366" y="11075"/>
                    <a:pt x="4338" y="11772"/>
                  </a:cubicBezTo>
                  <a:cubicBezTo>
                    <a:pt x="4331" y="11964"/>
                    <a:pt x="4421" y="12145"/>
                    <a:pt x="4581" y="12253"/>
                  </a:cubicBezTo>
                  <a:cubicBezTo>
                    <a:pt x="4674" y="12316"/>
                    <a:pt x="4782" y="12349"/>
                    <a:pt x="4891" y="12349"/>
                  </a:cubicBezTo>
                  <a:cubicBezTo>
                    <a:pt x="4968" y="12349"/>
                    <a:pt x="5043" y="12334"/>
                    <a:pt x="5114" y="12301"/>
                  </a:cubicBezTo>
                  <a:cubicBezTo>
                    <a:pt x="6605" y="11642"/>
                    <a:pt x="9173" y="10962"/>
                    <a:pt x="10706" y="10556"/>
                  </a:cubicBezTo>
                  <a:cubicBezTo>
                    <a:pt x="11820" y="10261"/>
                    <a:pt x="11866" y="10245"/>
                    <a:pt x="11887" y="10199"/>
                  </a:cubicBezTo>
                  <a:lnTo>
                    <a:pt x="11897" y="10173"/>
                  </a:lnTo>
                  <a:lnTo>
                    <a:pt x="11886" y="10150"/>
                  </a:lnTo>
                  <a:cubicBezTo>
                    <a:pt x="11885" y="10147"/>
                    <a:pt x="11885" y="10147"/>
                    <a:pt x="9385" y="5968"/>
                  </a:cubicBezTo>
                  <a:cubicBezTo>
                    <a:pt x="9356" y="5681"/>
                    <a:pt x="8965" y="1918"/>
                    <a:pt x="8689" y="1175"/>
                  </a:cubicBezTo>
                  <a:cubicBezTo>
                    <a:pt x="8423" y="456"/>
                    <a:pt x="7568" y="1"/>
                    <a:pt x="6566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673162" y="1075943"/>
              <a:ext cx="1084267" cy="850747"/>
            </a:xfrm>
            <a:custGeom>
              <a:rect b="b" l="l" r="r" t="t"/>
              <a:pathLst>
                <a:path extrusionOk="0" h="11312" w="14417">
                  <a:moveTo>
                    <a:pt x="9310" y="1"/>
                  </a:moveTo>
                  <a:cubicBezTo>
                    <a:pt x="9157" y="1"/>
                    <a:pt x="9000" y="11"/>
                    <a:pt x="8838" y="34"/>
                  </a:cubicBezTo>
                  <a:cubicBezTo>
                    <a:pt x="8274" y="114"/>
                    <a:pt x="7841" y="135"/>
                    <a:pt x="7536" y="135"/>
                  </a:cubicBezTo>
                  <a:cubicBezTo>
                    <a:pt x="7174" y="135"/>
                    <a:pt x="6995" y="105"/>
                    <a:pt x="6995" y="105"/>
                  </a:cubicBezTo>
                  <a:cubicBezTo>
                    <a:pt x="6995" y="105"/>
                    <a:pt x="6171" y="315"/>
                    <a:pt x="5673" y="728"/>
                  </a:cubicBezTo>
                  <a:cubicBezTo>
                    <a:pt x="5175" y="1140"/>
                    <a:pt x="4220" y="1877"/>
                    <a:pt x="3787" y="2701"/>
                  </a:cubicBezTo>
                  <a:cubicBezTo>
                    <a:pt x="3353" y="3525"/>
                    <a:pt x="1836" y="5628"/>
                    <a:pt x="1836" y="5628"/>
                  </a:cubicBezTo>
                  <a:cubicBezTo>
                    <a:pt x="1836" y="5628"/>
                    <a:pt x="1034" y="6104"/>
                    <a:pt x="188" y="6430"/>
                  </a:cubicBezTo>
                  <a:cubicBezTo>
                    <a:pt x="130" y="6453"/>
                    <a:pt x="67" y="6475"/>
                    <a:pt x="0" y="6497"/>
                  </a:cubicBezTo>
                  <a:cubicBezTo>
                    <a:pt x="222" y="6746"/>
                    <a:pt x="457" y="7185"/>
                    <a:pt x="426" y="7909"/>
                  </a:cubicBezTo>
                  <a:cubicBezTo>
                    <a:pt x="1148" y="7870"/>
                    <a:pt x="1783" y="7824"/>
                    <a:pt x="2051" y="7773"/>
                  </a:cubicBezTo>
                  <a:cubicBezTo>
                    <a:pt x="2853" y="7621"/>
                    <a:pt x="5282" y="5648"/>
                    <a:pt x="5282" y="5648"/>
                  </a:cubicBezTo>
                  <a:cubicBezTo>
                    <a:pt x="5542" y="6711"/>
                    <a:pt x="6864" y="7101"/>
                    <a:pt x="6864" y="7101"/>
                  </a:cubicBezTo>
                  <a:lnTo>
                    <a:pt x="7211" y="7838"/>
                  </a:lnTo>
                  <a:cubicBezTo>
                    <a:pt x="7211" y="7838"/>
                    <a:pt x="7167" y="8945"/>
                    <a:pt x="7167" y="10288"/>
                  </a:cubicBezTo>
                  <a:cubicBezTo>
                    <a:pt x="7167" y="10514"/>
                    <a:pt x="7155" y="10844"/>
                    <a:pt x="7133" y="11242"/>
                  </a:cubicBezTo>
                  <a:cubicBezTo>
                    <a:pt x="7439" y="11277"/>
                    <a:pt x="7882" y="11311"/>
                    <a:pt x="8411" y="11311"/>
                  </a:cubicBezTo>
                  <a:cubicBezTo>
                    <a:pt x="10059" y="11311"/>
                    <a:pt x="12551" y="10974"/>
                    <a:pt x="14416" y="9234"/>
                  </a:cubicBezTo>
                  <a:cubicBezTo>
                    <a:pt x="13318" y="7216"/>
                    <a:pt x="12069" y="5932"/>
                    <a:pt x="12069" y="5932"/>
                  </a:cubicBezTo>
                  <a:cubicBezTo>
                    <a:pt x="12069" y="5932"/>
                    <a:pt x="11656" y="1898"/>
                    <a:pt x="11374" y="1139"/>
                  </a:cubicBezTo>
                  <a:cubicBezTo>
                    <a:pt x="11130" y="480"/>
                    <a:pt x="10328" y="1"/>
                    <a:pt x="9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659023" y="1067896"/>
              <a:ext cx="1108559" cy="866917"/>
            </a:xfrm>
            <a:custGeom>
              <a:rect b="b" l="l" r="r" t="t"/>
              <a:pathLst>
                <a:path extrusionOk="0" h="11527" w="14740">
                  <a:moveTo>
                    <a:pt x="9493" y="212"/>
                  </a:moveTo>
                  <a:cubicBezTo>
                    <a:pt x="10427" y="212"/>
                    <a:pt x="11220" y="626"/>
                    <a:pt x="11463" y="1282"/>
                  </a:cubicBezTo>
                  <a:cubicBezTo>
                    <a:pt x="11737" y="2018"/>
                    <a:pt x="12147" y="6006"/>
                    <a:pt x="12150" y="6046"/>
                  </a:cubicBezTo>
                  <a:lnTo>
                    <a:pt x="12154" y="6083"/>
                  </a:lnTo>
                  <a:lnTo>
                    <a:pt x="12180" y="6111"/>
                  </a:lnTo>
                  <a:cubicBezTo>
                    <a:pt x="12191" y="6124"/>
                    <a:pt x="13400" y="7378"/>
                    <a:pt x="14471" y="9318"/>
                  </a:cubicBezTo>
                  <a:cubicBezTo>
                    <a:pt x="12649" y="10977"/>
                    <a:pt x="10260" y="11313"/>
                    <a:pt x="8623" y="11313"/>
                  </a:cubicBezTo>
                  <a:cubicBezTo>
                    <a:pt x="8154" y="11313"/>
                    <a:pt x="7748" y="11286"/>
                    <a:pt x="7433" y="11254"/>
                  </a:cubicBezTo>
                  <a:cubicBezTo>
                    <a:pt x="7454" y="10872"/>
                    <a:pt x="7464" y="10591"/>
                    <a:pt x="7463" y="10392"/>
                  </a:cubicBezTo>
                  <a:cubicBezTo>
                    <a:pt x="7463" y="9066"/>
                    <a:pt x="7506" y="7959"/>
                    <a:pt x="7506" y="7946"/>
                  </a:cubicBezTo>
                  <a:lnTo>
                    <a:pt x="7507" y="7920"/>
                  </a:lnTo>
                  <a:lnTo>
                    <a:pt x="7128" y="7116"/>
                  </a:lnTo>
                  <a:lnTo>
                    <a:pt x="7083" y="7104"/>
                  </a:lnTo>
                  <a:cubicBezTo>
                    <a:pt x="7072" y="7099"/>
                    <a:pt x="5817" y="6716"/>
                    <a:pt x="5574" y="5728"/>
                  </a:cubicBezTo>
                  <a:lnTo>
                    <a:pt x="5534" y="5565"/>
                  </a:lnTo>
                  <a:lnTo>
                    <a:pt x="5403" y="5671"/>
                  </a:lnTo>
                  <a:cubicBezTo>
                    <a:pt x="5378" y="5691"/>
                    <a:pt x="2986" y="7629"/>
                    <a:pt x="2219" y="7774"/>
                  </a:cubicBezTo>
                  <a:cubicBezTo>
                    <a:pt x="1998" y="7815"/>
                    <a:pt x="1495" y="7858"/>
                    <a:pt x="723" y="7902"/>
                  </a:cubicBezTo>
                  <a:cubicBezTo>
                    <a:pt x="725" y="7305"/>
                    <a:pt x="549" y="6906"/>
                    <a:pt x="365" y="6652"/>
                  </a:cubicBezTo>
                  <a:cubicBezTo>
                    <a:pt x="380" y="6646"/>
                    <a:pt x="397" y="6641"/>
                    <a:pt x="412" y="6633"/>
                  </a:cubicBezTo>
                  <a:cubicBezTo>
                    <a:pt x="1257" y="6310"/>
                    <a:pt x="2070" y="5829"/>
                    <a:pt x="2077" y="5824"/>
                  </a:cubicBezTo>
                  <a:lnTo>
                    <a:pt x="2097" y="5813"/>
                  </a:lnTo>
                  <a:lnTo>
                    <a:pt x="2109" y="5795"/>
                  </a:lnTo>
                  <a:cubicBezTo>
                    <a:pt x="2171" y="5709"/>
                    <a:pt x="3637" y="3676"/>
                    <a:pt x="4069" y="2855"/>
                  </a:cubicBezTo>
                  <a:cubicBezTo>
                    <a:pt x="4455" y="2119"/>
                    <a:pt x="5293" y="1434"/>
                    <a:pt x="5792" y="1026"/>
                  </a:cubicBezTo>
                  <a:lnTo>
                    <a:pt x="5928" y="914"/>
                  </a:lnTo>
                  <a:cubicBezTo>
                    <a:pt x="6361" y="557"/>
                    <a:pt x="7062" y="352"/>
                    <a:pt x="7189" y="316"/>
                  </a:cubicBezTo>
                  <a:cubicBezTo>
                    <a:pt x="7251" y="325"/>
                    <a:pt x="7430" y="345"/>
                    <a:pt x="7727" y="345"/>
                  </a:cubicBezTo>
                  <a:cubicBezTo>
                    <a:pt x="8036" y="345"/>
                    <a:pt x="8472" y="324"/>
                    <a:pt x="9041" y="244"/>
                  </a:cubicBezTo>
                  <a:cubicBezTo>
                    <a:pt x="9194" y="222"/>
                    <a:pt x="9345" y="212"/>
                    <a:pt x="9493" y="212"/>
                  </a:cubicBezTo>
                  <a:close/>
                  <a:moveTo>
                    <a:pt x="9489" y="0"/>
                  </a:moveTo>
                  <a:cubicBezTo>
                    <a:pt x="9333" y="0"/>
                    <a:pt x="9172" y="11"/>
                    <a:pt x="9011" y="34"/>
                  </a:cubicBezTo>
                  <a:cubicBezTo>
                    <a:pt x="8455" y="112"/>
                    <a:pt x="8027" y="134"/>
                    <a:pt x="7727" y="134"/>
                  </a:cubicBezTo>
                  <a:cubicBezTo>
                    <a:pt x="7379" y="134"/>
                    <a:pt x="7203" y="105"/>
                    <a:pt x="7200" y="105"/>
                  </a:cubicBezTo>
                  <a:lnTo>
                    <a:pt x="7178" y="101"/>
                  </a:lnTo>
                  <a:lnTo>
                    <a:pt x="7156" y="106"/>
                  </a:lnTo>
                  <a:cubicBezTo>
                    <a:pt x="7122" y="114"/>
                    <a:pt x="6304" y="329"/>
                    <a:pt x="5792" y="750"/>
                  </a:cubicBezTo>
                  <a:lnTo>
                    <a:pt x="5657" y="862"/>
                  </a:lnTo>
                  <a:cubicBezTo>
                    <a:pt x="5145" y="1282"/>
                    <a:pt x="4288" y="1983"/>
                    <a:pt x="3881" y="2756"/>
                  </a:cubicBezTo>
                  <a:cubicBezTo>
                    <a:pt x="3477" y="3523"/>
                    <a:pt x="2099" y="5444"/>
                    <a:pt x="1950" y="5652"/>
                  </a:cubicBezTo>
                  <a:cubicBezTo>
                    <a:pt x="1824" y="5725"/>
                    <a:pt x="1094" y="6145"/>
                    <a:pt x="338" y="6435"/>
                  </a:cubicBezTo>
                  <a:cubicBezTo>
                    <a:pt x="281" y="6457"/>
                    <a:pt x="219" y="6480"/>
                    <a:pt x="155" y="6501"/>
                  </a:cubicBezTo>
                  <a:lnTo>
                    <a:pt x="0" y="6550"/>
                  </a:lnTo>
                  <a:lnTo>
                    <a:pt x="108" y="6673"/>
                  </a:lnTo>
                  <a:cubicBezTo>
                    <a:pt x="307" y="6896"/>
                    <a:pt x="537" y="7310"/>
                    <a:pt x="508" y="8011"/>
                  </a:cubicBezTo>
                  <a:lnTo>
                    <a:pt x="503" y="8128"/>
                  </a:lnTo>
                  <a:lnTo>
                    <a:pt x="620" y="8122"/>
                  </a:lnTo>
                  <a:cubicBezTo>
                    <a:pt x="1466" y="8076"/>
                    <a:pt x="2018" y="8029"/>
                    <a:pt x="2260" y="7985"/>
                  </a:cubicBezTo>
                  <a:cubicBezTo>
                    <a:pt x="2982" y="7848"/>
                    <a:pt x="4901" y="6346"/>
                    <a:pt x="5414" y="5937"/>
                  </a:cubicBezTo>
                  <a:cubicBezTo>
                    <a:pt x="5731" y="6831"/>
                    <a:pt x="6743" y="7217"/>
                    <a:pt x="6976" y="7295"/>
                  </a:cubicBezTo>
                  <a:lnTo>
                    <a:pt x="7293" y="7966"/>
                  </a:lnTo>
                  <a:cubicBezTo>
                    <a:pt x="7287" y="8142"/>
                    <a:pt x="7250" y="9176"/>
                    <a:pt x="7250" y="10394"/>
                  </a:cubicBezTo>
                  <a:cubicBezTo>
                    <a:pt x="7250" y="10603"/>
                    <a:pt x="7239" y="10913"/>
                    <a:pt x="7215" y="11343"/>
                  </a:cubicBezTo>
                  <a:lnTo>
                    <a:pt x="7210" y="11444"/>
                  </a:lnTo>
                  <a:lnTo>
                    <a:pt x="7311" y="11456"/>
                  </a:lnTo>
                  <a:cubicBezTo>
                    <a:pt x="7643" y="11492"/>
                    <a:pt x="8095" y="11527"/>
                    <a:pt x="8624" y="11527"/>
                  </a:cubicBezTo>
                  <a:cubicBezTo>
                    <a:pt x="10316" y="11527"/>
                    <a:pt x="12797" y="11174"/>
                    <a:pt x="14679" y="9419"/>
                  </a:cubicBezTo>
                  <a:lnTo>
                    <a:pt x="14739" y="9362"/>
                  </a:lnTo>
                  <a:lnTo>
                    <a:pt x="14700" y="9289"/>
                  </a:lnTo>
                  <a:cubicBezTo>
                    <a:pt x="13691" y="7441"/>
                    <a:pt x="12544" y="6187"/>
                    <a:pt x="12359" y="5990"/>
                  </a:cubicBezTo>
                  <a:cubicBezTo>
                    <a:pt x="12314" y="5560"/>
                    <a:pt x="11935" y="1942"/>
                    <a:pt x="11662" y="1209"/>
                  </a:cubicBezTo>
                  <a:cubicBezTo>
                    <a:pt x="11388" y="471"/>
                    <a:pt x="10513" y="0"/>
                    <a:pt x="9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239000" y="1716397"/>
              <a:ext cx="1845366" cy="2887592"/>
            </a:xfrm>
            <a:custGeom>
              <a:rect b="b" l="l" r="r" t="t"/>
              <a:pathLst>
                <a:path extrusionOk="0" h="38395" w="24537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8028442" y="1913136"/>
              <a:ext cx="75" cy="7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8021372" y="1913136"/>
              <a:ext cx="7145" cy="7145"/>
            </a:xfrm>
            <a:custGeom>
              <a:rect b="b" l="l" r="r" t="t"/>
              <a:pathLst>
                <a:path extrusionOk="0" h="95" w="95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8014077" y="1913136"/>
              <a:ext cx="14440" cy="14440"/>
            </a:xfrm>
            <a:custGeom>
              <a:rect b="b" l="l" r="r" t="t"/>
              <a:pathLst>
                <a:path extrusionOk="0" h="192" w="192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8006933" y="1913136"/>
              <a:ext cx="21585" cy="21509"/>
            </a:xfrm>
            <a:custGeom>
              <a:rect b="b" l="l" r="r" t="t"/>
              <a:pathLst>
                <a:path extrusionOk="0" h="286" w="287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7999788" y="1913136"/>
              <a:ext cx="28729" cy="28729"/>
            </a:xfrm>
            <a:custGeom>
              <a:rect b="b" l="l" r="r" t="t"/>
              <a:pathLst>
                <a:path extrusionOk="0" h="382" w="382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992569" y="1913136"/>
              <a:ext cx="35949" cy="35874"/>
            </a:xfrm>
            <a:custGeom>
              <a:rect b="b" l="l" r="r" t="t"/>
              <a:pathLst>
                <a:path extrusionOk="0" h="477" w="478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985424" y="1913136"/>
              <a:ext cx="43094" cy="43019"/>
            </a:xfrm>
            <a:custGeom>
              <a:rect b="b" l="l" r="r" t="t"/>
              <a:pathLst>
                <a:path extrusionOk="0" h="572" w="573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978355" y="1913136"/>
              <a:ext cx="50163" cy="50163"/>
            </a:xfrm>
            <a:custGeom>
              <a:rect b="b" l="l" r="r" t="t"/>
              <a:pathLst>
                <a:path extrusionOk="0" h="667" w="667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971060" y="1913136"/>
              <a:ext cx="57459" cy="57383"/>
            </a:xfrm>
            <a:custGeom>
              <a:rect b="b" l="l" r="r" t="t"/>
              <a:pathLst>
                <a:path extrusionOk="0" h="763" w="764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963990" y="1913136"/>
              <a:ext cx="64528" cy="64528"/>
            </a:xfrm>
            <a:custGeom>
              <a:rect b="b" l="l" r="r" t="t"/>
              <a:pathLst>
                <a:path extrusionOk="0" h="858" w="858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956696" y="1913136"/>
              <a:ext cx="71823" cy="71748"/>
            </a:xfrm>
            <a:custGeom>
              <a:rect b="b" l="l" r="r" t="t"/>
              <a:pathLst>
                <a:path extrusionOk="0" h="954" w="955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949626" y="1913136"/>
              <a:ext cx="78893" cy="78893"/>
            </a:xfrm>
            <a:custGeom>
              <a:rect b="b" l="l" r="r" t="t"/>
              <a:pathLst>
                <a:path extrusionOk="0" h="1049" w="1049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7942406" y="1913136"/>
              <a:ext cx="86113" cy="85962"/>
            </a:xfrm>
            <a:custGeom>
              <a:rect b="b" l="l" r="r" t="t"/>
              <a:pathLst>
                <a:path extrusionOk="0" h="1143" w="1145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7935262" y="1913136"/>
              <a:ext cx="93257" cy="93257"/>
            </a:xfrm>
            <a:custGeom>
              <a:rect b="b" l="l" r="r" t="t"/>
              <a:pathLst>
                <a:path extrusionOk="0" h="1240" w="124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7928042" y="1913136"/>
              <a:ext cx="100477" cy="93859"/>
            </a:xfrm>
            <a:custGeom>
              <a:rect b="b" l="l" r="r" t="t"/>
              <a:pathLst>
                <a:path extrusionOk="0" h="1248" w="1336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792097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791367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790660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789931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789224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7885175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7877880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7870811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7863516" y="1913136"/>
              <a:ext cx="101229" cy="93859"/>
            </a:xfrm>
            <a:custGeom>
              <a:rect b="b" l="l" r="r" t="t"/>
              <a:pathLst>
                <a:path extrusionOk="0" h="1248" w="1346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7856446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784922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7842082" y="1913136"/>
              <a:ext cx="101229" cy="93859"/>
            </a:xfrm>
            <a:custGeom>
              <a:rect b="b" l="l" r="r" t="t"/>
              <a:pathLst>
                <a:path extrusionOk="0" h="1248" w="1346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783486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782779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82049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81342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806284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79906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791920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78477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7777631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7770411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7763342" y="1913136"/>
              <a:ext cx="100928" cy="93859"/>
            </a:xfrm>
            <a:custGeom>
              <a:rect b="b" l="l" r="r" t="t"/>
              <a:pathLst>
                <a:path extrusionOk="0" h="1248" w="1342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775604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74897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774168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73461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7727394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72024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7713105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705960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7698740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69159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7684451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67723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767008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766286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655798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64857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64143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634289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62714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619925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612780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605636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59841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591272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58405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757690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56976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56254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55539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54825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541109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533965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526820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519601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512456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50523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49809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49094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748372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747658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746943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746221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745507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7448005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7440710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7433641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742634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7419276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7412132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740491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739776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739062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738340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737625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7369189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736189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7354825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7347530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340461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333241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326097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731887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731180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730451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29744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7290224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28307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276010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726871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7261645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725442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7247281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7240061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23299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22569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721862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721133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720426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7197119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718989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7182830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7175610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68466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6124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7154177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714688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713981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713251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712544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711822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711108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7103939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709679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7089575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082430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7075361" y="1913136"/>
              <a:ext cx="100928" cy="93859"/>
            </a:xfrm>
            <a:custGeom>
              <a:rect b="b" l="l" r="r" t="t"/>
              <a:pathLst>
                <a:path extrusionOk="0" h="1248" w="1342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706806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7060997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705370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704663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703941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03226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7025124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701797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7010759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700361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6996470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6989251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6982106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97488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96774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960522" y="1913136"/>
              <a:ext cx="101229" cy="93859"/>
            </a:xfrm>
            <a:custGeom>
              <a:rect b="b" l="l" r="r" t="t"/>
              <a:pathLst>
                <a:path extrusionOk="0" h="1248" w="1346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95337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94623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93908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931944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92479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917580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91043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903291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896071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88892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88178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87456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86741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86027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85305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684590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6838839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683154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824475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6817255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6810111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6802966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679574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78860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6781458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677423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676709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6760024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675272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6745660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673836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6731295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672407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6716931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6709787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670264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695422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668827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668105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667391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6666844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665954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6652480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6645260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6638116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663089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662382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661653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660946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60216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59509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6588029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658073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6573665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656644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6559300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6552081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545011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6537716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653064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652335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651628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50906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650191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6494774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6487629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6480410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647326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6466196" y="1913136"/>
              <a:ext cx="100928" cy="93859"/>
            </a:xfrm>
            <a:custGeom>
              <a:rect b="b" l="l" r="r" t="t"/>
              <a:pathLst>
                <a:path extrusionOk="0" h="1248" w="1342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6458901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6451831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644453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643746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6430247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6423103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415958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640881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6401594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6394450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387305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380085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6372941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365721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6358652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351432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6344287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33706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329998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322779" y="1913136"/>
              <a:ext cx="101079" cy="93859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315634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6308490" y="1913136"/>
              <a:ext cx="101004" cy="93859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301270" y="1913136"/>
              <a:ext cx="101154" cy="93859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6294877" y="1913136"/>
              <a:ext cx="100327" cy="93859"/>
            </a:xfrm>
            <a:custGeom>
              <a:rect b="b" l="l" r="r" t="t"/>
              <a:pathLst>
                <a:path extrusionOk="0" h="1248" w="1334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294877" y="1913813"/>
              <a:ext cx="93182" cy="93182"/>
            </a:xfrm>
            <a:custGeom>
              <a:rect b="b" l="l" r="r" t="t"/>
              <a:pathLst>
                <a:path extrusionOk="0" h="1239" w="1239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6294877" y="1920957"/>
              <a:ext cx="86037" cy="86037"/>
            </a:xfrm>
            <a:custGeom>
              <a:rect b="b" l="l" r="r" t="t"/>
              <a:pathLst>
                <a:path extrusionOk="0" h="1144" w="1144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294877" y="1928102"/>
              <a:ext cx="78893" cy="78893"/>
            </a:xfrm>
            <a:custGeom>
              <a:rect b="b" l="l" r="r" t="t"/>
              <a:pathLst>
                <a:path extrusionOk="0" h="1049" w="1049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6294877" y="1935322"/>
              <a:ext cx="71673" cy="71673"/>
            </a:xfrm>
            <a:custGeom>
              <a:rect b="b" l="l" r="r" t="t"/>
              <a:pathLst>
                <a:path extrusionOk="0" h="953" w="953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294877" y="1942466"/>
              <a:ext cx="64528" cy="64528"/>
            </a:xfrm>
            <a:custGeom>
              <a:rect b="b" l="l" r="r" t="t"/>
              <a:pathLst>
                <a:path extrusionOk="0" h="858" w="858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294877" y="1949686"/>
              <a:ext cx="57383" cy="57308"/>
            </a:xfrm>
            <a:custGeom>
              <a:rect b="b" l="l" r="r" t="t"/>
              <a:pathLst>
                <a:path extrusionOk="0" h="762" w="763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6294877" y="1956830"/>
              <a:ext cx="50163" cy="50163"/>
            </a:xfrm>
            <a:custGeom>
              <a:rect b="b" l="l" r="r" t="t"/>
              <a:pathLst>
                <a:path extrusionOk="0" h="667" w="667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6294877" y="1963900"/>
              <a:ext cx="43019" cy="43094"/>
            </a:xfrm>
            <a:custGeom>
              <a:rect b="b" l="l" r="r" t="t"/>
              <a:pathLst>
                <a:path extrusionOk="0" h="573" w="572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6294877" y="1971195"/>
              <a:ext cx="35799" cy="35799"/>
            </a:xfrm>
            <a:custGeom>
              <a:rect b="b" l="l" r="r" t="t"/>
              <a:pathLst>
                <a:path extrusionOk="0" h="476" w="476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6294877" y="1978264"/>
              <a:ext cx="28654" cy="28729"/>
            </a:xfrm>
            <a:custGeom>
              <a:rect b="b" l="l" r="r" t="t"/>
              <a:pathLst>
                <a:path extrusionOk="0" h="382" w="381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294877" y="1985484"/>
              <a:ext cx="21509" cy="21509"/>
            </a:xfrm>
            <a:custGeom>
              <a:rect b="b" l="l" r="r" t="t"/>
              <a:pathLst>
                <a:path extrusionOk="0" h="286" w="286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6294877" y="1992629"/>
              <a:ext cx="14365" cy="14365"/>
            </a:xfrm>
            <a:custGeom>
              <a:rect b="b" l="l" r="r" t="t"/>
              <a:pathLst>
                <a:path extrusionOk="0" h="191" w="191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6294877" y="1999848"/>
              <a:ext cx="7145" cy="7145"/>
            </a:xfrm>
            <a:custGeom>
              <a:rect b="b" l="l" r="r" t="t"/>
              <a:pathLst>
                <a:path extrusionOk="0" h="95" w="95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6294877" y="1913136"/>
              <a:ext cx="1733683" cy="2466881"/>
            </a:xfrm>
            <a:custGeom>
              <a:rect b="b" l="l" r="r" t="t"/>
              <a:pathLst>
                <a:path extrusionOk="0" h="32801" w="23052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6282694" y="1901028"/>
              <a:ext cx="1757900" cy="2491098"/>
            </a:xfrm>
            <a:custGeom>
              <a:rect b="b" l="l" r="r" t="t"/>
              <a:pathLst>
                <a:path extrusionOk="0" h="33123" w="23374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824099" y="473920"/>
              <a:ext cx="603540" cy="540892"/>
            </a:xfrm>
            <a:custGeom>
              <a:rect b="b" l="l" r="r" t="t"/>
              <a:pathLst>
                <a:path extrusionOk="0" h="7192" w="8025">
                  <a:moveTo>
                    <a:pt x="4519" y="1"/>
                  </a:moveTo>
                  <a:cubicBezTo>
                    <a:pt x="4139" y="1"/>
                    <a:pt x="3744" y="171"/>
                    <a:pt x="3425" y="397"/>
                  </a:cubicBezTo>
                  <a:cubicBezTo>
                    <a:pt x="2866" y="791"/>
                    <a:pt x="2343" y="1579"/>
                    <a:pt x="2779" y="2241"/>
                  </a:cubicBezTo>
                  <a:cubicBezTo>
                    <a:pt x="2824" y="2309"/>
                    <a:pt x="2877" y="2373"/>
                    <a:pt x="2933" y="2434"/>
                  </a:cubicBezTo>
                  <a:cubicBezTo>
                    <a:pt x="2859" y="2427"/>
                    <a:pt x="2785" y="2424"/>
                    <a:pt x="2710" y="2424"/>
                  </a:cubicBezTo>
                  <a:cubicBezTo>
                    <a:pt x="2376" y="2424"/>
                    <a:pt x="2037" y="2493"/>
                    <a:pt x="1715" y="2642"/>
                  </a:cubicBezTo>
                  <a:cubicBezTo>
                    <a:pt x="520" y="3197"/>
                    <a:pt x="0" y="4614"/>
                    <a:pt x="554" y="5809"/>
                  </a:cubicBezTo>
                  <a:cubicBezTo>
                    <a:pt x="957" y="6680"/>
                    <a:pt x="1819" y="7192"/>
                    <a:pt x="2720" y="7192"/>
                  </a:cubicBezTo>
                  <a:cubicBezTo>
                    <a:pt x="3055" y="7192"/>
                    <a:pt x="3396" y="7121"/>
                    <a:pt x="3721" y="6970"/>
                  </a:cubicBezTo>
                  <a:cubicBezTo>
                    <a:pt x="4915" y="6416"/>
                    <a:pt x="5435" y="4998"/>
                    <a:pt x="4881" y="3804"/>
                  </a:cubicBezTo>
                  <a:cubicBezTo>
                    <a:pt x="4745" y="3509"/>
                    <a:pt x="4554" y="3255"/>
                    <a:pt x="4329" y="3048"/>
                  </a:cubicBezTo>
                  <a:cubicBezTo>
                    <a:pt x="4455" y="3048"/>
                    <a:pt x="4579" y="3037"/>
                    <a:pt x="4699" y="3009"/>
                  </a:cubicBezTo>
                  <a:cubicBezTo>
                    <a:pt x="4885" y="2965"/>
                    <a:pt x="5069" y="2892"/>
                    <a:pt x="5256" y="2892"/>
                  </a:cubicBezTo>
                  <a:cubicBezTo>
                    <a:pt x="5282" y="2892"/>
                    <a:pt x="5309" y="2894"/>
                    <a:pt x="5336" y="2897"/>
                  </a:cubicBezTo>
                  <a:cubicBezTo>
                    <a:pt x="5602" y="2929"/>
                    <a:pt x="5814" y="3128"/>
                    <a:pt x="6058" y="3242"/>
                  </a:cubicBezTo>
                  <a:cubicBezTo>
                    <a:pt x="6217" y="3316"/>
                    <a:pt x="6389" y="3351"/>
                    <a:pt x="6563" y="3351"/>
                  </a:cubicBezTo>
                  <a:cubicBezTo>
                    <a:pt x="6854" y="3351"/>
                    <a:pt x="7147" y="3253"/>
                    <a:pt x="7382" y="3078"/>
                  </a:cubicBezTo>
                  <a:cubicBezTo>
                    <a:pt x="7758" y="2799"/>
                    <a:pt x="7982" y="2345"/>
                    <a:pt x="8025" y="1879"/>
                  </a:cubicBezTo>
                  <a:lnTo>
                    <a:pt x="8025" y="1879"/>
                  </a:lnTo>
                  <a:cubicBezTo>
                    <a:pt x="7897" y="1981"/>
                    <a:pt x="7749" y="2019"/>
                    <a:pt x="7595" y="2019"/>
                  </a:cubicBezTo>
                  <a:cubicBezTo>
                    <a:pt x="7409" y="2019"/>
                    <a:pt x="7216" y="1963"/>
                    <a:pt x="7046" y="1900"/>
                  </a:cubicBezTo>
                  <a:cubicBezTo>
                    <a:pt x="6611" y="1741"/>
                    <a:pt x="6285" y="1459"/>
                    <a:pt x="6001" y="1104"/>
                  </a:cubicBezTo>
                  <a:cubicBezTo>
                    <a:pt x="5709" y="738"/>
                    <a:pt x="5432" y="309"/>
                    <a:pt x="4993" y="103"/>
                  </a:cubicBezTo>
                  <a:cubicBezTo>
                    <a:pt x="4842" y="32"/>
                    <a:pt x="4682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816428" y="467302"/>
              <a:ext cx="618130" cy="554129"/>
            </a:xfrm>
            <a:custGeom>
              <a:rect b="b" l="l" r="r" t="t"/>
              <a:pathLst>
                <a:path extrusionOk="0" h="7368" w="8219">
                  <a:moveTo>
                    <a:pt x="4621" y="182"/>
                  </a:moveTo>
                  <a:cubicBezTo>
                    <a:pt x="4778" y="182"/>
                    <a:pt x="4925" y="212"/>
                    <a:pt x="5057" y="274"/>
                  </a:cubicBezTo>
                  <a:cubicBezTo>
                    <a:pt x="5404" y="437"/>
                    <a:pt x="5651" y="758"/>
                    <a:pt x="5890" y="1068"/>
                  </a:cubicBezTo>
                  <a:cubicBezTo>
                    <a:pt x="5937" y="1128"/>
                    <a:pt x="5984" y="1189"/>
                    <a:pt x="6032" y="1250"/>
                  </a:cubicBezTo>
                  <a:cubicBezTo>
                    <a:pt x="6360" y="1662"/>
                    <a:pt x="6705" y="1924"/>
                    <a:pt x="7115" y="2075"/>
                  </a:cubicBezTo>
                  <a:cubicBezTo>
                    <a:pt x="7281" y="2135"/>
                    <a:pt x="7488" y="2197"/>
                    <a:pt x="7695" y="2197"/>
                  </a:cubicBezTo>
                  <a:cubicBezTo>
                    <a:pt x="7802" y="2197"/>
                    <a:pt x="7909" y="2181"/>
                    <a:pt x="8010" y="2139"/>
                  </a:cubicBezTo>
                  <a:lnTo>
                    <a:pt x="8010" y="2139"/>
                  </a:lnTo>
                  <a:cubicBezTo>
                    <a:pt x="7931" y="2528"/>
                    <a:pt x="7721" y="2877"/>
                    <a:pt x="7429" y="3095"/>
                  </a:cubicBezTo>
                  <a:cubicBezTo>
                    <a:pt x="7205" y="3262"/>
                    <a:pt x="6929" y="3348"/>
                    <a:pt x="6662" y="3348"/>
                  </a:cubicBezTo>
                  <a:cubicBezTo>
                    <a:pt x="6499" y="3348"/>
                    <a:pt x="6339" y="3316"/>
                    <a:pt x="6195" y="3249"/>
                  </a:cubicBezTo>
                  <a:cubicBezTo>
                    <a:pt x="6116" y="3213"/>
                    <a:pt x="6041" y="3166"/>
                    <a:pt x="5961" y="3118"/>
                  </a:cubicBezTo>
                  <a:cubicBezTo>
                    <a:pt x="5802" y="3020"/>
                    <a:pt x="5640" y="2920"/>
                    <a:pt x="5446" y="2897"/>
                  </a:cubicBezTo>
                  <a:cubicBezTo>
                    <a:pt x="5415" y="2893"/>
                    <a:pt x="5385" y="2891"/>
                    <a:pt x="5355" y="2891"/>
                  </a:cubicBezTo>
                  <a:cubicBezTo>
                    <a:pt x="5210" y="2891"/>
                    <a:pt x="5071" y="2930"/>
                    <a:pt x="4935" y="2968"/>
                  </a:cubicBezTo>
                  <a:cubicBezTo>
                    <a:pt x="4883" y="2983"/>
                    <a:pt x="4831" y="2998"/>
                    <a:pt x="4779" y="3010"/>
                  </a:cubicBezTo>
                  <a:cubicBezTo>
                    <a:pt x="4670" y="3035"/>
                    <a:pt x="4551" y="3047"/>
                    <a:pt x="4429" y="3047"/>
                  </a:cubicBezTo>
                  <a:cubicBezTo>
                    <a:pt x="4393" y="3047"/>
                    <a:pt x="4358" y="3069"/>
                    <a:pt x="4346" y="3104"/>
                  </a:cubicBezTo>
                  <a:cubicBezTo>
                    <a:pt x="4332" y="3139"/>
                    <a:pt x="4342" y="3178"/>
                    <a:pt x="4369" y="3203"/>
                  </a:cubicBezTo>
                  <a:cubicBezTo>
                    <a:pt x="4593" y="3408"/>
                    <a:pt x="4772" y="3652"/>
                    <a:pt x="4901" y="3929"/>
                  </a:cubicBezTo>
                  <a:cubicBezTo>
                    <a:pt x="5433" y="5077"/>
                    <a:pt x="4932" y="6445"/>
                    <a:pt x="3783" y="6976"/>
                  </a:cubicBezTo>
                  <a:cubicBezTo>
                    <a:pt x="3472" y="7121"/>
                    <a:pt x="3144" y="7189"/>
                    <a:pt x="2822" y="7189"/>
                  </a:cubicBezTo>
                  <a:cubicBezTo>
                    <a:pt x="1955" y="7189"/>
                    <a:pt x="1124" y="6696"/>
                    <a:pt x="736" y="5859"/>
                  </a:cubicBezTo>
                  <a:cubicBezTo>
                    <a:pt x="203" y="4712"/>
                    <a:pt x="705" y="3344"/>
                    <a:pt x="1853" y="2812"/>
                  </a:cubicBezTo>
                  <a:cubicBezTo>
                    <a:pt x="2154" y="2672"/>
                    <a:pt x="2482" y="2601"/>
                    <a:pt x="2812" y="2601"/>
                  </a:cubicBezTo>
                  <a:cubicBezTo>
                    <a:pt x="2883" y="2601"/>
                    <a:pt x="2954" y="2605"/>
                    <a:pt x="3025" y="2611"/>
                  </a:cubicBezTo>
                  <a:cubicBezTo>
                    <a:pt x="3028" y="2612"/>
                    <a:pt x="3031" y="2612"/>
                    <a:pt x="3034" y="2612"/>
                  </a:cubicBezTo>
                  <a:cubicBezTo>
                    <a:pt x="3067" y="2612"/>
                    <a:pt x="3098" y="2593"/>
                    <a:pt x="3113" y="2562"/>
                  </a:cubicBezTo>
                  <a:cubicBezTo>
                    <a:pt x="3130" y="2529"/>
                    <a:pt x="3123" y="2490"/>
                    <a:pt x="3098" y="2462"/>
                  </a:cubicBezTo>
                  <a:cubicBezTo>
                    <a:pt x="3038" y="2396"/>
                    <a:pt x="2992" y="2337"/>
                    <a:pt x="2953" y="2280"/>
                  </a:cubicBezTo>
                  <a:cubicBezTo>
                    <a:pt x="2532" y="1640"/>
                    <a:pt x="3095" y="900"/>
                    <a:pt x="3578" y="560"/>
                  </a:cubicBezTo>
                  <a:cubicBezTo>
                    <a:pt x="3930" y="312"/>
                    <a:pt x="4296" y="182"/>
                    <a:pt x="4621" y="182"/>
                  </a:cubicBezTo>
                  <a:close/>
                  <a:moveTo>
                    <a:pt x="4622" y="1"/>
                  </a:moveTo>
                  <a:cubicBezTo>
                    <a:pt x="4259" y="1"/>
                    <a:pt x="3856" y="141"/>
                    <a:pt x="3473" y="411"/>
                  </a:cubicBezTo>
                  <a:cubicBezTo>
                    <a:pt x="2936" y="791"/>
                    <a:pt x="2311" y="1628"/>
                    <a:pt x="2804" y="2377"/>
                  </a:cubicBezTo>
                  <a:cubicBezTo>
                    <a:pt x="2815" y="2392"/>
                    <a:pt x="2826" y="2407"/>
                    <a:pt x="2836" y="2422"/>
                  </a:cubicBezTo>
                  <a:cubicBezTo>
                    <a:pt x="2829" y="2422"/>
                    <a:pt x="2822" y="2422"/>
                    <a:pt x="2815" y="2422"/>
                  </a:cubicBezTo>
                  <a:cubicBezTo>
                    <a:pt x="2457" y="2422"/>
                    <a:pt x="2102" y="2500"/>
                    <a:pt x="1778" y="2651"/>
                  </a:cubicBezTo>
                  <a:cubicBezTo>
                    <a:pt x="540" y="3223"/>
                    <a:pt x="1" y="4697"/>
                    <a:pt x="575" y="5935"/>
                  </a:cubicBezTo>
                  <a:cubicBezTo>
                    <a:pt x="992" y="6837"/>
                    <a:pt x="1888" y="7368"/>
                    <a:pt x="2823" y="7368"/>
                  </a:cubicBezTo>
                  <a:cubicBezTo>
                    <a:pt x="3170" y="7368"/>
                    <a:pt x="3523" y="7294"/>
                    <a:pt x="3859" y="7139"/>
                  </a:cubicBezTo>
                  <a:cubicBezTo>
                    <a:pt x="5096" y="6565"/>
                    <a:pt x="5638" y="5091"/>
                    <a:pt x="5063" y="3852"/>
                  </a:cubicBezTo>
                  <a:cubicBezTo>
                    <a:pt x="4952" y="3617"/>
                    <a:pt x="4810" y="3403"/>
                    <a:pt x="4634" y="3213"/>
                  </a:cubicBezTo>
                  <a:cubicBezTo>
                    <a:pt x="4698" y="3207"/>
                    <a:pt x="4760" y="3196"/>
                    <a:pt x="4820" y="3182"/>
                  </a:cubicBezTo>
                  <a:cubicBezTo>
                    <a:pt x="4876" y="3171"/>
                    <a:pt x="4930" y="3155"/>
                    <a:pt x="4985" y="3139"/>
                  </a:cubicBezTo>
                  <a:cubicBezTo>
                    <a:pt x="5114" y="3104"/>
                    <a:pt x="5237" y="3069"/>
                    <a:pt x="5358" y="3069"/>
                  </a:cubicBezTo>
                  <a:cubicBezTo>
                    <a:pt x="5381" y="3069"/>
                    <a:pt x="5404" y="3070"/>
                    <a:pt x="5426" y="3073"/>
                  </a:cubicBezTo>
                  <a:cubicBezTo>
                    <a:pt x="5582" y="3092"/>
                    <a:pt x="5720" y="3177"/>
                    <a:pt x="5868" y="3268"/>
                  </a:cubicBezTo>
                  <a:cubicBezTo>
                    <a:pt x="5948" y="3318"/>
                    <a:pt x="6033" y="3369"/>
                    <a:pt x="6122" y="3410"/>
                  </a:cubicBezTo>
                  <a:cubicBezTo>
                    <a:pt x="6291" y="3489"/>
                    <a:pt x="6478" y="3528"/>
                    <a:pt x="6667" y="3528"/>
                  </a:cubicBezTo>
                  <a:cubicBezTo>
                    <a:pt x="6970" y="3528"/>
                    <a:pt x="7279" y="3429"/>
                    <a:pt x="7536" y="3237"/>
                  </a:cubicBezTo>
                  <a:cubicBezTo>
                    <a:pt x="7913" y="2957"/>
                    <a:pt x="8167" y="2485"/>
                    <a:pt x="8215" y="1974"/>
                  </a:cubicBezTo>
                  <a:cubicBezTo>
                    <a:pt x="8219" y="1940"/>
                    <a:pt x="8199" y="1904"/>
                    <a:pt x="8168" y="1888"/>
                  </a:cubicBezTo>
                  <a:cubicBezTo>
                    <a:pt x="8154" y="1880"/>
                    <a:pt x="8140" y="1877"/>
                    <a:pt x="8125" y="1877"/>
                  </a:cubicBezTo>
                  <a:cubicBezTo>
                    <a:pt x="8105" y="1877"/>
                    <a:pt x="8085" y="1884"/>
                    <a:pt x="8069" y="1896"/>
                  </a:cubicBezTo>
                  <a:cubicBezTo>
                    <a:pt x="7960" y="1984"/>
                    <a:pt x="7828" y="2016"/>
                    <a:pt x="7693" y="2016"/>
                  </a:cubicBezTo>
                  <a:cubicBezTo>
                    <a:pt x="7513" y="2016"/>
                    <a:pt x="7326" y="1959"/>
                    <a:pt x="7177" y="1904"/>
                  </a:cubicBezTo>
                  <a:cubicBezTo>
                    <a:pt x="6798" y="1764"/>
                    <a:pt x="6480" y="1520"/>
                    <a:pt x="6171" y="1135"/>
                  </a:cubicBezTo>
                  <a:cubicBezTo>
                    <a:pt x="6125" y="1076"/>
                    <a:pt x="6078" y="1017"/>
                    <a:pt x="6031" y="956"/>
                  </a:cubicBezTo>
                  <a:cubicBezTo>
                    <a:pt x="5780" y="629"/>
                    <a:pt x="5520" y="291"/>
                    <a:pt x="5131" y="109"/>
                  </a:cubicBezTo>
                  <a:cubicBezTo>
                    <a:pt x="4977" y="36"/>
                    <a:pt x="4804" y="1"/>
                    <a:pt x="4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6868621" y="793620"/>
              <a:ext cx="409354" cy="420936"/>
            </a:xfrm>
            <a:custGeom>
              <a:rect b="b" l="l" r="r" t="t"/>
              <a:pathLst>
                <a:path extrusionOk="0" h="5597" w="5443">
                  <a:moveTo>
                    <a:pt x="3421" y="738"/>
                  </a:moveTo>
                  <a:lnTo>
                    <a:pt x="3384" y="762"/>
                  </a:lnTo>
                  <a:cubicBezTo>
                    <a:pt x="3397" y="754"/>
                    <a:pt x="3409" y="746"/>
                    <a:pt x="3421" y="738"/>
                  </a:cubicBezTo>
                  <a:close/>
                  <a:moveTo>
                    <a:pt x="353" y="0"/>
                  </a:moveTo>
                  <a:lnTo>
                    <a:pt x="353" y="0"/>
                  </a:lnTo>
                  <a:cubicBezTo>
                    <a:pt x="402" y="1208"/>
                    <a:pt x="1" y="1527"/>
                    <a:pt x="2" y="1532"/>
                  </a:cubicBezTo>
                  <a:cubicBezTo>
                    <a:pt x="34" y="1634"/>
                    <a:pt x="43" y="1661"/>
                    <a:pt x="43" y="1661"/>
                  </a:cubicBezTo>
                  <a:cubicBezTo>
                    <a:pt x="43" y="1661"/>
                    <a:pt x="33" y="1625"/>
                    <a:pt x="35" y="1625"/>
                  </a:cubicBezTo>
                  <a:lnTo>
                    <a:pt x="35" y="1625"/>
                  </a:lnTo>
                  <a:cubicBezTo>
                    <a:pt x="37" y="1625"/>
                    <a:pt x="46" y="1647"/>
                    <a:pt x="74" y="1724"/>
                  </a:cubicBezTo>
                  <a:cubicBezTo>
                    <a:pt x="74" y="1724"/>
                    <a:pt x="626" y="3123"/>
                    <a:pt x="639" y="3152"/>
                  </a:cubicBezTo>
                  <a:cubicBezTo>
                    <a:pt x="955" y="3852"/>
                    <a:pt x="1650" y="4285"/>
                    <a:pt x="2395" y="4285"/>
                  </a:cubicBezTo>
                  <a:cubicBezTo>
                    <a:pt x="2429" y="4285"/>
                    <a:pt x="2463" y="4284"/>
                    <a:pt x="2497" y="4282"/>
                  </a:cubicBezTo>
                  <a:lnTo>
                    <a:pt x="2806" y="4888"/>
                  </a:lnTo>
                  <a:cubicBezTo>
                    <a:pt x="3034" y="5338"/>
                    <a:pt x="3489" y="5597"/>
                    <a:pt x="3961" y="5597"/>
                  </a:cubicBezTo>
                  <a:cubicBezTo>
                    <a:pt x="4160" y="5597"/>
                    <a:pt x="4361" y="5551"/>
                    <a:pt x="4550" y="5455"/>
                  </a:cubicBezTo>
                  <a:cubicBezTo>
                    <a:pt x="5188" y="5131"/>
                    <a:pt x="5442" y="4349"/>
                    <a:pt x="5116" y="3711"/>
                  </a:cubicBezTo>
                  <a:lnTo>
                    <a:pt x="4361" y="2227"/>
                  </a:lnTo>
                  <a:cubicBezTo>
                    <a:pt x="4370" y="2152"/>
                    <a:pt x="4374" y="2077"/>
                    <a:pt x="4375" y="2002"/>
                  </a:cubicBezTo>
                  <a:cubicBezTo>
                    <a:pt x="4433" y="1993"/>
                    <a:pt x="4494" y="1978"/>
                    <a:pt x="4551" y="1957"/>
                  </a:cubicBezTo>
                  <a:cubicBezTo>
                    <a:pt x="5050" y="1779"/>
                    <a:pt x="5309" y="1228"/>
                    <a:pt x="5129" y="728"/>
                  </a:cubicBezTo>
                  <a:cubicBezTo>
                    <a:pt x="4988" y="334"/>
                    <a:pt x="4618" y="90"/>
                    <a:pt x="4224" y="90"/>
                  </a:cubicBezTo>
                  <a:cubicBezTo>
                    <a:pt x="4116" y="90"/>
                    <a:pt x="4006" y="108"/>
                    <a:pt x="3899" y="146"/>
                  </a:cubicBezTo>
                  <a:cubicBezTo>
                    <a:pt x="3803" y="385"/>
                    <a:pt x="3638" y="592"/>
                    <a:pt x="3421" y="738"/>
                  </a:cubicBezTo>
                  <a:lnTo>
                    <a:pt x="3421" y="738"/>
                  </a:lnTo>
                  <a:lnTo>
                    <a:pt x="3440" y="725"/>
                  </a:lnTo>
                  <a:cubicBezTo>
                    <a:pt x="3440" y="725"/>
                    <a:pt x="3541" y="1241"/>
                    <a:pt x="3541" y="1243"/>
                  </a:cubicBezTo>
                  <a:cubicBezTo>
                    <a:pt x="3541" y="1243"/>
                    <a:pt x="3539" y="1242"/>
                    <a:pt x="3536" y="1242"/>
                  </a:cubicBezTo>
                  <a:cubicBezTo>
                    <a:pt x="3507" y="1242"/>
                    <a:pt x="3368" y="1272"/>
                    <a:pt x="3352" y="1273"/>
                  </a:cubicBezTo>
                  <a:cubicBezTo>
                    <a:pt x="3339" y="1275"/>
                    <a:pt x="3326" y="1275"/>
                    <a:pt x="3313" y="1275"/>
                  </a:cubicBezTo>
                  <a:cubicBezTo>
                    <a:pt x="3247" y="1275"/>
                    <a:pt x="3182" y="1259"/>
                    <a:pt x="3126" y="1224"/>
                  </a:cubicBezTo>
                  <a:cubicBezTo>
                    <a:pt x="2970" y="1126"/>
                    <a:pt x="2902" y="875"/>
                    <a:pt x="2825" y="715"/>
                  </a:cubicBezTo>
                  <a:cubicBezTo>
                    <a:pt x="2809" y="680"/>
                    <a:pt x="2687" y="371"/>
                    <a:pt x="2642" y="371"/>
                  </a:cubicBezTo>
                  <a:cubicBezTo>
                    <a:pt x="2640" y="371"/>
                    <a:pt x="2638" y="371"/>
                    <a:pt x="2636" y="373"/>
                  </a:cubicBezTo>
                  <a:cubicBezTo>
                    <a:pt x="2382" y="565"/>
                    <a:pt x="1990" y="751"/>
                    <a:pt x="1597" y="751"/>
                  </a:cubicBezTo>
                  <a:cubicBezTo>
                    <a:pt x="1498" y="751"/>
                    <a:pt x="1400" y="739"/>
                    <a:pt x="1303" y="713"/>
                  </a:cubicBezTo>
                  <a:cubicBezTo>
                    <a:pt x="644" y="536"/>
                    <a:pt x="492" y="360"/>
                    <a:pt x="35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861476" y="786776"/>
              <a:ext cx="413867" cy="434323"/>
            </a:xfrm>
            <a:custGeom>
              <a:rect b="b" l="l" r="r" t="t"/>
              <a:pathLst>
                <a:path extrusionOk="0" h="5775" w="5503">
                  <a:moveTo>
                    <a:pt x="4319" y="273"/>
                  </a:moveTo>
                  <a:cubicBezTo>
                    <a:pt x="4675" y="273"/>
                    <a:pt x="5011" y="494"/>
                    <a:pt x="5139" y="849"/>
                  </a:cubicBezTo>
                  <a:cubicBezTo>
                    <a:pt x="5300" y="1300"/>
                    <a:pt x="5062" y="1802"/>
                    <a:pt x="4612" y="1963"/>
                  </a:cubicBezTo>
                  <a:cubicBezTo>
                    <a:pt x="4563" y="1981"/>
                    <a:pt x="4509" y="1994"/>
                    <a:pt x="4454" y="2004"/>
                  </a:cubicBezTo>
                  <a:cubicBezTo>
                    <a:pt x="4409" y="2011"/>
                    <a:pt x="4378" y="2047"/>
                    <a:pt x="4378" y="2092"/>
                  </a:cubicBezTo>
                  <a:cubicBezTo>
                    <a:pt x="4378" y="2161"/>
                    <a:pt x="4373" y="2234"/>
                    <a:pt x="4365" y="2307"/>
                  </a:cubicBezTo>
                  <a:cubicBezTo>
                    <a:pt x="4362" y="2323"/>
                    <a:pt x="4366" y="2342"/>
                    <a:pt x="4374" y="2358"/>
                  </a:cubicBezTo>
                  <a:lnTo>
                    <a:pt x="5129" y="3842"/>
                  </a:lnTo>
                  <a:cubicBezTo>
                    <a:pt x="5276" y="4128"/>
                    <a:pt x="5301" y="4456"/>
                    <a:pt x="5202" y="4762"/>
                  </a:cubicBezTo>
                  <a:cubicBezTo>
                    <a:pt x="5102" y="5068"/>
                    <a:pt x="4889" y="5317"/>
                    <a:pt x="4601" y="5465"/>
                  </a:cubicBezTo>
                  <a:cubicBezTo>
                    <a:pt x="4429" y="5552"/>
                    <a:pt x="4241" y="5597"/>
                    <a:pt x="4053" y="5597"/>
                  </a:cubicBezTo>
                  <a:cubicBezTo>
                    <a:pt x="3928" y="5597"/>
                    <a:pt x="3803" y="5577"/>
                    <a:pt x="3680" y="5537"/>
                  </a:cubicBezTo>
                  <a:cubicBezTo>
                    <a:pt x="3374" y="5437"/>
                    <a:pt x="3125" y="5224"/>
                    <a:pt x="2979" y="4937"/>
                  </a:cubicBezTo>
                  <a:lnTo>
                    <a:pt x="2670" y="4330"/>
                  </a:lnTo>
                  <a:cubicBezTo>
                    <a:pt x="2655" y="4300"/>
                    <a:pt x="2624" y="4282"/>
                    <a:pt x="2591" y="4282"/>
                  </a:cubicBezTo>
                  <a:cubicBezTo>
                    <a:pt x="2589" y="4282"/>
                    <a:pt x="2587" y="4282"/>
                    <a:pt x="2586" y="4282"/>
                  </a:cubicBezTo>
                  <a:cubicBezTo>
                    <a:pt x="2554" y="4283"/>
                    <a:pt x="2522" y="4284"/>
                    <a:pt x="2491" y="4284"/>
                  </a:cubicBezTo>
                  <a:cubicBezTo>
                    <a:pt x="1775" y="4284"/>
                    <a:pt x="1109" y="3860"/>
                    <a:pt x="815" y="3204"/>
                  </a:cubicBezTo>
                  <a:cubicBezTo>
                    <a:pt x="799" y="3167"/>
                    <a:pt x="402" y="2165"/>
                    <a:pt x="252" y="1783"/>
                  </a:cubicBezTo>
                  <a:cubicBezTo>
                    <a:pt x="235" y="1736"/>
                    <a:pt x="220" y="1699"/>
                    <a:pt x="205" y="1672"/>
                  </a:cubicBezTo>
                  <a:lnTo>
                    <a:pt x="199" y="1648"/>
                  </a:lnTo>
                  <a:cubicBezTo>
                    <a:pt x="315" y="1508"/>
                    <a:pt x="512" y="1169"/>
                    <a:pt x="538" y="454"/>
                  </a:cubicBezTo>
                  <a:cubicBezTo>
                    <a:pt x="684" y="641"/>
                    <a:pt x="915" y="770"/>
                    <a:pt x="1374" y="893"/>
                  </a:cubicBezTo>
                  <a:cubicBezTo>
                    <a:pt x="1480" y="922"/>
                    <a:pt x="1588" y="935"/>
                    <a:pt x="1695" y="935"/>
                  </a:cubicBezTo>
                  <a:cubicBezTo>
                    <a:pt x="2075" y="935"/>
                    <a:pt x="2450" y="774"/>
                    <a:pt x="2721" y="584"/>
                  </a:cubicBezTo>
                  <a:cubicBezTo>
                    <a:pt x="2741" y="623"/>
                    <a:pt x="2773" y="689"/>
                    <a:pt x="2821" y="803"/>
                  </a:cubicBezTo>
                  <a:cubicBezTo>
                    <a:pt x="2831" y="824"/>
                    <a:pt x="2837" y="839"/>
                    <a:pt x="2840" y="847"/>
                  </a:cubicBezTo>
                  <a:cubicBezTo>
                    <a:pt x="2857" y="881"/>
                    <a:pt x="2875" y="921"/>
                    <a:pt x="2892" y="964"/>
                  </a:cubicBezTo>
                  <a:cubicBezTo>
                    <a:pt x="2956" y="1123"/>
                    <a:pt x="3031" y="1301"/>
                    <a:pt x="3174" y="1391"/>
                  </a:cubicBezTo>
                  <a:cubicBezTo>
                    <a:pt x="3245" y="1435"/>
                    <a:pt x="3327" y="1456"/>
                    <a:pt x="3415" y="1456"/>
                  </a:cubicBezTo>
                  <a:cubicBezTo>
                    <a:pt x="3428" y="1456"/>
                    <a:pt x="3441" y="1456"/>
                    <a:pt x="3454" y="1455"/>
                  </a:cubicBezTo>
                  <a:cubicBezTo>
                    <a:pt x="3460" y="1455"/>
                    <a:pt x="3488" y="1450"/>
                    <a:pt x="3521" y="1443"/>
                  </a:cubicBezTo>
                  <a:cubicBezTo>
                    <a:pt x="3557" y="1435"/>
                    <a:pt x="3603" y="1426"/>
                    <a:pt x="3625" y="1424"/>
                  </a:cubicBezTo>
                  <a:cubicBezTo>
                    <a:pt x="3628" y="1424"/>
                    <a:pt x="3631" y="1424"/>
                    <a:pt x="3634" y="1424"/>
                  </a:cubicBezTo>
                  <a:cubicBezTo>
                    <a:pt x="3641" y="1424"/>
                    <a:pt x="3648" y="1423"/>
                    <a:pt x="3655" y="1423"/>
                  </a:cubicBezTo>
                  <a:cubicBezTo>
                    <a:pt x="3702" y="1414"/>
                    <a:pt x="3733" y="1367"/>
                    <a:pt x="3724" y="1319"/>
                  </a:cubicBezTo>
                  <a:lnTo>
                    <a:pt x="3724" y="1317"/>
                  </a:lnTo>
                  <a:lnTo>
                    <a:pt x="3634" y="857"/>
                  </a:lnTo>
                  <a:cubicBezTo>
                    <a:pt x="3820" y="715"/>
                    <a:pt x="3964" y="530"/>
                    <a:pt x="4060" y="312"/>
                  </a:cubicBezTo>
                  <a:cubicBezTo>
                    <a:pt x="4146" y="285"/>
                    <a:pt x="4233" y="273"/>
                    <a:pt x="4319" y="273"/>
                  </a:cubicBezTo>
                  <a:close/>
                  <a:moveTo>
                    <a:pt x="444" y="1"/>
                  </a:moveTo>
                  <a:cubicBezTo>
                    <a:pt x="438" y="1"/>
                    <a:pt x="432" y="2"/>
                    <a:pt x="426" y="3"/>
                  </a:cubicBezTo>
                  <a:cubicBezTo>
                    <a:pt x="382" y="12"/>
                    <a:pt x="353" y="50"/>
                    <a:pt x="354" y="93"/>
                  </a:cubicBezTo>
                  <a:cubicBezTo>
                    <a:pt x="396" y="1099"/>
                    <a:pt x="121" y="1466"/>
                    <a:pt x="35" y="1554"/>
                  </a:cubicBezTo>
                  <a:cubicBezTo>
                    <a:pt x="13" y="1577"/>
                    <a:pt x="0" y="1618"/>
                    <a:pt x="9" y="1649"/>
                  </a:cubicBezTo>
                  <a:lnTo>
                    <a:pt x="33" y="1724"/>
                  </a:lnTo>
                  <a:cubicBezTo>
                    <a:pt x="38" y="1737"/>
                    <a:pt x="42" y="1752"/>
                    <a:pt x="47" y="1765"/>
                  </a:cubicBezTo>
                  <a:cubicBezTo>
                    <a:pt x="47" y="1767"/>
                    <a:pt x="48" y="1770"/>
                    <a:pt x="48" y="1772"/>
                  </a:cubicBezTo>
                  <a:lnTo>
                    <a:pt x="49" y="1772"/>
                  </a:lnTo>
                  <a:cubicBezTo>
                    <a:pt x="55" y="1787"/>
                    <a:pt x="63" y="1799"/>
                    <a:pt x="70" y="1812"/>
                  </a:cubicBezTo>
                  <a:cubicBezTo>
                    <a:pt x="74" y="1822"/>
                    <a:pt x="77" y="1834"/>
                    <a:pt x="82" y="1848"/>
                  </a:cubicBezTo>
                  <a:cubicBezTo>
                    <a:pt x="175" y="2082"/>
                    <a:pt x="637" y="3249"/>
                    <a:pt x="650" y="3278"/>
                  </a:cubicBezTo>
                  <a:cubicBezTo>
                    <a:pt x="973" y="3997"/>
                    <a:pt x="1702" y="4463"/>
                    <a:pt x="2487" y="4463"/>
                  </a:cubicBezTo>
                  <a:cubicBezTo>
                    <a:pt x="2503" y="4463"/>
                    <a:pt x="2520" y="4463"/>
                    <a:pt x="2536" y="4462"/>
                  </a:cubicBezTo>
                  <a:lnTo>
                    <a:pt x="2819" y="5016"/>
                  </a:lnTo>
                  <a:cubicBezTo>
                    <a:pt x="2987" y="5346"/>
                    <a:pt x="3275" y="5591"/>
                    <a:pt x="3625" y="5706"/>
                  </a:cubicBezTo>
                  <a:cubicBezTo>
                    <a:pt x="3767" y="5752"/>
                    <a:pt x="3913" y="5774"/>
                    <a:pt x="4058" y="5774"/>
                  </a:cubicBezTo>
                  <a:cubicBezTo>
                    <a:pt x="4256" y="5774"/>
                    <a:pt x="4453" y="5732"/>
                    <a:pt x="4636" y="5646"/>
                  </a:cubicBezTo>
                  <a:cubicBezTo>
                    <a:pt x="4652" y="5638"/>
                    <a:pt x="4667" y="5632"/>
                    <a:pt x="4683" y="5625"/>
                  </a:cubicBezTo>
                  <a:cubicBezTo>
                    <a:pt x="5013" y="5456"/>
                    <a:pt x="5258" y="5170"/>
                    <a:pt x="5372" y="4818"/>
                  </a:cubicBezTo>
                  <a:cubicBezTo>
                    <a:pt x="5486" y="4466"/>
                    <a:pt x="5456" y="4091"/>
                    <a:pt x="5289" y="3761"/>
                  </a:cubicBezTo>
                  <a:lnTo>
                    <a:pt x="4546" y="2302"/>
                  </a:lnTo>
                  <a:cubicBezTo>
                    <a:pt x="4551" y="2256"/>
                    <a:pt x="4554" y="2212"/>
                    <a:pt x="4556" y="2167"/>
                  </a:cubicBezTo>
                  <a:cubicBezTo>
                    <a:pt x="4596" y="2156"/>
                    <a:pt x="4636" y="2146"/>
                    <a:pt x="4674" y="2131"/>
                  </a:cubicBezTo>
                  <a:cubicBezTo>
                    <a:pt x="5217" y="1935"/>
                    <a:pt x="5503" y="1332"/>
                    <a:pt x="5307" y="787"/>
                  </a:cubicBezTo>
                  <a:cubicBezTo>
                    <a:pt x="5153" y="360"/>
                    <a:pt x="4748" y="92"/>
                    <a:pt x="4317" y="92"/>
                  </a:cubicBezTo>
                  <a:cubicBezTo>
                    <a:pt x="4199" y="92"/>
                    <a:pt x="4080" y="112"/>
                    <a:pt x="3963" y="154"/>
                  </a:cubicBezTo>
                  <a:cubicBezTo>
                    <a:pt x="3937" y="164"/>
                    <a:pt x="3919" y="181"/>
                    <a:pt x="3910" y="205"/>
                  </a:cubicBezTo>
                  <a:cubicBezTo>
                    <a:pt x="3822" y="423"/>
                    <a:pt x="3676" y="607"/>
                    <a:pt x="3488" y="740"/>
                  </a:cubicBezTo>
                  <a:cubicBezTo>
                    <a:pt x="3487" y="740"/>
                    <a:pt x="3484" y="741"/>
                    <a:pt x="3483" y="742"/>
                  </a:cubicBezTo>
                  <a:lnTo>
                    <a:pt x="3427" y="778"/>
                  </a:lnTo>
                  <a:cubicBezTo>
                    <a:pt x="3386" y="806"/>
                    <a:pt x="3375" y="860"/>
                    <a:pt x="3401" y="902"/>
                  </a:cubicBezTo>
                  <a:cubicBezTo>
                    <a:pt x="3416" y="925"/>
                    <a:pt x="3441" y="938"/>
                    <a:pt x="3465" y="942"/>
                  </a:cubicBezTo>
                  <a:cubicBezTo>
                    <a:pt x="3483" y="1035"/>
                    <a:pt x="3509" y="1167"/>
                    <a:pt x="3527" y="1258"/>
                  </a:cubicBezTo>
                  <a:cubicBezTo>
                    <a:pt x="3514" y="1260"/>
                    <a:pt x="3500" y="1264"/>
                    <a:pt x="3483" y="1266"/>
                  </a:cubicBezTo>
                  <a:cubicBezTo>
                    <a:pt x="3461" y="1270"/>
                    <a:pt x="3442" y="1274"/>
                    <a:pt x="3437" y="1275"/>
                  </a:cubicBezTo>
                  <a:cubicBezTo>
                    <a:pt x="3427" y="1276"/>
                    <a:pt x="3418" y="1276"/>
                    <a:pt x="3408" y="1276"/>
                  </a:cubicBezTo>
                  <a:cubicBezTo>
                    <a:pt x="3354" y="1276"/>
                    <a:pt x="3306" y="1264"/>
                    <a:pt x="3265" y="1238"/>
                  </a:cubicBezTo>
                  <a:cubicBezTo>
                    <a:pt x="3169" y="1178"/>
                    <a:pt x="3107" y="1027"/>
                    <a:pt x="3053" y="894"/>
                  </a:cubicBezTo>
                  <a:cubicBezTo>
                    <a:pt x="3033" y="849"/>
                    <a:pt x="3015" y="806"/>
                    <a:pt x="2997" y="767"/>
                  </a:cubicBezTo>
                  <a:cubicBezTo>
                    <a:pt x="2994" y="761"/>
                    <a:pt x="2989" y="749"/>
                    <a:pt x="2981" y="731"/>
                  </a:cubicBezTo>
                  <a:cubicBezTo>
                    <a:pt x="2862" y="448"/>
                    <a:pt x="2819" y="391"/>
                    <a:pt x="2758" y="375"/>
                  </a:cubicBezTo>
                  <a:cubicBezTo>
                    <a:pt x="2751" y="374"/>
                    <a:pt x="2743" y="373"/>
                    <a:pt x="2736" y="373"/>
                  </a:cubicBezTo>
                  <a:cubicBezTo>
                    <a:pt x="2713" y="373"/>
                    <a:pt x="2689" y="380"/>
                    <a:pt x="2673" y="392"/>
                  </a:cubicBezTo>
                  <a:cubicBezTo>
                    <a:pt x="2433" y="573"/>
                    <a:pt x="2058" y="752"/>
                    <a:pt x="1686" y="752"/>
                  </a:cubicBezTo>
                  <a:cubicBezTo>
                    <a:pt x="1596" y="752"/>
                    <a:pt x="1506" y="741"/>
                    <a:pt x="1418" y="718"/>
                  </a:cubicBezTo>
                  <a:cubicBezTo>
                    <a:pt x="775" y="545"/>
                    <a:pt x="652" y="384"/>
                    <a:pt x="527" y="59"/>
                  </a:cubicBezTo>
                  <a:cubicBezTo>
                    <a:pt x="513" y="23"/>
                    <a:pt x="480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7059944" y="1062105"/>
              <a:ext cx="101154" cy="108073"/>
            </a:xfrm>
            <a:custGeom>
              <a:rect b="b" l="l" r="r" t="t"/>
              <a:pathLst>
                <a:path extrusionOk="0" h="1437" w="1345">
                  <a:moveTo>
                    <a:pt x="1344" y="0"/>
                  </a:moveTo>
                  <a:lnTo>
                    <a:pt x="1344" y="0"/>
                  </a:lnTo>
                  <a:cubicBezTo>
                    <a:pt x="1120" y="280"/>
                    <a:pt x="815" y="501"/>
                    <a:pt x="447" y="621"/>
                  </a:cubicBezTo>
                  <a:cubicBezTo>
                    <a:pt x="299" y="668"/>
                    <a:pt x="150" y="695"/>
                    <a:pt x="1" y="707"/>
                  </a:cubicBezTo>
                  <a:cubicBezTo>
                    <a:pt x="143" y="965"/>
                    <a:pt x="374" y="1397"/>
                    <a:pt x="362" y="1436"/>
                  </a:cubicBezTo>
                  <a:cubicBezTo>
                    <a:pt x="362" y="1436"/>
                    <a:pt x="1228" y="1085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7053100" y="1055337"/>
              <a:ext cx="114992" cy="121535"/>
            </a:xfrm>
            <a:custGeom>
              <a:rect b="b" l="l" r="r" t="t"/>
              <a:pathLst>
                <a:path extrusionOk="0" h="1616" w="1529">
                  <a:moveTo>
                    <a:pt x="1294" y="373"/>
                  </a:moveTo>
                  <a:lnTo>
                    <a:pt x="1294" y="373"/>
                  </a:lnTo>
                  <a:cubicBezTo>
                    <a:pt x="1128" y="999"/>
                    <a:pt x="692" y="1299"/>
                    <a:pt x="506" y="1402"/>
                  </a:cubicBezTo>
                  <a:cubicBezTo>
                    <a:pt x="465" y="1308"/>
                    <a:pt x="386" y="1152"/>
                    <a:pt x="235" y="873"/>
                  </a:cubicBezTo>
                  <a:cubicBezTo>
                    <a:pt x="350" y="856"/>
                    <a:pt x="462" y="830"/>
                    <a:pt x="566" y="797"/>
                  </a:cubicBezTo>
                  <a:cubicBezTo>
                    <a:pt x="839" y="708"/>
                    <a:pt x="1086" y="563"/>
                    <a:pt x="1294" y="373"/>
                  </a:cubicBezTo>
                  <a:close/>
                  <a:moveTo>
                    <a:pt x="1436" y="1"/>
                  </a:moveTo>
                  <a:cubicBezTo>
                    <a:pt x="1410" y="1"/>
                    <a:pt x="1384" y="13"/>
                    <a:pt x="1367" y="34"/>
                  </a:cubicBezTo>
                  <a:cubicBezTo>
                    <a:pt x="1144" y="312"/>
                    <a:pt x="848" y="516"/>
                    <a:pt x="511" y="626"/>
                  </a:cubicBezTo>
                  <a:cubicBezTo>
                    <a:pt x="377" y="669"/>
                    <a:pt x="235" y="697"/>
                    <a:pt x="85" y="709"/>
                  </a:cubicBezTo>
                  <a:cubicBezTo>
                    <a:pt x="55" y="712"/>
                    <a:pt x="28" y="729"/>
                    <a:pt x="14" y="755"/>
                  </a:cubicBezTo>
                  <a:cubicBezTo>
                    <a:pt x="0" y="783"/>
                    <a:pt x="0" y="814"/>
                    <a:pt x="14" y="841"/>
                  </a:cubicBezTo>
                  <a:cubicBezTo>
                    <a:pt x="307" y="1376"/>
                    <a:pt x="356" y="1500"/>
                    <a:pt x="365" y="1527"/>
                  </a:cubicBezTo>
                  <a:cubicBezTo>
                    <a:pt x="365" y="1552"/>
                    <a:pt x="375" y="1575"/>
                    <a:pt x="393" y="1593"/>
                  </a:cubicBezTo>
                  <a:cubicBezTo>
                    <a:pt x="410" y="1608"/>
                    <a:pt x="431" y="1616"/>
                    <a:pt x="454" y="1616"/>
                  </a:cubicBezTo>
                  <a:cubicBezTo>
                    <a:pt x="465" y="1616"/>
                    <a:pt x="477" y="1614"/>
                    <a:pt x="488" y="1609"/>
                  </a:cubicBezTo>
                  <a:cubicBezTo>
                    <a:pt x="491" y="1608"/>
                    <a:pt x="500" y="1604"/>
                    <a:pt x="515" y="1598"/>
                  </a:cubicBezTo>
                  <a:cubicBezTo>
                    <a:pt x="671" y="1525"/>
                    <a:pt x="1415" y="1128"/>
                    <a:pt x="1526" y="100"/>
                  </a:cubicBezTo>
                  <a:cubicBezTo>
                    <a:pt x="1529" y="62"/>
                    <a:pt x="1507" y="24"/>
                    <a:pt x="1471" y="8"/>
                  </a:cubicBezTo>
                  <a:cubicBezTo>
                    <a:pt x="1460" y="3"/>
                    <a:pt x="1448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6995418" y="938392"/>
              <a:ext cx="27075" cy="23766"/>
            </a:xfrm>
            <a:custGeom>
              <a:rect b="b" l="l" r="r" t="t"/>
              <a:pathLst>
                <a:path extrusionOk="0" h="316" w="360">
                  <a:moveTo>
                    <a:pt x="180" y="0"/>
                  </a:moveTo>
                  <a:cubicBezTo>
                    <a:pt x="150" y="0"/>
                    <a:pt x="121" y="8"/>
                    <a:pt x="95" y="25"/>
                  </a:cubicBezTo>
                  <a:cubicBezTo>
                    <a:pt x="22" y="71"/>
                    <a:pt x="0" y="169"/>
                    <a:pt x="47" y="243"/>
                  </a:cubicBezTo>
                  <a:cubicBezTo>
                    <a:pt x="77" y="290"/>
                    <a:pt x="128" y="316"/>
                    <a:pt x="180" y="316"/>
                  </a:cubicBezTo>
                  <a:cubicBezTo>
                    <a:pt x="209" y="316"/>
                    <a:pt x="239" y="308"/>
                    <a:pt x="265" y="291"/>
                  </a:cubicBezTo>
                  <a:cubicBezTo>
                    <a:pt x="339" y="244"/>
                    <a:pt x="359" y="145"/>
                    <a:pt x="313" y="73"/>
                  </a:cubicBezTo>
                  <a:cubicBezTo>
                    <a:pt x="283" y="26"/>
                    <a:pt x="232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908705" y="971482"/>
              <a:ext cx="23991" cy="21133"/>
            </a:xfrm>
            <a:custGeom>
              <a:rect b="b" l="l" r="r" t="t"/>
              <a:pathLst>
                <a:path extrusionOk="0" h="281" w="319">
                  <a:moveTo>
                    <a:pt x="159" y="0"/>
                  </a:moveTo>
                  <a:cubicBezTo>
                    <a:pt x="133" y="0"/>
                    <a:pt x="107" y="7"/>
                    <a:pt x="84" y="22"/>
                  </a:cubicBezTo>
                  <a:cubicBezTo>
                    <a:pt x="19" y="62"/>
                    <a:pt x="0" y="150"/>
                    <a:pt x="41" y="215"/>
                  </a:cubicBezTo>
                  <a:cubicBezTo>
                    <a:pt x="68" y="257"/>
                    <a:pt x="114" y="280"/>
                    <a:pt x="160" y="280"/>
                  </a:cubicBezTo>
                  <a:cubicBezTo>
                    <a:pt x="186" y="280"/>
                    <a:pt x="212" y="273"/>
                    <a:pt x="235" y="259"/>
                  </a:cubicBezTo>
                  <a:cubicBezTo>
                    <a:pt x="299" y="216"/>
                    <a:pt x="319" y="130"/>
                    <a:pt x="277" y="65"/>
                  </a:cubicBezTo>
                  <a:cubicBezTo>
                    <a:pt x="251" y="23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6978571" y="874467"/>
              <a:ext cx="61445" cy="24894"/>
            </a:xfrm>
            <a:custGeom>
              <a:rect b="b" l="l" r="r" t="t"/>
              <a:pathLst>
                <a:path extrusionOk="0" h="331" w="817">
                  <a:moveTo>
                    <a:pt x="436" y="1"/>
                  </a:moveTo>
                  <a:cubicBezTo>
                    <a:pt x="417" y="1"/>
                    <a:pt x="397" y="1"/>
                    <a:pt x="377" y="3"/>
                  </a:cubicBezTo>
                  <a:cubicBezTo>
                    <a:pt x="203" y="20"/>
                    <a:pt x="81" y="107"/>
                    <a:pt x="42" y="180"/>
                  </a:cubicBezTo>
                  <a:cubicBezTo>
                    <a:pt x="0" y="252"/>
                    <a:pt x="27" y="306"/>
                    <a:pt x="75" y="322"/>
                  </a:cubicBezTo>
                  <a:cubicBezTo>
                    <a:pt x="93" y="328"/>
                    <a:pt x="113" y="330"/>
                    <a:pt x="134" y="330"/>
                  </a:cubicBezTo>
                  <a:cubicBezTo>
                    <a:pt x="169" y="330"/>
                    <a:pt x="208" y="323"/>
                    <a:pt x="246" y="319"/>
                  </a:cubicBezTo>
                  <a:cubicBezTo>
                    <a:pt x="305" y="309"/>
                    <a:pt x="366" y="300"/>
                    <a:pt x="420" y="296"/>
                  </a:cubicBezTo>
                  <a:cubicBezTo>
                    <a:pt x="473" y="291"/>
                    <a:pt x="535" y="287"/>
                    <a:pt x="595" y="286"/>
                  </a:cubicBezTo>
                  <a:cubicBezTo>
                    <a:pt x="656" y="283"/>
                    <a:pt x="718" y="283"/>
                    <a:pt x="763" y="258"/>
                  </a:cubicBezTo>
                  <a:cubicBezTo>
                    <a:pt x="805" y="233"/>
                    <a:pt x="817" y="175"/>
                    <a:pt x="754" y="111"/>
                  </a:cubicBezTo>
                  <a:cubicBezTo>
                    <a:pt x="700" y="54"/>
                    <a:pt x="583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6876442" y="918312"/>
              <a:ext cx="42868" cy="39935"/>
            </a:xfrm>
            <a:custGeom>
              <a:rect b="b" l="l" r="r" t="t"/>
              <a:pathLst>
                <a:path extrusionOk="0" h="531" w="570">
                  <a:moveTo>
                    <a:pt x="429" y="1"/>
                  </a:moveTo>
                  <a:cubicBezTo>
                    <a:pt x="354" y="1"/>
                    <a:pt x="250" y="37"/>
                    <a:pt x="156" y="123"/>
                  </a:cubicBezTo>
                  <a:cubicBezTo>
                    <a:pt x="42" y="230"/>
                    <a:pt x="1" y="359"/>
                    <a:pt x="9" y="434"/>
                  </a:cubicBezTo>
                  <a:cubicBezTo>
                    <a:pt x="15" y="501"/>
                    <a:pt x="47" y="530"/>
                    <a:pt x="82" y="530"/>
                  </a:cubicBezTo>
                  <a:cubicBezTo>
                    <a:pt x="89" y="530"/>
                    <a:pt x="96" y="529"/>
                    <a:pt x="103" y="527"/>
                  </a:cubicBezTo>
                  <a:cubicBezTo>
                    <a:pt x="147" y="512"/>
                    <a:pt x="183" y="471"/>
                    <a:pt x="221" y="433"/>
                  </a:cubicBezTo>
                  <a:cubicBezTo>
                    <a:pt x="259" y="395"/>
                    <a:pt x="296" y="356"/>
                    <a:pt x="332" y="324"/>
                  </a:cubicBezTo>
                  <a:cubicBezTo>
                    <a:pt x="365" y="292"/>
                    <a:pt x="406" y="257"/>
                    <a:pt x="448" y="224"/>
                  </a:cubicBezTo>
                  <a:cubicBezTo>
                    <a:pt x="488" y="188"/>
                    <a:pt x="532" y="154"/>
                    <a:pt x="551" y="112"/>
                  </a:cubicBezTo>
                  <a:cubicBezTo>
                    <a:pt x="569" y="70"/>
                    <a:pt x="548" y="19"/>
                    <a:pt x="472" y="6"/>
                  </a:cubicBezTo>
                  <a:cubicBezTo>
                    <a:pt x="459" y="3"/>
                    <a:pt x="4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7025199" y="977574"/>
              <a:ext cx="66183" cy="54601"/>
            </a:xfrm>
            <a:custGeom>
              <a:rect b="b" l="l" r="r" t="t"/>
              <a:pathLst>
                <a:path extrusionOk="0" h="726" w="880">
                  <a:moveTo>
                    <a:pt x="542" y="1"/>
                  </a:moveTo>
                  <a:cubicBezTo>
                    <a:pt x="493" y="1"/>
                    <a:pt x="448" y="31"/>
                    <a:pt x="426" y="77"/>
                  </a:cubicBezTo>
                  <a:cubicBezTo>
                    <a:pt x="382" y="175"/>
                    <a:pt x="273" y="359"/>
                    <a:pt x="56" y="475"/>
                  </a:cubicBezTo>
                  <a:cubicBezTo>
                    <a:pt x="3" y="505"/>
                    <a:pt x="1" y="580"/>
                    <a:pt x="45" y="622"/>
                  </a:cubicBezTo>
                  <a:cubicBezTo>
                    <a:pt x="98" y="670"/>
                    <a:pt x="184" y="725"/>
                    <a:pt x="289" y="725"/>
                  </a:cubicBezTo>
                  <a:cubicBezTo>
                    <a:pt x="379" y="725"/>
                    <a:pt x="483" y="685"/>
                    <a:pt x="591" y="565"/>
                  </a:cubicBezTo>
                  <a:cubicBezTo>
                    <a:pt x="880" y="248"/>
                    <a:pt x="716" y="32"/>
                    <a:pt x="565" y="3"/>
                  </a:cubicBezTo>
                  <a:cubicBezTo>
                    <a:pt x="558" y="2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7018957" y="970805"/>
              <a:ext cx="71673" cy="68063"/>
            </a:xfrm>
            <a:custGeom>
              <a:rect b="b" l="l" r="r" t="t"/>
              <a:pathLst>
                <a:path extrusionOk="0" h="905" w="953">
                  <a:moveTo>
                    <a:pt x="625" y="181"/>
                  </a:moveTo>
                  <a:cubicBezTo>
                    <a:pt x="627" y="181"/>
                    <a:pt x="630" y="181"/>
                    <a:pt x="632" y="181"/>
                  </a:cubicBezTo>
                  <a:cubicBezTo>
                    <a:pt x="669" y="190"/>
                    <a:pt x="717" y="221"/>
                    <a:pt x="735" y="276"/>
                  </a:cubicBezTo>
                  <a:cubicBezTo>
                    <a:pt x="763" y="361"/>
                    <a:pt x="720" y="475"/>
                    <a:pt x="610" y="596"/>
                  </a:cubicBezTo>
                  <a:cubicBezTo>
                    <a:pt x="522" y="692"/>
                    <a:pt x="442" y="726"/>
                    <a:pt x="370" y="726"/>
                  </a:cubicBezTo>
                  <a:cubicBezTo>
                    <a:pt x="297" y="726"/>
                    <a:pt x="233" y="690"/>
                    <a:pt x="181" y="646"/>
                  </a:cubicBezTo>
                  <a:cubicBezTo>
                    <a:pt x="421" y="517"/>
                    <a:pt x="540" y="315"/>
                    <a:pt x="591" y="206"/>
                  </a:cubicBezTo>
                  <a:cubicBezTo>
                    <a:pt x="595" y="196"/>
                    <a:pt x="603" y="188"/>
                    <a:pt x="612" y="185"/>
                  </a:cubicBezTo>
                  <a:cubicBezTo>
                    <a:pt x="616" y="182"/>
                    <a:pt x="621" y="181"/>
                    <a:pt x="625" y="181"/>
                  </a:cubicBezTo>
                  <a:close/>
                  <a:moveTo>
                    <a:pt x="626" y="1"/>
                  </a:moveTo>
                  <a:cubicBezTo>
                    <a:pt x="543" y="1"/>
                    <a:pt x="466" y="50"/>
                    <a:pt x="429" y="130"/>
                  </a:cubicBezTo>
                  <a:cubicBezTo>
                    <a:pt x="389" y="219"/>
                    <a:pt x="290" y="383"/>
                    <a:pt x="97" y="488"/>
                  </a:cubicBezTo>
                  <a:cubicBezTo>
                    <a:pt x="47" y="515"/>
                    <a:pt x="15" y="561"/>
                    <a:pt x="9" y="618"/>
                  </a:cubicBezTo>
                  <a:cubicBezTo>
                    <a:pt x="1" y="679"/>
                    <a:pt x="24" y="740"/>
                    <a:pt x="68" y="779"/>
                  </a:cubicBezTo>
                  <a:cubicBezTo>
                    <a:pt x="150" y="853"/>
                    <a:pt x="256" y="905"/>
                    <a:pt x="372" y="905"/>
                  </a:cubicBezTo>
                  <a:cubicBezTo>
                    <a:pt x="428" y="905"/>
                    <a:pt x="486" y="893"/>
                    <a:pt x="546" y="865"/>
                  </a:cubicBezTo>
                  <a:cubicBezTo>
                    <a:pt x="611" y="835"/>
                    <a:pt x="677" y="787"/>
                    <a:pt x="743" y="715"/>
                  </a:cubicBezTo>
                  <a:cubicBezTo>
                    <a:pt x="952" y="483"/>
                    <a:pt x="935" y="305"/>
                    <a:pt x="907" y="219"/>
                  </a:cubicBezTo>
                  <a:cubicBezTo>
                    <a:pt x="870" y="110"/>
                    <a:pt x="776" y="26"/>
                    <a:pt x="667" y="5"/>
                  </a:cubicBezTo>
                  <a:cubicBezTo>
                    <a:pt x="653" y="2"/>
                    <a:pt x="63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6939089" y="938768"/>
              <a:ext cx="58737" cy="89873"/>
            </a:xfrm>
            <a:custGeom>
              <a:rect b="b" l="l" r="r" t="t"/>
              <a:pathLst>
                <a:path extrusionOk="0" h="1195" w="781">
                  <a:moveTo>
                    <a:pt x="208" y="0"/>
                  </a:moveTo>
                  <a:cubicBezTo>
                    <a:pt x="197" y="0"/>
                    <a:pt x="187" y="2"/>
                    <a:pt x="176" y="6"/>
                  </a:cubicBezTo>
                  <a:cubicBezTo>
                    <a:pt x="132" y="24"/>
                    <a:pt x="107" y="74"/>
                    <a:pt x="124" y="121"/>
                  </a:cubicBezTo>
                  <a:lnTo>
                    <a:pt x="289" y="566"/>
                  </a:lnTo>
                  <a:cubicBezTo>
                    <a:pt x="289" y="567"/>
                    <a:pt x="278" y="592"/>
                    <a:pt x="278" y="593"/>
                  </a:cubicBezTo>
                  <a:lnTo>
                    <a:pt x="144" y="648"/>
                  </a:lnTo>
                  <a:cubicBezTo>
                    <a:pt x="90" y="671"/>
                    <a:pt x="46" y="714"/>
                    <a:pt x="23" y="769"/>
                  </a:cubicBezTo>
                  <a:cubicBezTo>
                    <a:pt x="0" y="824"/>
                    <a:pt x="0" y="884"/>
                    <a:pt x="23" y="939"/>
                  </a:cubicBezTo>
                  <a:cubicBezTo>
                    <a:pt x="89" y="1098"/>
                    <a:pt x="244" y="1194"/>
                    <a:pt x="408" y="1194"/>
                  </a:cubicBezTo>
                  <a:cubicBezTo>
                    <a:pt x="461" y="1194"/>
                    <a:pt x="515" y="1184"/>
                    <a:pt x="567" y="1163"/>
                  </a:cubicBezTo>
                  <a:lnTo>
                    <a:pt x="712" y="1109"/>
                  </a:lnTo>
                  <a:cubicBezTo>
                    <a:pt x="714" y="1107"/>
                    <a:pt x="715" y="1107"/>
                    <a:pt x="718" y="1106"/>
                  </a:cubicBezTo>
                  <a:cubicBezTo>
                    <a:pt x="760" y="1086"/>
                    <a:pt x="780" y="1037"/>
                    <a:pt x="765" y="991"/>
                  </a:cubicBezTo>
                  <a:cubicBezTo>
                    <a:pt x="750" y="955"/>
                    <a:pt x="716" y="933"/>
                    <a:pt x="680" y="933"/>
                  </a:cubicBezTo>
                  <a:cubicBezTo>
                    <a:pt x="669" y="933"/>
                    <a:pt x="659" y="935"/>
                    <a:pt x="649" y="939"/>
                  </a:cubicBezTo>
                  <a:lnTo>
                    <a:pt x="501" y="995"/>
                  </a:lnTo>
                  <a:cubicBezTo>
                    <a:pt x="471" y="1007"/>
                    <a:pt x="439" y="1013"/>
                    <a:pt x="408" y="1013"/>
                  </a:cubicBezTo>
                  <a:cubicBezTo>
                    <a:pt x="314" y="1013"/>
                    <a:pt x="226" y="959"/>
                    <a:pt x="189" y="868"/>
                  </a:cubicBezTo>
                  <a:cubicBezTo>
                    <a:pt x="184" y="856"/>
                    <a:pt x="186" y="844"/>
                    <a:pt x="189" y="837"/>
                  </a:cubicBezTo>
                  <a:cubicBezTo>
                    <a:pt x="193" y="825"/>
                    <a:pt x="203" y="818"/>
                    <a:pt x="214" y="813"/>
                  </a:cubicBezTo>
                  <a:lnTo>
                    <a:pt x="347" y="758"/>
                  </a:lnTo>
                  <a:cubicBezTo>
                    <a:pt x="399" y="738"/>
                    <a:pt x="435" y="700"/>
                    <a:pt x="456" y="650"/>
                  </a:cubicBezTo>
                  <a:cubicBezTo>
                    <a:pt x="475" y="602"/>
                    <a:pt x="475" y="549"/>
                    <a:pt x="458" y="504"/>
                  </a:cubicBezTo>
                  <a:lnTo>
                    <a:pt x="293" y="58"/>
                  </a:lnTo>
                  <a:cubicBezTo>
                    <a:pt x="278" y="22"/>
                    <a:pt x="244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7176061" y="841451"/>
              <a:ext cx="36852" cy="48659"/>
            </a:xfrm>
            <a:custGeom>
              <a:rect b="b" l="l" r="r" t="t"/>
              <a:pathLst>
                <a:path extrusionOk="0" h="647" w="490">
                  <a:moveTo>
                    <a:pt x="278" y="0"/>
                  </a:moveTo>
                  <a:cubicBezTo>
                    <a:pt x="245" y="0"/>
                    <a:pt x="214" y="19"/>
                    <a:pt x="198" y="50"/>
                  </a:cubicBezTo>
                  <a:lnTo>
                    <a:pt x="13" y="423"/>
                  </a:lnTo>
                  <a:cubicBezTo>
                    <a:pt x="2" y="445"/>
                    <a:pt x="1" y="473"/>
                    <a:pt x="11" y="497"/>
                  </a:cubicBezTo>
                  <a:cubicBezTo>
                    <a:pt x="22" y="522"/>
                    <a:pt x="42" y="541"/>
                    <a:pt x="67" y="548"/>
                  </a:cubicBezTo>
                  <a:lnTo>
                    <a:pt x="363" y="642"/>
                  </a:lnTo>
                  <a:cubicBezTo>
                    <a:pt x="372" y="645"/>
                    <a:pt x="381" y="646"/>
                    <a:pt x="389" y="646"/>
                  </a:cubicBezTo>
                  <a:cubicBezTo>
                    <a:pt x="403" y="646"/>
                    <a:pt x="415" y="643"/>
                    <a:pt x="427" y="637"/>
                  </a:cubicBezTo>
                  <a:cubicBezTo>
                    <a:pt x="449" y="629"/>
                    <a:pt x="467" y="609"/>
                    <a:pt x="474" y="580"/>
                  </a:cubicBezTo>
                  <a:cubicBezTo>
                    <a:pt x="490" y="534"/>
                    <a:pt x="463" y="484"/>
                    <a:pt x="416" y="469"/>
                  </a:cubicBezTo>
                  <a:lnTo>
                    <a:pt x="220" y="407"/>
                  </a:lnTo>
                  <a:lnTo>
                    <a:pt x="358" y="129"/>
                  </a:lnTo>
                  <a:cubicBezTo>
                    <a:pt x="380" y="85"/>
                    <a:pt x="361" y="32"/>
                    <a:pt x="317" y="10"/>
                  </a:cubicBezTo>
                  <a:cubicBezTo>
                    <a:pt x="305" y="3"/>
                    <a:pt x="291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7205692" y="893118"/>
              <a:ext cx="69341" cy="67386"/>
            </a:xfrm>
            <a:custGeom>
              <a:rect b="b" l="l" r="r" t="t"/>
              <a:pathLst>
                <a:path extrusionOk="0" h="896" w="922">
                  <a:moveTo>
                    <a:pt x="457" y="178"/>
                  </a:moveTo>
                  <a:cubicBezTo>
                    <a:pt x="471" y="178"/>
                    <a:pt x="486" y="179"/>
                    <a:pt x="500" y="182"/>
                  </a:cubicBezTo>
                  <a:cubicBezTo>
                    <a:pt x="572" y="192"/>
                    <a:pt x="634" y="230"/>
                    <a:pt x="677" y="287"/>
                  </a:cubicBezTo>
                  <a:cubicBezTo>
                    <a:pt x="718" y="346"/>
                    <a:pt x="737" y="415"/>
                    <a:pt x="727" y="487"/>
                  </a:cubicBezTo>
                  <a:cubicBezTo>
                    <a:pt x="714" y="559"/>
                    <a:pt x="678" y="621"/>
                    <a:pt x="620" y="663"/>
                  </a:cubicBezTo>
                  <a:cubicBezTo>
                    <a:pt x="573" y="697"/>
                    <a:pt x="517" y="715"/>
                    <a:pt x="460" y="715"/>
                  </a:cubicBezTo>
                  <a:cubicBezTo>
                    <a:pt x="446" y="715"/>
                    <a:pt x="433" y="714"/>
                    <a:pt x="419" y="712"/>
                  </a:cubicBezTo>
                  <a:cubicBezTo>
                    <a:pt x="349" y="702"/>
                    <a:pt x="287" y="664"/>
                    <a:pt x="244" y="607"/>
                  </a:cubicBezTo>
                  <a:cubicBezTo>
                    <a:pt x="200" y="549"/>
                    <a:pt x="184" y="479"/>
                    <a:pt x="194" y="408"/>
                  </a:cubicBezTo>
                  <a:cubicBezTo>
                    <a:pt x="205" y="337"/>
                    <a:pt x="242" y="274"/>
                    <a:pt x="299" y="232"/>
                  </a:cubicBezTo>
                  <a:cubicBezTo>
                    <a:pt x="315" y="219"/>
                    <a:pt x="330" y="211"/>
                    <a:pt x="348" y="203"/>
                  </a:cubicBezTo>
                  <a:cubicBezTo>
                    <a:pt x="382" y="187"/>
                    <a:pt x="419" y="178"/>
                    <a:pt x="457" y="178"/>
                  </a:cubicBezTo>
                  <a:close/>
                  <a:moveTo>
                    <a:pt x="459" y="0"/>
                  </a:moveTo>
                  <a:cubicBezTo>
                    <a:pt x="367" y="0"/>
                    <a:pt x="274" y="29"/>
                    <a:pt x="194" y="88"/>
                  </a:cubicBezTo>
                  <a:cubicBezTo>
                    <a:pt x="99" y="158"/>
                    <a:pt x="36" y="264"/>
                    <a:pt x="18" y="381"/>
                  </a:cubicBezTo>
                  <a:cubicBezTo>
                    <a:pt x="0" y="499"/>
                    <a:pt x="29" y="618"/>
                    <a:pt x="101" y="713"/>
                  </a:cubicBezTo>
                  <a:cubicBezTo>
                    <a:pt x="172" y="810"/>
                    <a:pt x="276" y="872"/>
                    <a:pt x="394" y="891"/>
                  </a:cubicBezTo>
                  <a:cubicBezTo>
                    <a:pt x="416" y="894"/>
                    <a:pt x="438" y="895"/>
                    <a:pt x="460" y="895"/>
                  </a:cubicBezTo>
                  <a:cubicBezTo>
                    <a:pt x="524" y="895"/>
                    <a:pt x="588" y="882"/>
                    <a:pt x="647" y="854"/>
                  </a:cubicBezTo>
                  <a:cubicBezTo>
                    <a:pt x="675" y="841"/>
                    <a:pt x="702" y="825"/>
                    <a:pt x="728" y="808"/>
                  </a:cubicBezTo>
                  <a:cubicBezTo>
                    <a:pt x="823" y="737"/>
                    <a:pt x="885" y="632"/>
                    <a:pt x="904" y="514"/>
                  </a:cubicBezTo>
                  <a:cubicBezTo>
                    <a:pt x="922" y="396"/>
                    <a:pt x="893" y="277"/>
                    <a:pt x="821" y="182"/>
                  </a:cubicBezTo>
                  <a:cubicBezTo>
                    <a:pt x="732" y="63"/>
                    <a:pt x="596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7360014" y="1075492"/>
              <a:ext cx="405519" cy="621515"/>
            </a:xfrm>
            <a:custGeom>
              <a:rect b="b" l="l" r="r" t="t"/>
              <a:pathLst>
                <a:path extrusionOk="0" h="8264" w="5392">
                  <a:moveTo>
                    <a:pt x="582" y="0"/>
                  </a:moveTo>
                  <a:cubicBezTo>
                    <a:pt x="251" y="0"/>
                    <a:pt x="1" y="12"/>
                    <a:pt x="1" y="12"/>
                  </a:cubicBezTo>
                  <a:lnTo>
                    <a:pt x="4535" y="8263"/>
                  </a:lnTo>
                  <a:cubicBezTo>
                    <a:pt x="5139" y="7154"/>
                    <a:pt x="5391" y="5233"/>
                    <a:pt x="5231" y="4684"/>
                  </a:cubicBezTo>
                  <a:cubicBezTo>
                    <a:pt x="4706" y="2880"/>
                    <a:pt x="2526" y="453"/>
                    <a:pt x="2113" y="192"/>
                  </a:cubicBezTo>
                  <a:cubicBezTo>
                    <a:pt x="1859" y="31"/>
                    <a:pt x="1115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7359789" y="1070303"/>
              <a:ext cx="411235" cy="629111"/>
            </a:xfrm>
            <a:custGeom>
              <a:rect b="b" l="l" r="r" t="t"/>
              <a:pathLst>
                <a:path extrusionOk="0" h="8365" w="5468">
                  <a:moveTo>
                    <a:pt x="576" y="0"/>
                  </a:moveTo>
                  <a:cubicBezTo>
                    <a:pt x="264" y="0"/>
                    <a:pt x="26" y="11"/>
                    <a:pt x="1" y="11"/>
                  </a:cubicBezTo>
                  <a:lnTo>
                    <a:pt x="7" y="151"/>
                  </a:lnTo>
                  <a:cubicBezTo>
                    <a:pt x="138" y="144"/>
                    <a:pt x="332" y="139"/>
                    <a:pt x="551" y="139"/>
                  </a:cubicBezTo>
                  <a:cubicBezTo>
                    <a:pt x="1116" y="139"/>
                    <a:pt x="1846" y="174"/>
                    <a:pt x="2078" y="321"/>
                  </a:cubicBezTo>
                  <a:cubicBezTo>
                    <a:pt x="2443" y="550"/>
                    <a:pt x="4643" y="2976"/>
                    <a:pt x="5167" y="4773"/>
                  </a:cubicBezTo>
                  <a:cubicBezTo>
                    <a:pt x="5312" y="5270"/>
                    <a:pt x="5089" y="7174"/>
                    <a:pt x="4477" y="8298"/>
                  </a:cubicBezTo>
                  <a:lnTo>
                    <a:pt x="4599" y="8365"/>
                  </a:lnTo>
                  <a:cubicBezTo>
                    <a:pt x="5210" y="7243"/>
                    <a:pt x="5468" y="5307"/>
                    <a:pt x="5301" y="4733"/>
                  </a:cubicBezTo>
                  <a:cubicBezTo>
                    <a:pt x="4778" y="2942"/>
                    <a:pt x="2621" y="498"/>
                    <a:pt x="2152" y="202"/>
                  </a:cubicBezTo>
                  <a:cubicBezTo>
                    <a:pt x="1882" y="32"/>
                    <a:pt x="1118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6583667" y="1134604"/>
              <a:ext cx="931595" cy="756738"/>
            </a:xfrm>
            <a:custGeom>
              <a:rect b="b" l="l" r="r" t="t"/>
              <a:pathLst>
                <a:path extrusionOk="0" h="10062" w="12387">
                  <a:moveTo>
                    <a:pt x="1049" y="0"/>
                  </a:moveTo>
                  <a:cubicBezTo>
                    <a:pt x="763" y="0"/>
                    <a:pt x="524" y="224"/>
                    <a:pt x="508" y="511"/>
                  </a:cubicBezTo>
                  <a:lnTo>
                    <a:pt x="431" y="1853"/>
                  </a:lnTo>
                  <a:lnTo>
                    <a:pt x="21" y="8856"/>
                  </a:lnTo>
                  <a:cubicBezTo>
                    <a:pt x="1" y="9155"/>
                    <a:pt x="229" y="9412"/>
                    <a:pt x="529" y="9430"/>
                  </a:cubicBezTo>
                  <a:lnTo>
                    <a:pt x="11308" y="10061"/>
                  </a:lnTo>
                  <a:cubicBezTo>
                    <a:pt x="11318" y="10061"/>
                    <a:pt x="11328" y="10061"/>
                    <a:pt x="11338" y="10061"/>
                  </a:cubicBezTo>
                  <a:cubicBezTo>
                    <a:pt x="11625" y="10061"/>
                    <a:pt x="11865" y="9839"/>
                    <a:pt x="11881" y="9550"/>
                  </a:cubicBezTo>
                  <a:lnTo>
                    <a:pt x="11972" y="8012"/>
                  </a:lnTo>
                  <a:lnTo>
                    <a:pt x="12370" y="1205"/>
                  </a:lnTo>
                  <a:cubicBezTo>
                    <a:pt x="12387" y="905"/>
                    <a:pt x="12159" y="649"/>
                    <a:pt x="11860" y="632"/>
                  </a:cubicBezTo>
                  <a:lnTo>
                    <a:pt x="1081" y="1"/>
                  </a:lnTo>
                  <a:cubicBezTo>
                    <a:pt x="1070" y="1"/>
                    <a:pt x="1060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6579531" y="1130468"/>
              <a:ext cx="939793" cy="764860"/>
            </a:xfrm>
            <a:custGeom>
              <a:rect b="b" l="l" r="r" t="t"/>
              <a:pathLst>
                <a:path extrusionOk="0" h="10170" w="12496">
                  <a:moveTo>
                    <a:pt x="1103" y="107"/>
                  </a:moveTo>
                  <a:cubicBezTo>
                    <a:pt x="1113" y="107"/>
                    <a:pt x="1122" y="108"/>
                    <a:pt x="1131" y="108"/>
                  </a:cubicBezTo>
                  <a:lnTo>
                    <a:pt x="11910" y="739"/>
                  </a:lnTo>
                  <a:cubicBezTo>
                    <a:pt x="12179" y="756"/>
                    <a:pt x="12386" y="986"/>
                    <a:pt x="12370" y="1256"/>
                  </a:cubicBezTo>
                  <a:lnTo>
                    <a:pt x="11883" y="9602"/>
                  </a:lnTo>
                  <a:cubicBezTo>
                    <a:pt x="11867" y="9861"/>
                    <a:pt x="11653" y="10063"/>
                    <a:pt x="11397" y="10063"/>
                  </a:cubicBezTo>
                  <a:cubicBezTo>
                    <a:pt x="11386" y="10063"/>
                    <a:pt x="11375" y="10062"/>
                    <a:pt x="11365" y="10062"/>
                  </a:cubicBezTo>
                  <a:lnTo>
                    <a:pt x="586" y="9432"/>
                  </a:lnTo>
                  <a:cubicBezTo>
                    <a:pt x="318" y="9416"/>
                    <a:pt x="112" y="9184"/>
                    <a:pt x="128" y="8914"/>
                  </a:cubicBezTo>
                  <a:lnTo>
                    <a:pt x="613" y="569"/>
                  </a:lnTo>
                  <a:cubicBezTo>
                    <a:pt x="622" y="438"/>
                    <a:pt x="679" y="319"/>
                    <a:pt x="777" y="232"/>
                  </a:cubicBezTo>
                  <a:cubicBezTo>
                    <a:pt x="869" y="151"/>
                    <a:pt x="984" y="107"/>
                    <a:pt x="1103" y="107"/>
                  </a:cubicBezTo>
                  <a:close/>
                  <a:moveTo>
                    <a:pt x="1098" y="1"/>
                  </a:moveTo>
                  <a:cubicBezTo>
                    <a:pt x="954" y="1"/>
                    <a:pt x="816" y="54"/>
                    <a:pt x="707" y="151"/>
                  </a:cubicBezTo>
                  <a:cubicBezTo>
                    <a:pt x="589" y="258"/>
                    <a:pt x="518" y="403"/>
                    <a:pt x="508" y="563"/>
                  </a:cubicBezTo>
                  <a:lnTo>
                    <a:pt x="21" y="8908"/>
                  </a:lnTo>
                  <a:cubicBezTo>
                    <a:pt x="1" y="9236"/>
                    <a:pt x="253" y="9519"/>
                    <a:pt x="581" y="9538"/>
                  </a:cubicBezTo>
                  <a:lnTo>
                    <a:pt x="11360" y="10168"/>
                  </a:lnTo>
                  <a:cubicBezTo>
                    <a:pt x="11372" y="10170"/>
                    <a:pt x="11383" y="10170"/>
                    <a:pt x="11395" y="10170"/>
                  </a:cubicBezTo>
                  <a:cubicBezTo>
                    <a:pt x="11707" y="10170"/>
                    <a:pt x="11971" y="9925"/>
                    <a:pt x="11990" y="9608"/>
                  </a:cubicBezTo>
                  <a:lnTo>
                    <a:pt x="12477" y="1263"/>
                  </a:lnTo>
                  <a:cubicBezTo>
                    <a:pt x="12496" y="934"/>
                    <a:pt x="12245" y="652"/>
                    <a:pt x="11917" y="632"/>
                  </a:cubicBezTo>
                  <a:lnTo>
                    <a:pt x="1137" y="2"/>
                  </a:lnTo>
                  <a:cubicBezTo>
                    <a:pt x="1124" y="1"/>
                    <a:pt x="1111" y="1"/>
                    <a:pt x="1098" y="1"/>
                  </a:cubicBezTo>
                  <a:close/>
                </a:path>
              </a:pathLst>
            </a:custGeom>
            <a:solidFill>
              <a:srgbClr val="180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6575394" y="1126482"/>
              <a:ext cx="948141" cy="772832"/>
            </a:xfrm>
            <a:custGeom>
              <a:rect b="b" l="l" r="r" t="t"/>
              <a:pathLst>
                <a:path extrusionOk="0" h="10276" w="12607">
                  <a:moveTo>
                    <a:pt x="1154" y="215"/>
                  </a:moveTo>
                  <a:cubicBezTo>
                    <a:pt x="1164" y="215"/>
                    <a:pt x="1174" y="215"/>
                    <a:pt x="1184" y="216"/>
                  </a:cubicBezTo>
                  <a:lnTo>
                    <a:pt x="11963" y="846"/>
                  </a:lnTo>
                  <a:cubicBezTo>
                    <a:pt x="12202" y="861"/>
                    <a:pt x="12387" y="1067"/>
                    <a:pt x="12372" y="1307"/>
                  </a:cubicBezTo>
                  <a:lnTo>
                    <a:pt x="11885" y="9652"/>
                  </a:lnTo>
                  <a:cubicBezTo>
                    <a:pt x="11871" y="9882"/>
                    <a:pt x="11681" y="10063"/>
                    <a:pt x="11452" y="10063"/>
                  </a:cubicBezTo>
                  <a:cubicBezTo>
                    <a:pt x="11443" y="10063"/>
                    <a:pt x="11433" y="10062"/>
                    <a:pt x="11424" y="10062"/>
                  </a:cubicBezTo>
                  <a:lnTo>
                    <a:pt x="645" y="9432"/>
                  </a:lnTo>
                  <a:cubicBezTo>
                    <a:pt x="406" y="9417"/>
                    <a:pt x="221" y="9211"/>
                    <a:pt x="236" y="8971"/>
                  </a:cubicBezTo>
                  <a:lnTo>
                    <a:pt x="723" y="626"/>
                  </a:lnTo>
                  <a:cubicBezTo>
                    <a:pt x="730" y="509"/>
                    <a:pt x="781" y="403"/>
                    <a:pt x="869" y="325"/>
                  </a:cubicBezTo>
                  <a:cubicBezTo>
                    <a:pt x="948" y="255"/>
                    <a:pt x="1048" y="215"/>
                    <a:pt x="1154" y="215"/>
                  </a:cubicBezTo>
                  <a:close/>
                  <a:moveTo>
                    <a:pt x="1158" y="0"/>
                  </a:moveTo>
                  <a:cubicBezTo>
                    <a:pt x="999" y="0"/>
                    <a:pt x="847" y="59"/>
                    <a:pt x="727" y="165"/>
                  </a:cubicBezTo>
                  <a:cubicBezTo>
                    <a:pt x="598" y="280"/>
                    <a:pt x="521" y="439"/>
                    <a:pt x="511" y="613"/>
                  </a:cubicBezTo>
                  <a:lnTo>
                    <a:pt x="22" y="8957"/>
                  </a:lnTo>
                  <a:cubicBezTo>
                    <a:pt x="1" y="9314"/>
                    <a:pt x="274" y="9624"/>
                    <a:pt x="632" y="9644"/>
                  </a:cubicBezTo>
                  <a:lnTo>
                    <a:pt x="11411" y="10274"/>
                  </a:lnTo>
                  <a:cubicBezTo>
                    <a:pt x="11424" y="10275"/>
                    <a:pt x="11437" y="10275"/>
                    <a:pt x="11450" y="10275"/>
                  </a:cubicBezTo>
                  <a:cubicBezTo>
                    <a:pt x="11791" y="10275"/>
                    <a:pt x="12078" y="10010"/>
                    <a:pt x="12098" y="9663"/>
                  </a:cubicBezTo>
                  <a:lnTo>
                    <a:pt x="12586" y="1318"/>
                  </a:lnTo>
                  <a:cubicBezTo>
                    <a:pt x="12607" y="961"/>
                    <a:pt x="12333" y="653"/>
                    <a:pt x="11975" y="632"/>
                  </a:cubicBezTo>
                  <a:lnTo>
                    <a:pt x="1197" y="1"/>
                  </a:lnTo>
                  <a:cubicBezTo>
                    <a:pt x="1184" y="1"/>
                    <a:pt x="1171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7019183" y="1309383"/>
              <a:ext cx="143045" cy="163501"/>
            </a:xfrm>
            <a:custGeom>
              <a:rect b="b" l="l" r="r" t="t"/>
              <a:pathLst>
                <a:path extrusionOk="0" h="2174" w="1902">
                  <a:moveTo>
                    <a:pt x="1861" y="1"/>
                  </a:moveTo>
                  <a:cubicBezTo>
                    <a:pt x="780" y="120"/>
                    <a:pt x="1" y="1093"/>
                    <a:pt x="120" y="2174"/>
                  </a:cubicBezTo>
                  <a:lnTo>
                    <a:pt x="501" y="2131"/>
                  </a:lnTo>
                  <a:cubicBezTo>
                    <a:pt x="491" y="2044"/>
                    <a:pt x="488" y="1956"/>
                    <a:pt x="493" y="1866"/>
                  </a:cubicBezTo>
                  <a:cubicBezTo>
                    <a:pt x="537" y="1078"/>
                    <a:pt x="1144" y="460"/>
                    <a:pt x="1901" y="370"/>
                  </a:cubicBezTo>
                  <a:lnTo>
                    <a:pt x="1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7019258" y="1305021"/>
              <a:ext cx="147557" cy="172225"/>
            </a:xfrm>
            <a:custGeom>
              <a:rect b="b" l="l" r="r" t="t"/>
              <a:pathLst>
                <a:path extrusionOk="0" h="2290" w="1962">
                  <a:moveTo>
                    <a:pt x="1808" y="122"/>
                  </a:moveTo>
                  <a:lnTo>
                    <a:pt x="1835" y="377"/>
                  </a:lnTo>
                  <a:cubicBezTo>
                    <a:pt x="1065" y="496"/>
                    <a:pt x="478" y="1135"/>
                    <a:pt x="433" y="1921"/>
                  </a:cubicBezTo>
                  <a:cubicBezTo>
                    <a:pt x="428" y="1989"/>
                    <a:pt x="431" y="2061"/>
                    <a:pt x="437" y="2139"/>
                  </a:cubicBezTo>
                  <a:lnTo>
                    <a:pt x="169" y="2168"/>
                  </a:lnTo>
                  <a:cubicBezTo>
                    <a:pt x="131" y="1680"/>
                    <a:pt x="276" y="1204"/>
                    <a:pt x="583" y="821"/>
                  </a:cubicBezTo>
                  <a:cubicBezTo>
                    <a:pt x="891" y="437"/>
                    <a:pt x="1324" y="190"/>
                    <a:pt x="1808" y="122"/>
                  </a:cubicBezTo>
                  <a:close/>
                  <a:moveTo>
                    <a:pt x="1858" y="0"/>
                  </a:moveTo>
                  <a:cubicBezTo>
                    <a:pt x="1856" y="0"/>
                    <a:pt x="1854" y="1"/>
                    <a:pt x="1852" y="1"/>
                  </a:cubicBezTo>
                  <a:cubicBezTo>
                    <a:pt x="1314" y="60"/>
                    <a:pt x="831" y="325"/>
                    <a:pt x="493" y="748"/>
                  </a:cubicBezTo>
                  <a:cubicBezTo>
                    <a:pt x="156" y="1169"/>
                    <a:pt x="1" y="1699"/>
                    <a:pt x="61" y="2237"/>
                  </a:cubicBezTo>
                  <a:cubicBezTo>
                    <a:pt x="64" y="2265"/>
                    <a:pt x="88" y="2287"/>
                    <a:pt x="115" y="2289"/>
                  </a:cubicBezTo>
                  <a:lnTo>
                    <a:pt x="124" y="2289"/>
                  </a:lnTo>
                  <a:lnTo>
                    <a:pt x="505" y="2248"/>
                  </a:lnTo>
                  <a:cubicBezTo>
                    <a:pt x="536" y="2243"/>
                    <a:pt x="560" y="2214"/>
                    <a:pt x="556" y="2183"/>
                  </a:cubicBezTo>
                  <a:cubicBezTo>
                    <a:pt x="547" y="2090"/>
                    <a:pt x="543" y="2006"/>
                    <a:pt x="548" y="1927"/>
                  </a:cubicBezTo>
                  <a:cubicBezTo>
                    <a:pt x="592" y="1179"/>
                    <a:pt x="1163" y="573"/>
                    <a:pt x="1906" y="484"/>
                  </a:cubicBezTo>
                  <a:cubicBezTo>
                    <a:pt x="1937" y="480"/>
                    <a:pt x="1961" y="452"/>
                    <a:pt x="1957" y="421"/>
                  </a:cubicBezTo>
                  <a:lnTo>
                    <a:pt x="1916" y="51"/>
                  </a:lnTo>
                  <a:cubicBezTo>
                    <a:pt x="1912" y="21"/>
                    <a:pt x="188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028207" y="1469722"/>
              <a:ext cx="163501" cy="134997"/>
            </a:xfrm>
            <a:custGeom>
              <a:rect b="b" l="l" r="r" t="t"/>
              <a:pathLst>
                <a:path extrusionOk="0" h="1795" w="2174">
                  <a:moveTo>
                    <a:pt x="381" y="0"/>
                  </a:moveTo>
                  <a:lnTo>
                    <a:pt x="0" y="42"/>
                  </a:lnTo>
                  <a:cubicBezTo>
                    <a:pt x="111" y="1049"/>
                    <a:pt x="964" y="1794"/>
                    <a:pt x="1955" y="1794"/>
                  </a:cubicBezTo>
                  <a:cubicBezTo>
                    <a:pt x="2027" y="1794"/>
                    <a:pt x="2100" y="1790"/>
                    <a:pt x="2173" y="1782"/>
                  </a:cubicBezTo>
                  <a:lnTo>
                    <a:pt x="2133" y="1417"/>
                  </a:lnTo>
                  <a:cubicBezTo>
                    <a:pt x="2074" y="1423"/>
                    <a:pt x="2015" y="1427"/>
                    <a:pt x="1956" y="1427"/>
                  </a:cubicBezTo>
                  <a:cubicBezTo>
                    <a:pt x="1930" y="1427"/>
                    <a:pt x="1904" y="1426"/>
                    <a:pt x="1879" y="1424"/>
                  </a:cubicBezTo>
                  <a:cubicBezTo>
                    <a:pt x="1086" y="1379"/>
                    <a:pt x="463" y="763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7023845" y="1465360"/>
              <a:ext cx="172601" cy="143722"/>
            </a:xfrm>
            <a:custGeom>
              <a:rect b="b" l="l" r="r" t="t"/>
              <a:pathLst>
                <a:path extrusionOk="0" h="1911" w="2295">
                  <a:moveTo>
                    <a:pt x="390" y="121"/>
                  </a:moveTo>
                  <a:cubicBezTo>
                    <a:pt x="500" y="901"/>
                    <a:pt x="1142" y="1494"/>
                    <a:pt x="1933" y="1539"/>
                  </a:cubicBezTo>
                  <a:cubicBezTo>
                    <a:pt x="1960" y="1541"/>
                    <a:pt x="1988" y="1542"/>
                    <a:pt x="2016" y="1542"/>
                  </a:cubicBezTo>
                  <a:cubicBezTo>
                    <a:pt x="2056" y="1542"/>
                    <a:pt x="2097" y="1540"/>
                    <a:pt x="2140" y="1537"/>
                  </a:cubicBezTo>
                  <a:lnTo>
                    <a:pt x="2167" y="1788"/>
                  </a:lnTo>
                  <a:cubicBezTo>
                    <a:pt x="2115" y="1793"/>
                    <a:pt x="2062" y="1795"/>
                    <a:pt x="2010" y="1795"/>
                  </a:cubicBezTo>
                  <a:cubicBezTo>
                    <a:pt x="1578" y="1795"/>
                    <a:pt x="1162" y="1650"/>
                    <a:pt x="820" y="1374"/>
                  </a:cubicBezTo>
                  <a:cubicBezTo>
                    <a:pt x="436" y="1067"/>
                    <a:pt x="189" y="634"/>
                    <a:pt x="121" y="150"/>
                  </a:cubicBezTo>
                  <a:lnTo>
                    <a:pt x="390" y="121"/>
                  </a:lnTo>
                  <a:close/>
                  <a:moveTo>
                    <a:pt x="442" y="1"/>
                  </a:moveTo>
                  <a:cubicBezTo>
                    <a:pt x="439" y="1"/>
                    <a:pt x="436" y="1"/>
                    <a:pt x="434" y="1"/>
                  </a:cubicBezTo>
                  <a:lnTo>
                    <a:pt x="53" y="43"/>
                  </a:lnTo>
                  <a:cubicBezTo>
                    <a:pt x="37" y="44"/>
                    <a:pt x="23" y="51"/>
                    <a:pt x="14" y="64"/>
                  </a:cubicBezTo>
                  <a:cubicBezTo>
                    <a:pt x="3" y="76"/>
                    <a:pt x="0" y="91"/>
                    <a:pt x="1" y="106"/>
                  </a:cubicBezTo>
                  <a:cubicBezTo>
                    <a:pt x="60" y="645"/>
                    <a:pt x="325" y="1127"/>
                    <a:pt x="748" y="1466"/>
                  </a:cubicBezTo>
                  <a:cubicBezTo>
                    <a:pt x="1080" y="1730"/>
                    <a:pt x="1477" y="1882"/>
                    <a:pt x="1894" y="1907"/>
                  </a:cubicBezTo>
                  <a:cubicBezTo>
                    <a:pt x="1936" y="1909"/>
                    <a:pt x="1979" y="1910"/>
                    <a:pt x="2022" y="1910"/>
                  </a:cubicBezTo>
                  <a:cubicBezTo>
                    <a:pt x="2093" y="1910"/>
                    <a:pt x="2166" y="1907"/>
                    <a:pt x="2240" y="1901"/>
                  </a:cubicBezTo>
                  <a:cubicBezTo>
                    <a:pt x="2271" y="1896"/>
                    <a:pt x="2295" y="1867"/>
                    <a:pt x="2290" y="1836"/>
                  </a:cubicBezTo>
                  <a:lnTo>
                    <a:pt x="2250" y="1471"/>
                  </a:lnTo>
                  <a:cubicBezTo>
                    <a:pt x="2247" y="1442"/>
                    <a:pt x="2222" y="1420"/>
                    <a:pt x="2194" y="1420"/>
                  </a:cubicBezTo>
                  <a:cubicBezTo>
                    <a:pt x="2191" y="1420"/>
                    <a:pt x="2189" y="1420"/>
                    <a:pt x="2187" y="1420"/>
                  </a:cubicBezTo>
                  <a:cubicBezTo>
                    <a:pt x="2129" y="1426"/>
                    <a:pt x="2075" y="1429"/>
                    <a:pt x="2024" y="1429"/>
                  </a:cubicBezTo>
                  <a:cubicBezTo>
                    <a:pt x="1996" y="1429"/>
                    <a:pt x="1968" y="1428"/>
                    <a:pt x="1942" y="1426"/>
                  </a:cubicBezTo>
                  <a:cubicBezTo>
                    <a:pt x="1185" y="1383"/>
                    <a:pt x="579" y="806"/>
                    <a:pt x="498" y="53"/>
                  </a:cubicBezTo>
                  <a:cubicBezTo>
                    <a:pt x="496" y="38"/>
                    <a:pt x="489" y="23"/>
                    <a:pt x="477" y="14"/>
                  </a:cubicBezTo>
                  <a:cubicBezTo>
                    <a:pt x="467" y="5"/>
                    <a:pt x="455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7159065" y="1308405"/>
              <a:ext cx="164704" cy="295340"/>
            </a:xfrm>
            <a:custGeom>
              <a:rect b="b" l="l" r="r" t="t"/>
              <a:pathLst>
                <a:path extrusionOk="0" h="3927" w="2190">
                  <a:moveTo>
                    <a:pt x="219" y="1"/>
                  </a:moveTo>
                  <a:cubicBezTo>
                    <a:pt x="147" y="1"/>
                    <a:pt x="74" y="5"/>
                    <a:pt x="1" y="13"/>
                  </a:cubicBezTo>
                  <a:lnTo>
                    <a:pt x="41" y="382"/>
                  </a:lnTo>
                  <a:cubicBezTo>
                    <a:pt x="109" y="375"/>
                    <a:pt x="177" y="370"/>
                    <a:pt x="246" y="370"/>
                  </a:cubicBezTo>
                  <a:cubicBezTo>
                    <a:pt x="271" y="370"/>
                    <a:pt x="297" y="370"/>
                    <a:pt x="322" y="372"/>
                  </a:cubicBezTo>
                  <a:cubicBezTo>
                    <a:pt x="1204" y="423"/>
                    <a:pt x="1879" y="1180"/>
                    <a:pt x="1828" y="2062"/>
                  </a:cubicBezTo>
                  <a:cubicBezTo>
                    <a:pt x="1783" y="2858"/>
                    <a:pt x="1162" y="3482"/>
                    <a:pt x="393" y="3560"/>
                  </a:cubicBezTo>
                  <a:lnTo>
                    <a:pt x="432" y="3926"/>
                  </a:lnTo>
                  <a:cubicBezTo>
                    <a:pt x="1244" y="3837"/>
                    <a:pt x="1884" y="3267"/>
                    <a:pt x="2103" y="2532"/>
                  </a:cubicBezTo>
                  <a:cubicBezTo>
                    <a:pt x="2139" y="2410"/>
                    <a:pt x="2164" y="2282"/>
                    <a:pt x="2178" y="2152"/>
                  </a:cubicBezTo>
                  <a:cubicBezTo>
                    <a:pt x="2189" y="2022"/>
                    <a:pt x="2188" y="1889"/>
                    <a:pt x="2174" y="1753"/>
                  </a:cubicBezTo>
                  <a:cubicBezTo>
                    <a:pt x="2062" y="746"/>
                    <a:pt x="121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154402" y="1304118"/>
              <a:ext cx="173955" cy="304440"/>
            </a:xfrm>
            <a:custGeom>
              <a:rect b="b" l="l" r="r" t="t"/>
              <a:pathLst>
                <a:path extrusionOk="0" h="4048" w="2313">
                  <a:moveTo>
                    <a:pt x="278" y="115"/>
                  </a:moveTo>
                  <a:cubicBezTo>
                    <a:pt x="1239" y="115"/>
                    <a:pt x="2069" y="840"/>
                    <a:pt x="2178" y="1816"/>
                  </a:cubicBezTo>
                  <a:cubicBezTo>
                    <a:pt x="2191" y="1946"/>
                    <a:pt x="2193" y="2078"/>
                    <a:pt x="2182" y="2205"/>
                  </a:cubicBezTo>
                  <a:cubicBezTo>
                    <a:pt x="2169" y="2329"/>
                    <a:pt x="2146" y="2453"/>
                    <a:pt x="2110" y="2573"/>
                  </a:cubicBezTo>
                  <a:cubicBezTo>
                    <a:pt x="1896" y="3291"/>
                    <a:pt x="1285" y="3816"/>
                    <a:pt x="545" y="3920"/>
                  </a:cubicBezTo>
                  <a:lnTo>
                    <a:pt x="518" y="3669"/>
                  </a:lnTo>
                  <a:cubicBezTo>
                    <a:pt x="1305" y="3563"/>
                    <a:pt x="1903" y="2922"/>
                    <a:pt x="1948" y="2123"/>
                  </a:cubicBezTo>
                  <a:cubicBezTo>
                    <a:pt x="2000" y="1209"/>
                    <a:pt x="1301" y="425"/>
                    <a:pt x="387" y="372"/>
                  </a:cubicBezTo>
                  <a:cubicBezTo>
                    <a:pt x="356" y="370"/>
                    <a:pt x="324" y="369"/>
                    <a:pt x="292" y="369"/>
                  </a:cubicBezTo>
                  <a:cubicBezTo>
                    <a:pt x="247" y="369"/>
                    <a:pt x="202" y="371"/>
                    <a:pt x="154" y="375"/>
                  </a:cubicBezTo>
                  <a:lnTo>
                    <a:pt x="125" y="121"/>
                  </a:lnTo>
                  <a:cubicBezTo>
                    <a:pt x="176" y="117"/>
                    <a:pt x="227" y="115"/>
                    <a:pt x="278" y="115"/>
                  </a:cubicBezTo>
                  <a:close/>
                  <a:moveTo>
                    <a:pt x="283" y="0"/>
                  </a:moveTo>
                  <a:cubicBezTo>
                    <a:pt x="208" y="0"/>
                    <a:pt x="133" y="4"/>
                    <a:pt x="57" y="13"/>
                  </a:cubicBezTo>
                  <a:lnTo>
                    <a:pt x="0" y="19"/>
                  </a:lnTo>
                  <a:lnTo>
                    <a:pt x="54" y="504"/>
                  </a:lnTo>
                  <a:lnTo>
                    <a:pt x="111" y="497"/>
                  </a:lnTo>
                  <a:cubicBezTo>
                    <a:pt x="179" y="490"/>
                    <a:pt x="243" y="486"/>
                    <a:pt x="306" y="486"/>
                  </a:cubicBezTo>
                  <a:cubicBezTo>
                    <a:pt x="332" y="486"/>
                    <a:pt x="357" y="487"/>
                    <a:pt x="382" y="488"/>
                  </a:cubicBezTo>
                  <a:cubicBezTo>
                    <a:pt x="1232" y="538"/>
                    <a:pt x="1883" y="1268"/>
                    <a:pt x="1834" y="2117"/>
                  </a:cubicBezTo>
                  <a:cubicBezTo>
                    <a:pt x="1789" y="2878"/>
                    <a:pt x="1208" y="3485"/>
                    <a:pt x="450" y="3562"/>
                  </a:cubicBezTo>
                  <a:lnTo>
                    <a:pt x="392" y="3568"/>
                  </a:lnTo>
                  <a:lnTo>
                    <a:pt x="444" y="4048"/>
                  </a:lnTo>
                  <a:lnTo>
                    <a:pt x="504" y="4041"/>
                  </a:lnTo>
                  <a:cubicBezTo>
                    <a:pt x="1316" y="3951"/>
                    <a:pt x="1991" y="3388"/>
                    <a:pt x="2224" y="2605"/>
                  </a:cubicBezTo>
                  <a:cubicBezTo>
                    <a:pt x="2262" y="2477"/>
                    <a:pt x="2288" y="2346"/>
                    <a:pt x="2299" y="2214"/>
                  </a:cubicBezTo>
                  <a:cubicBezTo>
                    <a:pt x="2312" y="2079"/>
                    <a:pt x="2311" y="1941"/>
                    <a:pt x="2296" y="1804"/>
                  </a:cubicBezTo>
                  <a:cubicBezTo>
                    <a:pt x="2181" y="769"/>
                    <a:pt x="130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6848616" y="1335780"/>
              <a:ext cx="134321" cy="477868"/>
            </a:xfrm>
            <a:custGeom>
              <a:rect b="b" l="l" r="r" t="t"/>
              <a:pathLst>
                <a:path extrusionOk="0" h="6354" w="1786">
                  <a:moveTo>
                    <a:pt x="363" y="1"/>
                  </a:moveTo>
                  <a:lnTo>
                    <a:pt x="0" y="6272"/>
                  </a:lnTo>
                  <a:lnTo>
                    <a:pt x="1423" y="6354"/>
                  </a:lnTo>
                  <a:lnTo>
                    <a:pt x="1785" y="84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6844330" y="1331493"/>
              <a:ext cx="143045" cy="486593"/>
            </a:xfrm>
            <a:custGeom>
              <a:rect b="b" l="l" r="r" t="t"/>
              <a:pathLst>
                <a:path extrusionOk="0" h="6470" w="1902">
                  <a:moveTo>
                    <a:pt x="474" y="119"/>
                  </a:moveTo>
                  <a:lnTo>
                    <a:pt x="1781" y="195"/>
                  </a:lnTo>
                  <a:lnTo>
                    <a:pt x="1425" y="6350"/>
                  </a:lnTo>
                  <a:lnTo>
                    <a:pt x="118" y="6275"/>
                  </a:lnTo>
                  <a:lnTo>
                    <a:pt x="474" y="119"/>
                  </a:lnTo>
                  <a:close/>
                  <a:moveTo>
                    <a:pt x="422" y="1"/>
                  </a:moveTo>
                  <a:cubicBezTo>
                    <a:pt x="390" y="1"/>
                    <a:pt x="364" y="24"/>
                    <a:pt x="363" y="56"/>
                  </a:cubicBezTo>
                  <a:lnTo>
                    <a:pt x="1" y="6327"/>
                  </a:lnTo>
                  <a:cubicBezTo>
                    <a:pt x="0" y="6359"/>
                    <a:pt x="23" y="6386"/>
                    <a:pt x="55" y="6387"/>
                  </a:cubicBezTo>
                  <a:lnTo>
                    <a:pt x="1477" y="6469"/>
                  </a:lnTo>
                  <a:cubicBezTo>
                    <a:pt x="1478" y="6469"/>
                    <a:pt x="1478" y="6469"/>
                    <a:pt x="1479" y="6469"/>
                  </a:cubicBezTo>
                  <a:cubicBezTo>
                    <a:pt x="1509" y="6469"/>
                    <a:pt x="1536" y="6446"/>
                    <a:pt x="1538" y="6414"/>
                  </a:cubicBezTo>
                  <a:lnTo>
                    <a:pt x="1900" y="144"/>
                  </a:lnTo>
                  <a:cubicBezTo>
                    <a:pt x="1901" y="112"/>
                    <a:pt x="1879" y="84"/>
                    <a:pt x="1845" y="83"/>
                  </a:cubicBezTo>
                  <a:lnTo>
                    <a:pt x="424" y="1"/>
                  </a:lnTo>
                  <a:cubicBezTo>
                    <a:pt x="423" y="1"/>
                    <a:pt x="422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7001359" y="1517252"/>
              <a:ext cx="123716" cy="305192"/>
            </a:xfrm>
            <a:custGeom>
              <a:rect b="b" l="l" r="r" t="t"/>
              <a:pathLst>
                <a:path extrusionOk="0" h="4058" w="1645">
                  <a:moveTo>
                    <a:pt x="230" y="0"/>
                  </a:moveTo>
                  <a:lnTo>
                    <a:pt x="0" y="3975"/>
                  </a:lnTo>
                  <a:lnTo>
                    <a:pt x="1415" y="4057"/>
                  </a:lnTo>
                  <a:lnTo>
                    <a:pt x="1644" y="8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6996997" y="1512965"/>
              <a:ext cx="132516" cy="313916"/>
            </a:xfrm>
            <a:custGeom>
              <a:rect b="b" l="l" r="r" t="t"/>
              <a:pathLst>
                <a:path extrusionOk="0" h="4174" w="1762">
                  <a:moveTo>
                    <a:pt x="343" y="119"/>
                  </a:moveTo>
                  <a:lnTo>
                    <a:pt x="1641" y="194"/>
                  </a:lnTo>
                  <a:lnTo>
                    <a:pt x="1418" y="4055"/>
                  </a:lnTo>
                  <a:lnTo>
                    <a:pt x="119" y="3979"/>
                  </a:lnTo>
                  <a:lnTo>
                    <a:pt x="343" y="119"/>
                  </a:lnTo>
                  <a:close/>
                  <a:moveTo>
                    <a:pt x="290" y="0"/>
                  </a:moveTo>
                  <a:cubicBezTo>
                    <a:pt x="258" y="0"/>
                    <a:pt x="232" y="24"/>
                    <a:pt x="230" y="55"/>
                  </a:cubicBezTo>
                  <a:lnTo>
                    <a:pt x="1" y="4030"/>
                  </a:lnTo>
                  <a:cubicBezTo>
                    <a:pt x="0" y="4062"/>
                    <a:pt x="23" y="4090"/>
                    <a:pt x="56" y="4091"/>
                  </a:cubicBezTo>
                  <a:lnTo>
                    <a:pt x="1470" y="4173"/>
                  </a:lnTo>
                  <a:cubicBezTo>
                    <a:pt x="1470" y="4173"/>
                    <a:pt x="1471" y="4173"/>
                    <a:pt x="1472" y="4173"/>
                  </a:cubicBezTo>
                  <a:cubicBezTo>
                    <a:pt x="1502" y="4173"/>
                    <a:pt x="1528" y="4150"/>
                    <a:pt x="1531" y="4118"/>
                  </a:cubicBezTo>
                  <a:lnTo>
                    <a:pt x="1760" y="144"/>
                  </a:lnTo>
                  <a:cubicBezTo>
                    <a:pt x="1761" y="111"/>
                    <a:pt x="1738" y="83"/>
                    <a:pt x="1706" y="82"/>
                  </a:cubicBezTo>
                  <a:lnTo>
                    <a:pt x="292" y="0"/>
                  </a:lnTo>
                  <a:cubicBezTo>
                    <a:pt x="291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7151845" y="1656082"/>
              <a:ext cx="116346" cy="175083"/>
            </a:xfrm>
            <a:custGeom>
              <a:rect b="b" l="l" r="r" t="t"/>
              <a:pathLst>
                <a:path extrusionOk="0" h="2328" w="1547">
                  <a:moveTo>
                    <a:pt x="130" y="1"/>
                  </a:moveTo>
                  <a:lnTo>
                    <a:pt x="0" y="2245"/>
                  </a:lnTo>
                  <a:lnTo>
                    <a:pt x="1417" y="2327"/>
                  </a:lnTo>
                  <a:lnTo>
                    <a:pt x="1546" y="8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7147333" y="1651720"/>
              <a:ext cx="125296" cy="183807"/>
            </a:xfrm>
            <a:custGeom>
              <a:rect b="b" l="l" r="r" t="t"/>
              <a:pathLst>
                <a:path extrusionOk="0" h="2444" w="1666">
                  <a:moveTo>
                    <a:pt x="245" y="120"/>
                  </a:moveTo>
                  <a:lnTo>
                    <a:pt x="1546" y="195"/>
                  </a:lnTo>
                  <a:lnTo>
                    <a:pt x="1423" y="2325"/>
                  </a:lnTo>
                  <a:lnTo>
                    <a:pt x="122" y="2251"/>
                  </a:lnTo>
                  <a:lnTo>
                    <a:pt x="245" y="120"/>
                  </a:lnTo>
                  <a:close/>
                  <a:moveTo>
                    <a:pt x="191" y="1"/>
                  </a:moveTo>
                  <a:cubicBezTo>
                    <a:pt x="160" y="1"/>
                    <a:pt x="134" y="23"/>
                    <a:pt x="132" y="56"/>
                  </a:cubicBezTo>
                  <a:lnTo>
                    <a:pt x="2" y="2300"/>
                  </a:lnTo>
                  <a:cubicBezTo>
                    <a:pt x="1" y="2334"/>
                    <a:pt x="25" y="2361"/>
                    <a:pt x="57" y="2362"/>
                  </a:cubicBezTo>
                  <a:lnTo>
                    <a:pt x="1474" y="2444"/>
                  </a:lnTo>
                  <a:cubicBezTo>
                    <a:pt x="1475" y="2444"/>
                    <a:pt x="1476" y="2444"/>
                    <a:pt x="1477" y="2444"/>
                  </a:cubicBezTo>
                  <a:cubicBezTo>
                    <a:pt x="1508" y="2444"/>
                    <a:pt x="1534" y="2420"/>
                    <a:pt x="1535" y="2389"/>
                  </a:cubicBezTo>
                  <a:lnTo>
                    <a:pt x="1664" y="144"/>
                  </a:lnTo>
                  <a:cubicBezTo>
                    <a:pt x="1665" y="111"/>
                    <a:pt x="1643" y="84"/>
                    <a:pt x="1609" y="83"/>
                  </a:cubicBezTo>
                  <a:lnTo>
                    <a:pt x="193" y="1"/>
                  </a:lnTo>
                  <a:cubicBezTo>
                    <a:pt x="192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6839742" y="1335253"/>
              <a:ext cx="133343" cy="467114"/>
            </a:xfrm>
            <a:custGeom>
              <a:rect b="b" l="l" r="r" t="t"/>
              <a:pathLst>
                <a:path extrusionOk="0" h="6211" w="1773">
                  <a:moveTo>
                    <a:pt x="355" y="0"/>
                  </a:moveTo>
                  <a:lnTo>
                    <a:pt x="1" y="6129"/>
                  </a:lnTo>
                  <a:lnTo>
                    <a:pt x="1418" y="6211"/>
                  </a:lnTo>
                  <a:lnTo>
                    <a:pt x="1772" y="8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6835305" y="1330816"/>
              <a:ext cx="142368" cy="476214"/>
            </a:xfrm>
            <a:custGeom>
              <a:rect b="b" l="l" r="r" t="t"/>
              <a:pathLst>
                <a:path extrusionOk="0" h="6332" w="1893">
                  <a:moveTo>
                    <a:pt x="470" y="122"/>
                  </a:moveTo>
                  <a:lnTo>
                    <a:pt x="1772" y="196"/>
                  </a:lnTo>
                  <a:lnTo>
                    <a:pt x="1425" y="6209"/>
                  </a:lnTo>
                  <a:lnTo>
                    <a:pt x="122" y="6135"/>
                  </a:lnTo>
                  <a:lnTo>
                    <a:pt x="470" y="122"/>
                  </a:lnTo>
                  <a:close/>
                  <a:moveTo>
                    <a:pt x="361" y="0"/>
                  </a:moveTo>
                  <a:lnTo>
                    <a:pt x="1" y="6244"/>
                  </a:lnTo>
                  <a:lnTo>
                    <a:pt x="1533" y="6332"/>
                  </a:lnTo>
                  <a:lnTo>
                    <a:pt x="1893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991883" y="1516650"/>
              <a:ext cx="123340" cy="294513"/>
            </a:xfrm>
            <a:custGeom>
              <a:rect b="b" l="l" r="r" t="t"/>
              <a:pathLst>
                <a:path extrusionOk="0" h="3916" w="1640">
                  <a:moveTo>
                    <a:pt x="222" y="0"/>
                  </a:moveTo>
                  <a:lnTo>
                    <a:pt x="1" y="3834"/>
                  </a:lnTo>
                  <a:lnTo>
                    <a:pt x="1417" y="3916"/>
                  </a:lnTo>
                  <a:lnTo>
                    <a:pt x="1639" y="8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6987371" y="1512288"/>
              <a:ext cx="132516" cy="303537"/>
            </a:xfrm>
            <a:custGeom>
              <a:rect b="b" l="l" r="r" t="t"/>
              <a:pathLst>
                <a:path extrusionOk="0" h="4036" w="1762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142520" y="1655480"/>
              <a:ext cx="115820" cy="164328"/>
            </a:xfrm>
            <a:custGeom>
              <a:rect b="b" l="l" r="r" t="t"/>
              <a:pathLst>
                <a:path extrusionOk="0" h="2185" w="154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7138007" y="1650968"/>
              <a:ext cx="124920" cy="173579"/>
            </a:xfrm>
            <a:custGeom>
              <a:rect b="b" l="l" r="r" t="t"/>
              <a:pathLst>
                <a:path extrusionOk="0" h="2308" w="1661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6839968" y="1335404"/>
              <a:ext cx="133268" cy="467114"/>
            </a:xfrm>
            <a:custGeom>
              <a:rect b="b" l="l" r="r" t="t"/>
              <a:pathLst>
                <a:path extrusionOk="0" h="6211" w="1772">
                  <a:moveTo>
                    <a:pt x="354" y="0"/>
                  </a:moveTo>
                  <a:lnTo>
                    <a:pt x="0" y="6129"/>
                  </a:lnTo>
                  <a:lnTo>
                    <a:pt x="1417" y="6211"/>
                  </a:lnTo>
                  <a:lnTo>
                    <a:pt x="1772" y="8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6835380" y="1330967"/>
              <a:ext cx="142142" cy="475763"/>
            </a:xfrm>
            <a:custGeom>
              <a:rect b="b" l="l" r="r" t="t"/>
              <a:pathLst>
                <a:path extrusionOk="0" h="6326" w="1890">
                  <a:moveTo>
                    <a:pt x="469" y="120"/>
                  </a:moveTo>
                  <a:lnTo>
                    <a:pt x="1771" y="194"/>
                  </a:lnTo>
                  <a:lnTo>
                    <a:pt x="1424" y="6207"/>
                  </a:lnTo>
                  <a:lnTo>
                    <a:pt x="121" y="6133"/>
                  </a:lnTo>
                  <a:lnTo>
                    <a:pt x="469" y="120"/>
                  </a:lnTo>
                  <a:close/>
                  <a:moveTo>
                    <a:pt x="415" y="0"/>
                  </a:moveTo>
                  <a:cubicBezTo>
                    <a:pt x="384" y="0"/>
                    <a:pt x="357" y="23"/>
                    <a:pt x="356" y="54"/>
                  </a:cubicBezTo>
                  <a:lnTo>
                    <a:pt x="2" y="6183"/>
                  </a:lnTo>
                  <a:cubicBezTo>
                    <a:pt x="1" y="6216"/>
                    <a:pt x="24" y="6243"/>
                    <a:pt x="56" y="6244"/>
                  </a:cubicBezTo>
                  <a:lnTo>
                    <a:pt x="1473" y="6326"/>
                  </a:lnTo>
                  <a:cubicBezTo>
                    <a:pt x="1475" y="6326"/>
                    <a:pt x="1477" y="6326"/>
                    <a:pt x="1479" y="6326"/>
                  </a:cubicBezTo>
                  <a:cubicBezTo>
                    <a:pt x="1509" y="6326"/>
                    <a:pt x="1533" y="6302"/>
                    <a:pt x="1534" y="6271"/>
                  </a:cubicBezTo>
                  <a:lnTo>
                    <a:pt x="1889" y="142"/>
                  </a:lnTo>
                  <a:cubicBezTo>
                    <a:pt x="1890" y="110"/>
                    <a:pt x="1866" y="83"/>
                    <a:pt x="1834" y="82"/>
                  </a:cubicBezTo>
                  <a:lnTo>
                    <a:pt x="417" y="0"/>
                  </a:lnTo>
                  <a:cubicBezTo>
                    <a:pt x="416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6671131" y="1242449"/>
              <a:ext cx="139059" cy="561048"/>
            </a:xfrm>
            <a:custGeom>
              <a:rect b="b" l="l" r="r" t="t"/>
              <a:pathLst>
                <a:path extrusionOk="0" h="7460" w="1849">
                  <a:moveTo>
                    <a:pt x="427" y="0"/>
                  </a:moveTo>
                  <a:lnTo>
                    <a:pt x="0" y="7377"/>
                  </a:lnTo>
                  <a:lnTo>
                    <a:pt x="1422" y="7459"/>
                  </a:lnTo>
                  <a:lnTo>
                    <a:pt x="1849" y="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6667897" y="1239215"/>
              <a:ext cx="145752" cy="567441"/>
            </a:xfrm>
            <a:custGeom>
              <a:rect b="b" l="l" r="r" t="t"/>
              <a:pathLst>
                <a:path extrusionOk="0" h="7545" w="1938">
                  <a:moveTo>
                    <a:pt x="511" y="88"/>
                  </a:moveTo>
                  <a:lnTo>
                    <a:pt x="1848" y="166"/>
                  </a:lnTo>
                  <a:lnTo>
                    <a:pt x="1426" y="7456"/>
                  </a:lnTo>
                  <a:lnTo>
                    <a:pt x="90" y="7379"/>
                  </a:lnTo>
                  <a:lnTo>
                    <a:pt x="511" y="88"/>
                  </a:lnTo>
                  <a:close/>
                  <a:moveTo>
                    <a:pt x="472" y="1"/>
                  </a:moveTo>
                  <a:cubicBezTo>
                    <a:pt x="449" y="1"/>
                    <a:pt x="429" y="18"/>
                    <a:pt x="428" y="41"/>
                  </a:cubicBezTo>
                  <a:lnTo>
                    <a:pt x="2" y="7417"/>
                  </a:lnTo>
                  <a:cubicBezTo>
                    <a:pt x="1" y="7441"/>
                    <a:pt x="18" y="7462"/>
                    <a:pt x="42" y="7463"/>
                  </a:cubicBezTo>
                  <a:lnTo>
                    <a:pt x="1464" y="7545"/>
                  </a:lnTo>
                  <a:cubicBezTo>
                    <a:pt x="1465" y="7545"/>
                    <a:pt x="1467" y="7545"/>
                    <a:pt x="1468" y="7545"/>
                  </a:cubicBezTo>
                  <a:cubicBezTo>
                    <a:pt x="1490" y="7545"/>
                    <a:pt x="1508" y="7528"/>
                    <a:pt x="1509" y="7504"/>
                  </a:cubicBezTo>
                  <a:lnTo>
                    <a:pt x="1936" y="129"/>
                  </a:lnTo>
                  <a:cubicBezTo>
                    <a:pt x="1937" y="105"/>
                    <a:pt x="1919" y="84"/>
                    <a:pt x="1896" y="83"/>
                  </a:cubicBezTo>
                  <a:lnTo>
                    <a:pt x="474" y="1"/>
                  </a:lnTo>
                  <a:cubicBezTo>
                    <a:pt x="473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6662332" y="1243201"/>
              <a:ext cx="137931" cy="548864"/>
            </a:xfrm>
            <a:custGeom>
              <a:rect b="b" l="l" r="r" t="t"/>
              <a:pathLst>
                <a:path extrusionOk="0" h="7298" w="1834">
                  <a:moveTo>
                    <a:pt x="417" y="1"/>
                  </a:moveTo>
                  <a:lnTo>
                    <a:pt x="0" y="7216"/>
                  </a:lnTo>
                  <a:lnTo>
                    <a:pt x="1417" y="7298"/>
                  </a:lnTo>
                  <a:lnTo>
                    <a:pt x="1834" y="8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6657820" y="1238764"/>
              <a:ext cx="147256" cy="558040"/>
            </a:xfrm>
            <a:custGeom>
              <a:rect b="b" l="l" r="r" t="t"/>
              <a:pathLst>
                <a:path extrusionOk="0" h="7420" w="1958">
                  <a:moveTo>
                    <a:pt x="531" y="122"/>
                  </a:moveTo>
                  <a:lnTo>
                    <a:pt x="1834" y="198"/>
                  </a:lnTo>
                  <a:lnTo>
                    <a:pt x="1424" y="7297"/>
                  </a:lnTo>
                  <a:lnTo>
                    <a:pt x="121" y="7223"/>
                  </a:lnTo>
                  <a:lnTo>
                    <a:pt x="531" y="122"/>
                  </a:lnTo>
                  <a:close/>
                  <a:moveTo>
                    <a:pt x="425" y="1"/>
                  </a:moveTo>
                  <a:lnTo>
                    <a:pt x="1" y="7332"/>
                  </a:lnTo>
                  <a:lnTo>
                    <a:pt x="1533" y="7420"/>
                  </a:lnTo>
                  <a:lnTo>
                    <a:pt x="1957" y="8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6991958" y="1516801"/>
              <a:ext cx="123340" cy="294437"/>
            </a:xfrm>
            <a:custGeom>
              <a:rect b="b" l="l" r="r" t="t"/>
              <a:pathLst>
                <a:path extrusionOk="0" h="3915" w="1640">
                  <a:moveTo>
                    <a:pt x="223" y="0"/>
                  </a:moveTo>
                  <a:lnTo>
                    <a:pt x="1" y="3833"/>
                  </a:lnTo>
                  <a:lnTo>
                    <a:pt x="1417" y="3915"/>
                  </a:lnTo>
                  <a:lnTo>
                    <a:pt x="1639" y="8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6987371" y="1512288"/>
              <a:ext cx="132516" cy="303537"/>
            </a:xfrm>
            <a:custGeom>
              <a:rect b="b" l="l" r="r" t="t"/>
              <a:pathLst>
                <a:path extrusionOk="0" h="4036" w="1762">
                  <a:moveTo>
                    <a:pt x="337" y="120"/>
                  </a:moveTo>
                  <a:lnTo>
                    <a:pt x="1639" y="195"/>
                  </a:lnTo>
                  <a:lnTo>
                    <a:pt x="1424" y="3914"/>
                  </a:lnTo>
                  <a:lnTo>
                    <a:pt x="122" y="3838"/>
                  </a:lnTo>
                  <a:lnTo>
                    <a:pt x="337" y="120"/>
                  </a:lnTo>
                  <a:close/>
                  <a:moveTo>
                    <a:pt x="229" y="0"/>
                  </a:moveTo>
                  <a:lnTo>
                    <a:pt x="0" y="3947"/>
                  </a:lnTo>
                  <a:lnTo>
                    <a:pt x="1533" y="4035"/>
                  </a:lnTo>
                  <a:lnTo>
                    <a:pt x="1762" y="8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7142520" y="1655480"/>
              <a:ext cx="115820" cy="164328"/>
            </a:xfrm>
            <a:custGeom>
              <a:rect b="b" l="l" r="r" t="t"/>
              <a:pathLst>
                <a:path extrusionOk="0" h="2185" w="1540">
                  <a:moveTo>
                    <a:pt x="123" y="0"/>
                  </a:moveTo>
                  <a:lnTo>
                    <a:pt x="1" y="2103"/>
                  </a:lnTo>
                  <a:lnTo>
                    <a:pt x="1418" y="2185"/>
                  </a:lnTo>
                  <a:lnTo>
                    <a:pt x="1540" y="8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138007" y="1650968"/>
              <a:ext cx="124920" cy="173579"/>
            </a:xfrm>
            <a:custGeom>
              <a:rect b="b" l="l" r="r" t="t"/>
              <a:pathLst>
                <a:path extrusionOk="0" h="2308" w="1661">
                  <a:moveTo>
                    <a:pt x="238" y="123"/>
                  </a:moveTo>
                  <a:lnTo>
                    <a:pt x="1540" y="197"/>
                  </a:lnTo>
                  <a:lnTo>
                    <a:pt x="1425" y="2185"/>
                  </a:lnTo>
                  <a:lnTo>
                    <a:pt x="123" y="2110"/>
                  </a:lnTo>
                  <a:lnTo>
                    <a:pt x="238" y="123"/>
                  </a:lnTo>
                  <a:close/>
                  <a:moveTo>
                    <a:pt x="129" y="0"/>
                  </a:moveTo>
                  <a:lnTo>
                    <a:pt x="0" y="2219"/>
                  </a:lnTo>
                  <a:lnTo>
                    <a:pt x="1533" y="2307"/>
                  </a:lnTo>
                  <a:lnTo>
                    <a:pt x="1661" y="8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303460" y="1765206"/>
              <a:ext cx="110555" cy="75433"/>
            </a:xfrm>
            <a:custGeom>
              <a:rect b="b" l="l" r="r" t="t"/>
              <a:pathLst>
                <a:path extrusionOk="0" h="1003" w="1470">
                  <a:moveTo>
                    <a:pt x="53" y="1"/>
                  </a:moveTo>
                  <a:lnTo>
                    <a:pt x="0" y="920"/>
                  </a:lnTo>
                  <a:lnTo>
                    <a:pt x="1417" y="1002"/>
                  </a:lnTo>
                  <a:lnTo>
                    <a:pt x="1470" y="8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7299098" y="1760919"/>
              <a:ext cx="119505" cy="84082"/>
            </a:xfrm>
            <a:custGeom>
              <a:rect b="b" l="l" r="r" t="t"/>
              <a:pathLst>
                <a:path extrusionOk="0" h="1118" w="1589">
                  <a:moveTo>
                    <a:pt x="166" y="120"/>
                  </a:moveTo>
                  <a:lnTo>
                    <a:pt x="1469" y="195"/>
                  </a:lnTo>
                  <a:lnTo>
                    <a:pt x="1422" y="999"/>
                  </a:lnTo>
                  <a:lnTo>
                    <a:pt x="120" y="924"/>
                  </a:lnTo>
                  <a:lnTo>
                    <a:pt x="166" y="120"/>
                  </a:lnTo>
                  <a:close/>
                  <a:moveTo>
                    <a:pt x="113" y="0"/>
                  </a:moveTo>
                  <a:cubicBezTo>
                    <a:pt x="82" y="0"/>
                    <a:pt x="56" y="23"/>
                    <a:pt x="54" y="54"/>
                  </a:cubicBezTo>
                  <a:lnTo>
                    <a:pt x="1" y="975"/>
                  </a:lnTo>
                  <a:cubicBezTo>
                    <a:pt x="0" y="1007"/>
                    <a:pt x="24" y="1034"/>
                    <a:pt x="56" y="1035"/>
                  </a:cubicBezTo>
                  <a:lnTo>
                    <a:pt x="1473" y="1117"/>
                  </a:lnTo>
                  <a:cubicBezTo>
                    <a:pt x="1474" y="1117"/>
                    <a:pt x="1474" y="1117"/>
                    <a:pt x="1475" y="1117"/>
                  </a:cubicBezTo>
                  <a:cubicBezTo>
                    <a:pt x="1506" y="1117"/>
                    <a:pt x="1532" y="1095"/>
                    <a:pt x="1534" y="1063"/>
                  </a:cubicBezTo>
                  <a:lnTo>
                    <a:pt x="1587" y="143"/>
                  </a:lnTo>
                  <a:cubicBezTo>
                    <a:pt x="1588" y="110"/>
                    <a:pt x="1564" y="83"/>
                    <a:pt x="1532" y="82"/>
                  </a:cubicBezTo>
                  <a:lnTo>
                    <a:pt x="116" y="0"/>
                  </a:lnTo>
                  <a:cubicBezTo>
                    <a:pt x="115" y="0"/>
                    <a:pt x="114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7293909" y="1764679"/>
              <a:ext cx="110405" cy="70620"/>
            </a:xfrm>
            <a:custGeom>
              <a:rect b="b" l="l" r="r" t="t"/>
              <a:pathLst>
                <a:path extrusionOk="0" h="939" w="1468">
                  <a:moveTo>
                    <a:pt x="51" y="0"/>
                  </a:moveTo>
                  <a:lnTo>
                    <a:pt x="1" y="856"/>
                  </a:lnTo>
                  <a:lnTo>
                    <a:pt x="1417" y="938"/>
                  </a:lnTo>
                  <a:lnTo>
                    <a:pt x="1467" y="8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289396" y="1760167"/>
              <a:ext cx="119505" cy="79720"/>
            </a:xfrm>
            <a:custGeom>
              <a:rect b="b" l="l" r="r" t="t"/>
              <a:pathLst>
                <a:path extrusionOk="0" h="1060" w="1589">
                  <a:moveTo>
                    <a:pt x="166" y="122"/>
                  </a:moveTo>
                  <a:lnTo>
                    <a:pt x="1468" y="197"/>
                  </a:lnTo>
                  <a:lnTo>
                    <a:pt x="1426" y="938"/>
                  </a:lnTo>
                  <a:lnTo>
                    <a:pt x="123" y="863"/>
                  </a:lnTo>
                  <a:lnTo>
                    <a:pt x="166" y="122"/>
                  </a:lnTo>
                  <a:close/>
                  <a:moveTo>
                    <a:pt x="57" y="0"/>
                  </a:moveTo>
                  <a:lnTo>
                    <a:pt x="1" y="971"/>
                  </a:lnTo>
                  <a:lnTo>
                    <a:pt x="1533" y="1060"/>
                  </a:lnTo>
                  <a:lnTo>
                    <a:pt x="1588" y="8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7398144" y="1764755"/>
              <a:ext cx="6242" cy="6167"/>
            </a:xfrm>
            <a:custGeom>
              <a:rect b="b" l="l" r="r" t="t"/>
              <a:pathLst>
                <a:path extrusionOk="0" h="82" w="83">
                  <a:moveTo>
                    <a:pt x="0" y="0"/>
                  </a:moveTo>
                  <a:lnTo>
                    <a:pt x="82" y="8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7397015" y="1764755"/>
              <a:ext cx="7370" cy="7220"/>
            </a:xfrm>
            <a:custGeom>
              <a:rect b="b" l="l" r="r" t="t"/>
              <a:pathLst>
                <a:path extrusionOk="0" h="96" w="98">
                  <a:moveTo>
                    <a:pt x="1" y="0"/>
                  </a:moveTo>
                  <a:lnTo>
                    <a:pt x="97" y="96"/>
                  </a:lnTo>
                  <a:lnTo>
                    <a:pt x="97" y="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7395963" y="1764755"/>
              <a:ext cx="8423" cy="8348"/>
            </a:xfrm>
            <a:custGeom>
              <a:rect b="b" l="l" r="r" t="t"/>
              <a:pathLst>
                <a:path extrusionOk="0" h="111" w="112">
                  <a:moveTo>
                    <a:pt x="0" y="0"/>
                  </a:moveTo>
                  <a:lnTo>
                    <a:pt x="111" y="110"/>
                  </a:lnTo>
                  <a:lnTo>
                    <a:pt x="111" y="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7394985" y="1764755"/>
              <a:ext cx="9401" cy="9251"/>
            </a:xfrm>
            <a:custGeom>
              <a:rect b="b" l="l" r="r" t="t"/>
              <a:pathLst>
                <a:path extrusionOk="0" h="123" w="125">
                  <a:moveTo>
                    <a:pt x="1" y="0"/>
                  </a:moveTo>
                  <a:lnTo>
                    <a:pt x="124" y="123"/>
                  </a:lnTo>
                  <a:lnTo>
                    <a:pt x="124" y="1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7393932" y="1764755"/>
              <a:ext cx="10454" cy="10379"/>
            </a:xfrm>
            <a:custGeom>
              <a:rect b="b" l="l" r="r" t="t"/>
              <a:pathLst>
                <a:path extrusionOk="0" h="138" w="139">
                  <a:moveTo>
                    <a:pt x="0" y="0"/>
                  </a:moveTo>
                  <a:lnTo>
                    <a:pt x="138" y="137"/>
                  </a:lnTo>
                  <a:lnTo>
                    <a:pt x="138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7392804" y="1764755"/>
              <a:ext cx="11582" cy="11432"/>
            </a:xfrm>
            <a:custGeom>
              <a:rect b="b" l="l" r="r" t="t"/>
              <a:pathLst>
                <a:path extrusionOk="0" h="152" w="154">
                  <a:moveTo>
                    <a:pt x="1" y="0"/>
                  </a:moveTo>
                  <a:lnTo>
                    <a:pt x="153" y="152"/>
                  </a:lnTo>
                  <a:lnTo>
                    <a:pt x="153" y="1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7391826" y="1764755"/>
              <a:ext cx="12560" cy="12560"/>
            </a:xfrm>
            <a:custGeom>
              <a:rect b="b" l="l" r="r" t="t"/>
              <a:pathLst>
                <a:path extrusionOk="0" h="167" w="167">
                  <a:moveTo>
                    <a:pt x="0" y="0"/>
                  </a:moveTo>
                  <a:lnTo>
                    <a:pt x="166" y="166"/>
                  </a:lnTo>
                  <a:lnTo>
                    <a:pt x="166" y="1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7390698" y="1764755"/>
              <a:ext cx="13688" cy="13537"/>
            </a:xfrm>
            <a:custGeom>
              <a:rect b="b" l="l" r="r" t="t"/>
              <a:pathLst>
                <a:path extrusionOk="0" h="180" w="182">
                  <a:moveTo>
                    <a:pt x="1" y="0"/>
                  </a:moveTo>
                  <a:lnTo>
                    <a:pt x="181" y="180"/>
                  </a:lnTo>
                  <a:lnTo>
                    <a:pt x="181" y="16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389721" y="1764755"/>
              <a:ext cx="14665" cy="14590"/>
            </a:xfrm>
            <a:custGeom>
              <a:rect b="b" l="l" r="r" t="t"/>
              <a:pathLst>
                <a:path extrusionOk="0" h="194" w="195">
                  <a:moveTo>
                    <a:pt x="0" y="0"/>
                  </a:moveTo>
                  <a:lnTo>
                    <a:pt x="194" y="193"/>
                  </a:lnTo>
                  <a:lnTo>
                    <a:pt x="194" y="1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388668" y="1764755"/>
              <a:ext cx="15718" cy="15643"/>
            </a:xfrm>
            <a:custGeom>
              <a:rect b="b" l="l" r="r" t="t"/>
              <a:pathLst>
                <a:path extrusionOk="0" h="208" w="209">
                  <a:moveTo>
                    <a:pt x="1" y="0"/>
                  </a:moveTo>
                  <a:lnTo>
                    <a:pt x="208" y="208"/>
                  </a:lnTo>
                  <a:lnTo>
                    <a:pt x="208" y="1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7387615" y="1764755"/>
              <a:ext cx="16771" cy="16696"/>
            </a:xfrm>
            <a:custGeom>
              <a:rect b="b" l="l" r="r" t="t"/>
              <a:pathLst>
                <a:path extrusionOk="0" h="222" w="223">
                  <a:moveTo>
                    <a:pt x="0" y="0"/>
                  </a:moveTo>
                  <a:lnTo>
                    <a:pt x="222" y="221"/>
                  </a:lnTo>
                  <a:lnTo>
                    <a:pt x="222" y="2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7386487" y="1764755"/>
              <a:ext cx="17899" cy="17749"/>
            </a:xfrm>
            <a:custGeom>
              <a:rect b="b" l="l" r="r" t="t"/>
              <a:pathLst>
                <a:path extrusionOk="0" h="236" w="238">
                  <a:moveTo>
                    <a:pt x="1" y="0"/>
                  </a:moveTo>
                  <a:lnTo>
                    <a:pt x="237" y="236"/>
                  </a:lnTo>
                  <a:lnTo>
                    <a:pt x="237" y="2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7385434" y="1764755"/>
              <a:ext cx="18952" cy="18877"/>
            </a:xfrm>
            <a:custGeom>
              <a:rect b="b" l="l" r="r" t="t"/>
              <a:pathLst>
                <a:path extrusionOk="0" h="251" w="252">
                  <a:moveTo>
                    <a:pt x="0" y="0"/>
                  </a:moveTo>
                  <a:lnTo>
                    <a:pt x="251" y="250"/>
                  </a:lnTo>
                  <a:lnTo>
                    <a:pt x="251" y="2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7384456" y="1764755"/>
              <a:ext cx="19930" cy="19780"/>
            </a:xfrm>
            <a:custGeom>
              <a:rect b="b" l="l" r="r" t="t"/>
              <a:pathLst>
                <a:path extrusionOk="0" h="263" w="265">
                  <a:moveTo>
                    <a:pt x="1" y="0"/>
                  </a:moveTo>
                  <a:lnTo>
                    <a:pt x="264" y="263"/>
                  </a:lnTo>
                  <a:lnTo>
                    <a:pt x="264" y="25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7383403" y="1764755"/>
              <a:ext cx="20983" cy="20908"/>
            </a:xfrm>
            <a:custGeom>
              <a:rect b="b" l="l" r="r" t="t"/>
              <a:pathLst>
                <a:path extrusionOk="0" h="278" w="279">
                  <a:moveTo>
                    <a:pt x="0" y="0"/>
                  </a:moveTo>
                  <a:lnTo>
                    <a:pt x="278" y="277"/>
                  </a:lnTo>
                  <a:lnTo>
                    <a:pt x="278" y="26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7382275" y="1764755"/>
              <a:ext cx="22111" cy="21961"/>
            </a:xfrm>
            <a:custGeom>
              <a:rect b="b" l="l" r="r" t="t"/>
              <a:pathLst>
                <a:path extrusionOk="0" h="292" w="294">
                  <a:moveTo>
                    <a:pt x="1" y="0"/>
                  </a:moveTo>
                  <a:lnTo>
                    <a:pt x="293" y="292"/>
                  </a:lnTo>
                  <a:lnTo>
                    <a:pt x="293" y="27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9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7381297" y="1764755"/>
              <a:ext cx="23089" cy="23089"/>
            </a:xfrm>
            <a:custGeom>
              <a:rect b="b" l="l" r="r" t="t"/>
              <a:pathLst>
                <a:path extrusionOk="0" h="307" w="307">
                  <a:moveTo>
                    <a:pt x="0" y="0"/>
                  </a:moveTo>
                  <a:lnTo>
                    <a:pt x="306" y="306"/>
                  </a:lnTo>
                  <a:lnTo>
                    <a:pt x="306" y="29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7380169" y="1764755"/>
              <a:ext cx="24217" cy="24066"/>
            </a:xfrm>
            <a:custGeom>
              <a:rect b="b" l="l" r="r" t="t"/>
              <a:pathLst>
                <a:path extrusionOk="0" h="320" w="322">
                  <a:moveTo>
                    <a:pt x="1" y="0"/>
                  </a:moveTo>
                  <a:lnTo>
                    <a:pt x="321" y="320"/>
                  </a:lnTo>
                  <a:lnTo>
                    <a:pt x="321" y="3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7379192" y="1764755"/>
              <a:ext cx="25195" cy="25119"/>
            </a:xfrm>
            <a:custGeom>
              <a:rect b="b" l="l" r="r" t="t"/>
              <a:pathLst>
                <a:path extrusionOk="0" h="334" w="335">
                  <a:moveTo>
                    <a:pt x="0" y="0"/>
                  </a:moveTo>
                  <a:lnTo>
                    <a:pt x="334" y="333"/>
                  </a:lnTo>
                  <a:lnTo>
                    <a:pt x="334" y="3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7378139" y="1764755"/>
              <a:ext cx="26247" cy="26172"/>
            </a:xfrm>
            <a:custGeom>
              <a:rect b="b" l="l" r="r" t="t"/>
              <a:pathLst>
                <a:path extrusionOk="0" h="348" w="349">
                  <a:moveTo>
                    <a:pt x="1" y="0"/>
                  </a:moveTo>
                  <a:lnTo>
                    <a:pt x="348" y="348"/>
                  </a:lnTo>
                  <a:lnTo>
                    <a:pt x="348" y="33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7377086" y="1764755"/>
              <a:ext cx="27300" cy="27225"/>
            </a:xfrm>
            <a:custGeom>
              <a:rect b="b" l="l" r="r" t="t"/>
              <a:pathLst>
                <a:path extrusionOk="0" h="362" w="363">
                  <a:moveTo>
                    <a:pt x="0" y="0"/>
                  </a:moveTo>
                  <a:lnTo>
                    <a:pt x="362" y="361"/>
                  </a:lnTo>
                  <a:lnTo>
                    <a:pt x="362" y="3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375958" y="1764755"/>
              <a:ext cx="28428" cy="28353"/>
            </a:xfrm>
            <a:custGeom>
              <a:rect b="b" l="l" r="r" t="t"/>
              <a:pathLst>
                <a:path extrusionOk="0" h="377" w="378">
                  <a:moveTo>
                    <a:pt x="1" y="0"/>
                  </a:moveTo>
                  <a:lnTo>
                    <a:pt x="377" y="376"/>
                  </a:lnTo>
                  <a:lnTo>
                    <a:pt x="377" y="36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374905" y="1764755"/>
              <a:ext cx="29481" cy="29406"/>
            </a:xfrm>
            <a:custGeom>
              <a:rect b="b" l="l" r="r" t="t"/>
              <a:pathLst>
                <a:path extrusionOk="0" h="391" w="392">
                  <a:moveTo>
                    <a:pt x="0" y="0"/>
                  </a:moveTo>
                  <a:lnTo>
                    <a:pt x="391" y="391"/>
                  </a:lnTo>
                  <a:lnTo>
                    <a:pt x="391" y="37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7373927" y="1764755"/>
              <a:ext cx="30459" cy="30309"/>
            </a:xfrm>
            <a:custGeom>
              <a:rect b="b" l="l" r="r" t="t"/>
              <a:pathLst>
                <a:path extrusionOk="0" h="403" w="405">
                  <a:moveTo>
                    <a:pt x="1" y="0"/>
                  </a:moveTo>
                  <a:lnTo>
                    <a:pt x="404" y="403"/>
                  </a:lnTo>
                  <a:lnTo>
                    <a:pt x="404" y="39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7372874" y="1764755"/>
              <a:ext cx="31512" cy="31437"/>
            </a:xfrm>
            <a:custGeom>
              <a:rect b="b" l="l" r="r" t="t"/>
              <a:pathLst>
                <a:path extrusionOk="0" h="418" w="419">
                  <a:moveTo>
                    <a:pt x="0" y="0"/>
                  </a:moveTo>
                  <a:lnTo>
                    <a:pt x="418" y="418"/>
                  </a:lnTo>
                  <a:lnTo>
                    <a:pt x="418" y="4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7371746" y="1764755"/>
              <a:ext cx="32640" cy="32565"/>
            </a:xfrm>
            <a:custGeom>
              <a:rect b="b" l="l" r="r" t="t"/>
              <a:pathLst>
                <a:path extrusionOk="0" h="433" w="434">
                  <a:moveTo>
                    <a:pt x="1" y="0"/>
                  </a:moveTo>
                  <a:lnTo>
                    <a:pt x="433" y="432"/>
                  </a:lnTo>
                  <a:lnTo>
                    <a:pt x="433" y="4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7370769" y="1764755"/>
              <a:ext cx="33618" cy="33618"/>
            </a:xfrm>
            <a:custGeom>
              <a:rect b="b" l="l" r="r" t="t"/>
              <a:pathLst>
                <a:path extrusionOk="0" h="447" w="447">
                  <a:moveTo>
                    <a:pt x="0" y="0"/>
                  </a:moveTo>
                  <a:lnTo>
                    <a:pt x="446" y="447"/>
                  </a:lnTo>
                  <a:lnTo>
                    <a:pt x="446" y="4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7369641" y="1764755"/>
              <a:ext cx="34746" cy="34671"/>
            </a:xfrm>
            <a:custGeom>
              <a:rect b="b" l="l" r="r" t="t"/>
              <a:pathLst>
                <a:path extrusionOk="0" h="461" w="462">
                  <a:moveTo>
                    <a:pt x="1" y="0"/>
                  </a:moveTo>
                  <a:lnTo>
                    <a:pt x="461" y="460"/>
                  </a:lnTo>
                  <a:lnTo>
                    <a:pt x="461" y="4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7368663" y="1764755"/>
              <a:ext cx="35724" cy="35648"/>
            </a:xfrm>
            <a:custGeom>
              <a:rect b="b" l="l" r="r" t="t"/>
              <a:pathLst>
                <a:path extrusionOk="0" h="474" w="475">
                  <a:moveTo>
                    <a:pt x="0" y="0"/>
                  </a:moveTo>
                  <a:lnTo>
                    <a:pt x="474" y="474"/>
                  </a:lnTo>
                  <a:lnTo>
                    <a:pt x="474" y="4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3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7367610" y="1764755"/>
              <a:ext cx="36776" cy="36776"/>
            </a:xfrm>
            <a:custGeom>
              <a:rect b="b" l="l" r="r" t="t"/>
              <a:pathLst>
                <a:path extrusionOk="0" h="489" w="489">
                  <a:moveTo>
                    <a:pt x="1" y="0"/>
                  </a:moveTo>
                  <a:lnTo>
                    <a:pt x="488" y="488"/>
                  </a:lnTo>
                  <a:lnTo>
                    <a:pt x="488" y="47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F2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7366482" y="1764755"/>
              <a:ext cx="37905" cy="37754"/>
            </a:xfrm>
            <a:custGeom>
              <a:rect b="b" l="l" r="r" t="t"/>
              <a:pathLst>
                <a:path extrusionOk="0" h="502" w="504">
                  <a:moveTo>
                    <a:pt x="1" y="0"/>
                  </a:moveTo>
                  <a:lnTo>
                    <a:pt x="503" y="502"/>
                  </a:lnTo>
                  <a:lnTo>
                    <a:pt x="503" y="48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EF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7365429" y="1764755"/>
              <a:ext cx="38957" cy="38882"/>
            </a:xfrm>
            <a:custGeom>
              <a:rect b="b" l="l" r="r" t="t"/>
              <a:pathLst>
                <a:path extrusionOk="0" h="517" w="518">
                  <a:moveTo>
                    <a:pt x="0" y="0"/>
                  </a:moveTo>
                  <a:lnTo>
                    <a:pt x="517" y="516"/>
                  </a:lnTo>
                  <a:lnTo>
                    <a:pt x="517" y="50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7364301" y="1764755"/>
              <a:ext cx="40086" cy="39935"/>
            </a:xfrm>
            <a:custGeom>
              <a:rect b="b" l="l" r="r" t="t"/>
              <a:pathLst>
                <a:path extrusionOk="0" h="531" w="533">
                  <a:moveTo>
                    <a:pt x="1" y="0"/>
                  </a:moveTo>
                  <a:lnTo>
                    <a:pt x="532" y="531"/>
                  </a:lnTo>
                  <a:lnTo>
                    <a:pt x="532" y="5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1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7363399" y="1764755"/>
              <a:ext cx="40988" cy="40913"/>
            </a:xfrm>
            <a:custGeom>
              <a:rect b="b" l="l" r="r" t="t"/>
              <a:pathLst>
                <a:path extrusionOk="0" h="544" w="545">
                  <a:moveTo>
                    <a:pt x="0" y="0"/>
                  </a:moveTo>
                  <a:lnTo>
                    <a:pt x="544" y="543"/>
                  </a:lnTo>
                  <a:lnTo>
                    <a:pt x="544" y="5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EF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362270" y="1764755"/>
              <a:ext cx="42116" cy="41966"/>
            </a:xfrm>
            <a:custGeom>
              <a:rect b="b" l="l" r="r" t="t"/>
              <a:pathLst>
                <a:path extrusionOk="0" h="558" w="560">
                  <a:moveTo>
                    <a:pt x="1" y="0"/>
                  </a:moveTo>
                  <a:lnTo>
                    <a:pt x="559" y="558"/>
                  </a:lnTo>
                  <a:lnTo>
                    <a:pt x="559" y="54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F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361218" y="1764755"/>
              <a:ext cx="43169" cy="43094"/>
            </a:xfrm>
            <a:custGeom>
              <a:rect b="b" l="l" r="r" t="t"/>
              <a:pathLst>
                <a:path extrusionOk="0" h="573" w="574">
                  <a:moveTo>
                    <a:pt x="0" y="0"/>
                  </a:moveTo>
                  <a:lnTo>
                    <a:pt x="573" y="572"/>
                  </a:lnTo>
                  <a:lnTo>
                    <a:pt x="573" y="55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E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7360165" y="1764755"/>
              <a:ext cx="44222" cy="44147"/>
            </a:xfrm>
            <a:custGeom>
              <a:rect b="b" l="l" r="r" t="t"/>
              <a:pathLst>
                <a:path extrusionOk="0" h="587" w="588">
                  <a:moveTo>
                    <a:pt x="1" y="0"/>
                  </a:moveTo>
                  <a:lnTo>
                    <a:pt x="587" y="587"/>
                  </a:lnTo>
                  <a:lnTo>
                    <a:pt x="587" y="57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7359112" y="1764755"/>
              <a:ext cx="45275" cy="45200"/>
            </a:xfrm>
            <a:custGeom>
              <a:rect b="b" l="l" r="r" t="t"/>
              <a:pathLst>
                <a:path extrusionOk="0" h="601" w="602">
                  <a:moveTo>
                    <a:pt x="0" y="0"/>
                  </a:moveTo>
                  <a:lnTo>
                    <a:pt x="601" y="600"/>
                  </a:lnTo>
                  <a:lnTo>
                    <a:pt x="601" y="5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7358059" y="1764755"/>
              <a:ext cx="46328" cy="46177"/>
            </a:xfrm>
            <a:custGeom>
              <a:rect b="b" l="l" r="r" t="t"/>
              <a:pathLst>
                <a:path extrusionOk="0" h="614" w="616">
                  <a:moveTo>
                    <a:pt x="1" y="0"/>
                  </a:moveTo>
                  <a:lnTo>
                    <a:pt x="615" y="614"/>
                  </a:lnTo>
                  <a:lnTo>
                    <a:pt x="615" y="6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7357081" y="1764755"/>
              <a:ext cx="47306" cy="47306"/>
            </a:xfrm>
            <a:custGeom>
              <a:rect b="b" l="l" r="r" t="t"/>
              <a:pathLst>
                <a:path extrusionOk="0" h="629" w="629">
                  <a:moveTo>
                    <a:pt x="0" y="0"/>
                  </a:moveTo>
                  <a:lnTo>
                    <a:pt x="628" y="628"/>
                  </a:lnTo>
                  <a:lnTo>
                    <a:pt x="628" y="6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7355953" y="1764755"/>
              <a:ext cx="48434" cy="48283"/>
            </a:xfrm>
            <a:custGeom>
              <a:rect b="b" l="l" r="r" t="t"/>
              <a:pathLst>
                <a:path extrusionOk="0" h="642" w="644">
                  <a:moveTo>
                    <a:pt x="1" y="0"/>
                  </a:moveTo>
                  <a:lnTo>
                    <a:pt x="643" y="642"/>
                  </a:lnTo>
                  <a:lnTo>
                    <a:pt x="643" y="6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7354900" y="1764755"/>
              <a:ext cx="49487" cy="49411"/>
            </a:xfrm>
            <a:custGeom>
              <a:rect b="b" l="l" r="r" t="t"/>
              <a:pathLst>
                <a:path extrusionOk="0" h="657" w="658">
                  <a:moveTo>
                    <a:pt x="0" y="0"/>
                  </a:moveTo>
                  <a:lnTo>
                    <a:pt x="657" y="656"/>
                  </a:lnTo>
                  <a:lnTo>
                    <a:pt x="657" y="6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7353923" y="1764755"/>
              <a:ext cx="50464" cy="50464"/>
            </a:xfrm>
            <a:custGeom>
              <a:rect b="b" l="l" r="r" t="t"/>
              <a:pathLst>
                <a:path extrusionOk="0" h="671" w="671">
                  <a:moveTo>
                    <a:pt x="1" y="0"/>
                  </a:moveTo>
                  <a:lnTo>
                    <a:pt x="670" y="671"/>
                  </a:lnTo>
                  <a:lnTo>
                    <a:pt x="670" y="65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7352870" y="1764755"/>
              <a:ext cx="51517" cy="51442"/>
            </a:xfrm>
            <a:custGeom>
              <a:rect b="b" l="l" r="r" t="t"/>
              <a:pathLst>
                <a:path extrusionOk="0" h="684" w="685">
                  <a:moveTo>
                    <a:pt x="0" y="0"/>
                  </a:moveTo>
                  <a:lnTo>
                    <a:pt x="684" y="683"/>
                  </a:lnTo>
                  <a:lnTo>
                    <a:pt x="684" y="6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C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7351742" y="1764755"/>
              <a:ext cx="52645" cy="52495"/>
            </a:xfrm>
            <a:custGeom>
              <a:rect b="b" l="l" r="r" t="t"/>
              <a:pathLst>
                <a:path extrusionOk="0" h="698" w="700">
                  <a:moveTo>
                    <a:pt x="1" y="0"/>
                  </a:moveTo>
                  <a:lnTo>
                    <a:pt x="699" y="698"/>
                  </a:lnTo>
                  <a:lnTo>
                    <a:pt x="699" y="6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7350689" y="1764755"/>
              <a:ext cx="53698" cy="53623"/>
            </a:xfrm>
            <a:custGeom>
              <a:rect b="b" l="l" r="r" t="t"/>
              <a:pathLst>
                <a:path extrusionOk="0" h="713" w="714">
                  <a:moveTo>
                    <a:pt x="0" y="0"/>
                  </a:moveTo>
                  <a:lnTo>
                    <a:pt x="713" y="712"/>
                  </a:lnTo>
                  <a:lnTo>
                    <a:pt x="713" y="69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7349636" y="1764755"/>
              <a:ext cx="54751" cy="54676"/>
            </a:xfrm>
            <a:custGeom>
              <a:rect b="b" l="l" r="r" t="t"/>
              <a:pathLst>
                <a:path extrusionOk="0" h="727" w="728">
                  <a:moveTo>
                    <a:pt x="1" y="0"/>
                  </a:moveTo>
                  <a:lnTo>
                    <a:pt x="727" y="727"/>
                  </a:lnTo>
                  <a:lnTo>
                    <a:pt x="727" y="7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348658" y="1764755"/>
              <a:ext cx="55729" cy="55729"/>
            </a:xfrm>
            <a:custGeom>
              <a:rect b="b" l="l" r="r" t="t"/>
              <a:pathLst>
                <a:path extrusionOk="0" h="741" w="741">
                  <a:moveTo>
                    <a:pt x="0" y="0"/>
                  </a:moveTo>
                  <a:lnTo>
                    <a:pt x="740" y="740"/>
                  </a:lnTo>
                  <a:lnTo>
                    <a:pt x="740" y="7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347530" y="1764755"/>
              <a:ext cx="56857" cy="56706"/>
            </a:xfrm>
            <a:custGeom>
              <a:rect b="b" l="l" r="r" t="t"/>
              <a:pathLst>
                <a:path extrusionOk="0" h="754" w="756">
                  <a:moveTo>
                    <a:pt x="1" y="0"/>
                  </a:moveTo>
                  <a:lnTo>
                    <a:pt x="755" y="754"/>
                  </a:lnTo>
                  <a:lnTo>
                    <a:pt x="755" y="74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A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7346552" y="1764755"/>
              <a:ext cx="57835" cy="57835"/>
            </a:xfrm>
            <a:custGeom>
              <a:rect b="b" l="l" r="r" t="t"/>
              <a:pathLst>
                <a:path extrusionOk="0" h="769" w="769">
                  <a:moveTo>
                    <a:pt x="0" y="0"/>
                  </a:moveTo>
                  <a:lnTo>
                    <a:pt x="768" y="768"/>
                  </a:lnTo>
                  <a:lnTo>
                    <a:pt x="768" y="75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7345424" y="1764755"/>
              <a:ext cx="58963" cy="58812"/>
            </a:xfrm>
            <a:custGeom>
              <a:rect b="b" l="l" r="r" t="t"/>
              <a:pathLst>
                <a:path extrusionOk="0" h="782" w="784">
                  <a:moveTo>
                    <a:pt x="1" y="0"/>
                  </a:moveTo>
                  <a:lnTo>
                    <a:pt x="783" y="782"/>
                  </a:lnTo>
                  <a:lnTo>
                    <a:pt x="783" y="7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9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7344372" y="1764755"/>
              <a:ext cx="60016" cy="59940"/>
            </a:xfrm>
            <a:custGeom>
              <a:rect b="b" l="l" r="r" t="t"/>
              <a:pathLst>
                <a:path extrusionOk="0" h="797" w="798">
                  <a:moveTo>
                    <a:pt x="0" y="0"/>
                  </a:moveTo>
                  <a:lnTo>
                    <a:pt x="797" y="796"/>
                  </a:lnTo>
                  <a:lnTo>
                    <a:pt x="797" y="7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7343394" y="1764755"/>
              <a:ext cx="60993" cy="60918"/>
            </a:xfrm>
            <a:custGeom>
              <a:rect b="b" l="l" r="r" t="t"/>
              <a:pathLst>
                <a:path extrusionOk="0" h="810" w="811">
                  <a:moveTo>
                    <a:pt x="1" y="0"/>
                  </a:moveTo>
                  <a:lnTo>
                    <a:pt x="810" y="810"/>
                  </a:lnTo>
                  <a:lnTo>
                    <a:pt x="810" y="79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DE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7342341" y="1764755"/>
              <a:ext cx="62046" cy="61971"/>
            </a:xfrm>
            <a:custGeom>
              <a:rect b="b" l="l" r="r" t="t"/>
              <a:pathLst>
                <a:path extrusionOk="0" h="824" w="825">
                  <a:moveTo>
                    <a:pt x="0" y="0"/>
                  </a:moveTo>
                  <a:lnTo>
                    <a:pt x="824" y="823"/>
                  </a:lnTo>
                  <a:lnTo>
                    <a:pt x="824" y="8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7341213" y="1764755"/>
              <a:ext cx="63174" cy="63024"/>
            </a:xfrm>
            <a:custGeom>
              <a:rect b="b" l="l" r="r" t="t"/>
              <a:pathLst>
                <a:path extrusionOk="0" h="838" w="840">
                  <a:moveTo>
                    <a:pt x="1" y="0"/>
                  </a:moveTo>
                  <a:lnTo>
                    <a:pt x="839" y="838"/>
                  </a:lnTo>
                  <a:lnTo>
                    <a:pt x="839" y="8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7340160" y="1764755"/>
              <a:ext cx="64227" cy="64152"/>
            </a:xfrm>
            <a:custGeom>
              <a:rect b="b" l="l" r="r" t="t"/>
              <a:pathLst>
                <a:path extrusionOk="0" h="853" w="854">
                  <a:moveTo>
                    <a:pt x="0" y="0"/>
                  </a:moveTo>
                  <a:lnTo>
                    <a:pt x="853" y="852"/>
                  </a:lnTo>
                  <a:lnTo>
                    <a:pt x="853" y="83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7339107" y="1764755"/>
              <a:ext cx="65280" cy="65205"/>
            </a:xfrm>
            <a:custGeom>
              <a:rect b="b" l="l" r="r" t="t"/>
              <a:pathLst>
                <a:path extrusionOk="0" h="867" w="868">
                  <a:moveTo>
                    <a:pt x="1" y="0"/>
                  </a:moveTo>
                  <a:lnTo>
                    <a:pt x="867" y="867"/>
                  </a:lnTo>
                  <a:lnTo>
                    <a:pt x="867" y="8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7338129" y="1764755"/>
              <a:ext cx="66258" cy="66183"/>
            </a:xfrm>
            <a:custGeom>
              <a:rect b="b" l="l" r="r" t="t"/>
              <a:pathLst>
                <a:path extrusionOk="0" h="880" w="881">
                  <a:moveTo>
                    <a:pt x="0" y="0"/>
                  </a:moveTo>
                  <a:lnTo>
                    <a:pt x="880" y="879"/>
                  </a:lnTo>
                  <a:lnTo>
                    <a:pt x="880" y="86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7337001" y="1764755"/>
              <a:ext cx="67386" cy="67236"/>
            </a:xfrm>
            <a:custGeom>
              <a:rect b="b" l="l" r="r" t="t"/>
              <a:pathLst>
                <a:path extrusionOk="0" h="894" w="896">
                  <a:moveTo>
                    <a:pt x="1" y="0"/>
                  </a:moveTo>
                  <a:lnTo>
                    <a:pt x="895" y="894"/>
                  </a:lnTo>
                  <a:lnTo>
                    <a:pt x="895" y="8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DE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336024" y="1764755"/>
              <a:ext cx="68364" cy="68364"/>
            </a:xfrm>
            <a:custGeom>
              <a:rect b="b" l="l" r="r" t="t"/>
              <a:pathLst>
                <a:path extrusionOk="0" h="909" w="909">
                  <a:moveTo>
                    <a:pt x="0" y="0"/>
                  </a:moveTo>
                  <a:lnTo>
                    <a:pt x="908" y="908"/>
                  </a:lnTo>
                  <a:lnTo>
                    <a:pt x="908" y="89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DE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334896" y="1764755"/>
              <a:ext cx="69492" cy="69341"/>
            </a:xfrm>
            <a:custGeom>
              <a:rect b="b" l="l" r="r" t="t"/>
              <a:pathLst>
                <a:path extrusionOk="0" h="922" w="924">
                  <a:moveTo>
                    <a:pt x="1" y="0"/>
                  </a:moveTo>
                  <a:lnTo>
                    <a:pt x="923" y="922"/>
                  </a:lnTo>
                  <a:lnTo>
                    <a:pt x="923" y="9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7333843" y="1764755"/>
              <a:ext cx="70545" cy="70469"/>
            </a:xfrm>
            <a:custGeom>
              <a:rect b="b" l="l" r="r" t="t"/>
              <a:pathLst>
                <a:path extrusionOk="0" h="937" w="938">
                  <a:moveTo>
                    <a:pt x="0" y="0"/>
                  </a:moveTo>
                  <a:lnTo>
                    <a:pt x="937" y="936"/>
                  </a:lnTo>
                  <a:lnTo>
                    <a:pt x="937" y="92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4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7332865" y="1764755"/>
              <a:ext cx="71522" cy="70545"/>
            </a:xfrm>
            <a:custGeom>
              <a:rect b="b" l="l" r="r" t="t"/>
              <a:pathLst>
                <a:path extrusionOk="0" h="938" w="951">
                  <a:moveTo>
                    <a:pt x="1" y="0"/>
                  </a:moveTo>
                  <a:lnTo>
                    <a:pt x="938" y="937"/>
                  </a:lnTo>
                  <a:lnTo>
                    <a:pt x="950" y="937"/>
                  </a:lnTo>
                  <a:lnTo>
                    <a:pt x="950" y="9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E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7331812" y="1764755"/>
              <a:ext cx="71598" cy="70545"/>
            </a:xfrm>
            <a:custGeom>
              <a:rect b="b" l="l" r="r" t="t"/>
              <a:pathLst>
                <a:path extrusionOk="0" h="938" w="952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7330684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7329631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2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7328578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2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7327601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7326473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325495" y="1764755"/>
              <a:ext cx="71598" cy="70545"/>
            </a:xfrm>
            <a:custGeom>
              <a:rect b="b" l="l" r="r" t="t"/>
              <a:pathLst>
                <a:path extrusionOk="0" h="938" w="952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E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324367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1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7323314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E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7322336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7321283" y="1764755"/>
              <a:ext cx="71598" cy="70545"/>
            </a:xfrm>
            <a:custGeom>
              <a:rect b="b" l="l" r="r" t="t"/>
              <a:pathLst>
                <a:path extrusionOk="0" h="938" w="952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7320155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F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7319102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7318050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1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E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317072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D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315944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7314966" y="1764755"/>
              <a:ext cx="71598" cy="70545"/>
            </a:xfrm>
            <a:custGeom>
              <a:rect b="b" l="l" r="r" t="t"/>
              <a:pathLst>
                <a:path extrusionOk="0" h="938" w="952">
                  <a:moveTo>
                    <a:pt x="0" y="0"/>
                  </a:moveTo>
                  <a:lnTo>
                    <a:pt x="937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CDC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7313838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7312710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7311808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1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C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7310679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309627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308498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7307521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40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7306468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7305415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7304362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1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7303309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7302256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7301279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38" y="937"/>
                  </a:lnTo>
                  <a:lnTo>
                    <a:pt x="952" y="93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BD7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7300151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1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7299098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0" y="0"/>
                  </a:moveTo>
                  <a:lnTo>
                    <a:pt x="939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7297970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1" y="0"/>
                  </a:moveTo>
                  <a:lnTo>
                    <a:pt x="940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7297067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39" y="937"/>
                  </a:lnTo>
                  <a:lnTo>
                    <a:pt x="952" y="9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BD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7295939" y="1764755"/>
              <a:ext cx="71748" cy="70545"/>
            </a:xfrm>
            <a:custGeom>
              <a:rect b="b" l="l" r="r" t="t"/>
              <a:pathLst>
                <a:path extrusionOk="0" h="938" w="954">
                  <a:moveTo>
                    <a:pt x="1" y="0"/>
                  </a:moveTo>
                  <a:lnTo>
                    <a:pt x="939" y="937"/>
                  </a:lnTo>
                  <a:lnTo>
                    <a:pt x="954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7294886" y="1764755"/>
              <a:ext cx="71673" cy="70545"/>
            </a:xfrm>
            <a:custGeom>
              <a:rect b="b" l="l" r="r" t="t"/>
              <a:pathLst>
                <a:path extrusionOk="0" h="938" w="953">
                  <a:moveTo>
                    <a:pt x="0" y="0"/>
                  </a:moveTo>
                  <a:lnTo>
                    <a:pt x="938" y="937"/>
                  </a:lnTo>
                  <a:lnTo>
                    <a:pt x="953" y="9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BD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7293984" y="1764755"/>
              <a:ext cx="71522" cy="70545"/>
            </a:xfrm>
            <a:custGeom>
              <a:rect b="b" l="l" r="r" t="t"/>
              <a:pathLst>
                <a:path extrusionOk="0" h="938" w="951">
                  <a:moveTo>
                    <a:pt x="1" y="0"/>
                  </a:moveTo>
                  <a:lnTo>
                    <a:pt x="1" y="1"/>
                  </a:lnTo>
                  <a:lnTo>
                    <a:pt x="936" y="937"/>
                  </a:lnTo>
                  <a:lnTo>
                    <a:pt x="950" y="9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D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7293984" y="1764830"/>
              <a:ext cx="70394" cy="70469"/>
            </a:xfrm>
            <a:custGeom>
              <a:rect b="b" l="l" r="r" t="t"/>
              <a:pathLst>
                <a:path extrusionOk="0" h="937" w="936">
                  <a:moveTo>
                    <a:pt x="1" y="0"/>
                  </a:moveTo>
                  <a:lnTo>
                    <a:pt x="1" y="15"/>
                  </a:lnTo>
                  <a:lnTo>
                    <a:pt x="923" y="936"/>
                  </a:lnTo>
                  <a:lnTo>
                    <a:pt x="936" y="9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4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7293984" y="1765883"/>
              <a:ext cx="69492" cy="69417"/>
            </a:xfrm>
            <a:custGeom>
              <a:rect b="b" l="l" r="r" t="t"/>
              <a:pathLst>
                <a:path extrusionOk="0" h="923" w="924">
                  <a:moveTo>
                    <a:pt x="1" y="1"/>
                  </a:moveTo>
                  <a:lnTo>
                    <a:pt x="1" y="14"/>
                  </a:lnTo>
                  <a:lnTo>
                    <a:pt x="909" y="922"/>
                  </a:lnTo>
                  <a:lnTo>
                    <a:pt x="923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7293984" y="1766935"/>
              <a:ext cx="68364" cy="68364"/>
            </a:xfrm>
            <a:custGeom>
              <a:rect b="b" l="l" r="r" t="t"/>
              <a:pathLst>
                <a:path extrusionOk="0" h="909" w="909">
                  <a:moveTo>
                    <a:pt x="1" y="0"/>
                  </a:moveTo>
                  <a:lnTo>
                    <a:pt x="1" y="15"/>
                  </a:lnTo>
                  <a:lnTo>
                    <a:pt x="894" y="908"/>
                  </a:lnTo>
                  <a:lnTo>
                    <a:pt x="909" y="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3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7293984" y="1767988"/>
              <a:ext cx="67311" cy="67311"/>
            </a:xfrm>
            <a:custGeom>
              <a:rect b="b" l="l" r="r" t="t"/>
              <a:pathLst>
                <a:path extrusionOk="0" h="895" w="895">
                  <a:moveTo>
                    <a:pt x="1" y="1"/>
                  </a:moveTo>
                  <a:lnTo>
                    <a:pt x="1" y="15"/>
                  </a:lnTo>
                  <a:lnTo>
                    <a:pt x="881" y="894"/>
                  </a:lnTo>
                  <a:lnTo>
                    <a:pt x="894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7293984" y="1769116"/>
              <a:ext cx="66258" cy="66183"/>
            </a:xfrm>
            <a:custGeom>
              <a:rect b="b" l="l" r="r" t="t"/>
              <a:pathLst>
                <a:path extrusionOk="0" h="880" w="881">
                  <a:moveTo>
                    <a:pt x="1" y="0"/>
                  </a:moveTo>
                  <a:lnTo>
                    <a:pt x="1" y="13"/>
                  </a:lnTo>
                  <a:lnTo>
                    <a:pt x="866" y="879"/>
                  </a:lnTo>
                  <a:lnTo>
                    <a:pt x="881" y="8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7293984" y="1770019"/>
              <a:ext cx="65205" cy="65280"/>
            </a:xfrm>
            <a:custGeom>
              <a:rect b="b" l="l" r="r" t="t"/>
              <a:pathLst>
                <a:path extrusionOk="0" h="868" w="867">
                  <a:moveTo>
                    <a:pt x="1" y="1"/>
                  </a:moveTo>
                  <a:lnTo>
                    <a:pt x="1" y="15"/>
                  </a:lnTo>
                  <a:lnTo>
                    <a:pt x="853" y="867"/>
                  </a:lnTo>
                  <a:lnTo>
                    <a:pt x="866" y="8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2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7293984" y="1771147"/>
              <a:ext cx="64152" cy="64152"/>
            </a:xfrm>
            <a:custGeom>
              <a:rect b="b" l="l" r="r" t="t"/>
              <a:pathLst>
                <a:path extrusionOk="0" h="853" w="853">
                  <a:moveTo>
                    <a:pt x="1" y="0"/>
                  </a:moveTo>
                  <a:lnTo>
                    <a:pt x="1" y="15"/>
                  </a:lnTo>
                  <a:lnTo>
                    <a:pt x="839" y="852"/>
                  </a:lnTo>
                  <a:lnTo>
                    <a:pt x="853" y="8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2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7293984" y="1772200"/>
              <a:ext cx="63174" cy="63099"/>
            </a:xfrm>
            <a:custGeom>
              <a:rect b="b" l="l" r="r" t="t"/>
              <a:pathLst>
                <a:path extrusionOk="0" h="839" w="840">
                  <a:moveTo>
                    <a:pt x="1" y="1"/>
                  </a:moveTo>
                  <a:lnTo>
                    <a:pt x="1" y="15"/>
                  </a:lnTo>
                  <a:lnTo>
                    <a:pt x="825" y="838"/>
                  </a:lnTo>
                  <a:lnTo>
                    <a:pt x="839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7293984" y="1773328"/>
              <a:ext cx="62046" cy="61971"/>
            </a:xfrm>
            <a:custGeom>
              <a:rect b="b" l="l" r="r" t="t"/>
              <a:pathLst>
                <a:path extrusionOk="0" h="824" w="825">
                  <a:moveTo>
                    <a:pt x="1" y="0"/>
                  </a:moveTo>
                  <a:lnTo>
                    <a:pt x="1" y="14"/>
                  </a:lnTo>
                  <a:lnTo>
                    <a:pt x="810" y="823"/>
                  </a:lnTo>
                  <a:lnTo>
                    <a:pt x="825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1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7293984" y="1774306"/>
              <a:ext cx="60993" cy="60993"/>
            </a:xfrm>
            <a:custGeom>
              <a:rect b="b" l="l" r="r" t="t"/>
              <a:pathLst>
                <a:path extrusionOk="0" h="811" w="811">
                  <a:moveTo>
                    <a:pt x="1" y="1"/>
                  </a:moveTo>
                  <a:lnTo>
                    <a:pt x="1" y="14"/>
                  </a:lnTo>
                  <a:lnTo>
                    <a:pt x="796" y="810"/>
                  </a:lnTo>
                  <a:lnTo>
                    <a:pt x="810" y="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7293984" y="1775359"/>
              <a:ext cx="59865" cy="59940"/>
            </a:xfrm>
            <a:custGeom>
              <a:rect b="b" l="l" r="r" t="t"/>
              <a:pathLst>
                <a:path extrusionOk="0" h="797" w="796">
                  <a:moveTo>
                    <a:pt x="1" y="0"/>
                  </a:moveTo>
                  <a:lnTo>
                    <a:pt x="1" y="15"/>
                  </a:lnTo>
                  <a:lnTo>
                    <a:pt x="783" y="796"/>
                  </a:lnTo>
                  <a:lnTo>
                    <a:pt x="796" y="7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D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7293984" y="1776411"/>
              <a:ext cx="58963" cy="58887"/>
            </a:xfrm>
            <a:custGeom>
              <a:rect b="b" l="l" r="r" t="t"/>
              <a:pathLst>
                <a:path extrusionOk="0" h="783" w="784">
                  <a:moveTo>
                    <a:pt x="1" y="1"/>
                  </a:moveTo>
                  <a:lnTo>
                    <a:pt x="1" y="14"/>
                  </a:lnTo>
                  <a:lnTo>
                    <a:pt x="769" y="782"/>
                  </a:lnTo>
                  <a:lnTo>
                    <a:pt x="783" y="7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D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7293984" y="1777464"/>
              <a:ext cx="57835" cy="57835"/>
            </a:xfrm>
            <a:custGeom>
              <a:rect b="b" l="l" r="r" t="t"/>
              <a:pathLst>
                <a:path extrusionOk="0" h="769" w="769">
                  <a:moveTo>
                    <a:pt x="1" y="0"/>
                  </a:moveTo>
                  <a:lnTo>
                    <a:pt x="1" y="15"/>
                  </a:lnTo>
                  <a:lnTo>
                    <a:pt x="754" y="768"/>
                  </a:lnTo>
                  <a:lnTo>
                    <a:pt x="769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7293984" y="1778592"/>
              <a:ext cx="56782" cy="56706"/>
            </a:xfrm>
            <a:custGeom>
              <a:rect b="b" l="l" r="r" t="t"/>
              <a:pathLst>
                <a:path extrusionOk="0" h="754" w="755">
                  <a:moveTo>
                    <a:pt x="1" y="0"/>
                  </a:moveTo>
                  <a:lnTo>
                    <a:pt x="1" y="15"/>
                  </a:lnTo>
                  <a:lnTo>
                    <a:pt x="741" y="753"/>
                  </a:lnTo>
                  <a:lnTo>
                    <a:pt x="754" y="7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7293984" y="1779645"/>
              <a:ext cx="55729" cy="55654"/>
            </a:xfrm>
            <a:custGeom>
              <a:rect b="b" l="l" r="r" t="t"/>
              <a:pathLst>
                <a:path extrusionOk="0" h="740" w="741">
                  <a:moveTo>
                    <a:pt x="1" y="1"/>
                  </a:moveTo>
                  <a:lnTo>
                    <a:pt x="1" y="13"/>
                  </a:lnTo>
                  <a:lnTo>
                    <a:pt x="726" y="739"/>
                  </a:lnTo>
                  <a:lnTo>
                    <a:pt x="741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7293984" y="1780548"/>
              <a:ext cx="54676" cy="54751"/>
            </a:xfrm>
            <a:custGeom>
              <a:rect b="b" l="l" r="r" t="t"/>
              <a:pathLst>
                <a:path extrusionOk="0" h="728" w="727">
                  <a:moveTo>
                    <a:pt x="1" y="1"/>
                  </a:moveTo>
                  <a:lnTo>
                    <a:pt x="1" y="16"/>
                  </a:lnTo>
                  <a:lnTo>
                    <a:pt x="713" y="727"/>
                  </a:lnTo>
                  <a:lnTo>
                    <a:pt x="726" y="7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7293984" y="1781676"/>
              <a:ext cx="53623" cy="53623"/>
            </a:xfrm>
            <a:custGeom>
              <a:rect b="b" l="l" r="r" t="t"/>
              <a:pathLst>
                <a:path extrusionOk="0" h="713" w="713">
                  <a:moveTo>
                    <a:pt x="1" y="1"/>
                  </a:moveTo>
                  <a:lnTo>
                    <a:pt x="1" y="15"/>
                  </a:lnTo>
                  <a:lnTo>
                    <a:pt x="699" y="712"/>
                  </a:lnTo>
                  <a:lnTo>
                    <a:pt x="713" y="7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7293984" y="1782804"/>
              <a:ext cx="52645" cy="52495"/>
            </a:xfrm>
            <a:custGeom>
              <a:rect b="b" l="l" r="r" t="t"/>
              <a:pathLst>
                <a:path extrusionOk="0" h="698" w="700">
                  <a:moveTo>
                    <a:pt x="1" y="0"/>
                  </a:moveTo>
                  <a:lnTo>
                    <a:pt x="1" y="15"/>
                  </a:lnTo>
                  <a:lnTo>
                    <a:pt x="685" y="697"/>
                  </a:lnTo>
                  <a:lnTo>
                    <a:pt x="69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293984" y="1783857"/>
              <a:ext cx="51517" cy="51442"/>
            </a:xfrm>
            <a:custGeom>
              <a:rect b="b" l="l" r="r" t="t"/>
              <a:pathLst>
                <a:path extrusionOk="0" h="684" w="685">
                  <a:moveTo>
                    <a:pt x="1" y="1"/>
                  </a:moveTo>
                  <a:lnTo>
                    <a:pt x="1" y="14"/>
                  </a:lnTo>
                  <a:lnTo>
                    <a:pt x="670" y="683"/>
                  </a:lnTo>
                  <a:lnTo>
                    <a:pt x="685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7293984" y="1784910"/>
              <a:ext cx="50464" cy="50389"/>
            </a:xfrm>
            <a:custGeom>
              <a:rect b="b" l="l" r="r" t="t"/>
              <a:pathLst>
                <a:path extrusionOk="0" h="670" w="671">
                  <a:moveTo>
                    <a:pt x="1" y="0"/>
                  </a:moveTo>
                  <a:lnTo>
                    <a:pt x="1" y="14"/>
                  </a:lnTo>
                  <a:lnTo>
                    <a:pt x="656" y="669"/>
                  </a:lnTo>
                  <a:lnTo>
                    <a:pt x="670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7293984" y="1785887"/>
              <a:ext cx="49336" cy="49411"/>
            </a:xfrm>
            <a:custGeom>
              <a:rect b="b" l="l" r="r" t="t"/>
              <a:pathLst>
                <a:path extrusionOk="0" h="657" w="656">
                  <a:moveTo>
                    <a:pt x="1" y="1"/>
                  </a:moveTo>
                  <a:lnTo>
                    <a:pt x="1" y="15"/>
                  </a:lnTo>
                  <a:lnTo>
                    <a:pt x="643" y="656"/>
                  </a:lnTo>
                  <a:lnTo>
                    <a:pt x="65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7293984" y="1787015"/>
              <a:ext cx="48434" cy="48283"/>
            </a:xfrm>
            <a:custGeom>
              <a:rect b="b" l="l" r="r" t="t"/>
              <a:pathLst>
                <a:path extrusionOk="0" h="642" w="644">
                  <a:moveTo>
                    <a:pt x="1" y="0"/>
                  </a:moveTo>
                  <a:lnTo>
                    <a:pt x="1" y="14"/>
                  </a:lnTo>
                  <a:lnTo>
                    <a:pt x="629" y="641"/>
                  </a:lnTo>
                  <a:lnTo>
                    <a:pt x="643" y="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7293984" y="1787993"/>
              <a:ext cx="47306" cy="47306"/>
            </a:xfrm>
            <a:custGeom>
              <a:rect b="b" l="l" r="r" t="t"/>
              <a:pathLst>
                <a:path extrusionOk="0" h="629" w="629">
                  <a:moveTo>
                    <a:pt x="1" y="1"/>
                  </a:moveTo>
                  <a:lnTo>
                    <a:pt x="1" y="15"/>
                  </a:lnTo>
                  <a:lnTo>
                    <a:pt x="614" y="628"/>
                  </a:lnTo>
                  <a:lnTo>
                    <a:pt x="629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93984" y="1789121"/>
              <a:ext cx="46253" cy="46177"/>
            </a:xfrm>
            <a:custGeom>
              <a:rect b="b" l="l" r="r" t="t"/>
              <a:pathLst>
                <a:path extrusionOk="0" h="614" w="615">
                  <a:moveTo>
                    <a:pt x="1" y="0"/>
                  </a:moveTo>
                  <a:lnTo>
                    <a:pt x="1" y="15"/>
                  </a:lnTo>
                  <a:lnTo>
                    <a:pt x="601" y="613"/>
                  </a:lnTo>
                  <a:lnTo>
                    <a:pt x="614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7293984" y="1790174"/>
              <a:ext cx="45200" cy="45124"/>
            </a:xfrm>
            <a:custGeom>
              <a:rect b="b" l="l" r="r" t="t"/>
              <a:pathLst>
                <a:path extrusionOk="0" h="600" w="601">
                  <a:moveTo>
                    <a:pt x="1" y="1"/>
                  </a:moveTo>
                  <a:lnTo>
                    <a:pt x="1" y="13"/>
                  </a:lnTo>
                  <a:lnTo>
                    <a:pt x="586" y="599"/>
                  </a:lnTo>
                  <a:lnTo>
                    <a:pt x="601" y="5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7293984" y="1791152"/>
              <a:ext cx="44147" cy="44147"/>
            </a:xfrm>
            <a:custGeom>
              <a:rect b="b" l="l" r="r" t="t"/>
              <a:pathLst>
                <a:path extrusionOk="0" h="587" w="587">
                  <a:moveTo>
                    <a:pt x="1" y="0"/>
                  </a:moveTo>
                  <a:lnTo>
                    <a:pt x="1" y="15"/>
                  </a:lnTo>
                  <a:lnTo>
                    <a:pt x="573" y="586"/>
                  </a:lnTo>
                  <a:lnTo>
                    <a:pt x="58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7293984" y="1792205"/>
              <a:ext cx="43094" cy="43094"/>
            </a:xfrm>
            <a:custGeom>
              <a:rect b="b" l="l" r="r" t="t"/>
              <a:pathLst>
                <a:path extrusionOk="0" h="573" w="573">
                  <a:moveTo>
                    <a:pt x="1" y="1"/>
                  </a:moveTo>
                  <a:lnTo>
                    <a:pt x="1" y="15"/>
                  </a:lnTo>
                  <a:lnTo>
                    <a:pt x="559" y="572"/>
                  </a:lnTo>
                  <a:lnTo>
                    <a:pt x="573" y="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7293984" y="1793333"/>
              <a:ext cx="42116" cy="41966"/>
            </a:xfrm>
            <a:custGeom>
              <a:rect b="b" l="l" r="r" t="t"/>
              <a:pathLst>
                <a:path extrusionOk="0" h="558" w="560">
                  <a:moveTo>
                    <a:pt x="1" y="0"/>
                  </a:moveTo>
                  <a:lnTo>
                    <a:pt x="1" y="15"/>
                  </a:lnTo>
                  <a:lnTo>
                    <a:pt x="545" y="557"/>
                  </a:lnTo>
                  <a:lnTo>
                    <a:pt x="559" y="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A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7293984" y="1794386"/>
              <a:ext cx="40988" cy="40913"/>
            </a:xfrm>
            <a:custGeom>
              <a:rect b="b" l="l" r="r" t="t"/>
              <a:pathLst>
                <a:path extrusionOk="0" h="544" w="545">
                  <a:moveTo>
                    <a:pt x="1" y="1"/>
                  </a:moveTo>
                  <a:lnTo>
                    <a:pt x="1" y="14"/>
                  </a:lnTo>
                  <a:lnTo>
                    <a:pt x="530" y="543"/>
                  </a:lnTo>
                  <a:lnTo>
                    <a:pt x="545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7293984" y="1795439"/>
              <a:ext cx="39935" cy="39860"/>
            </a:xfrm>
            <a:custGeom>
              <a:rect b="b" l="l" r="r" t="t"/>
              <a:pathLst>
                <a:path extrusionOk="0" h="530" w="531">
                  <a:moveTo>
                    <a:pt x="1" y="0"/>
                  </a:moveTo>
                  <a:lnTo>
                    <a:pt x="1" y="14"/>
                  </a:lnTo>
                  <a:lnTo>
                    <a:pt x="516" y="529"/>
                  </a:lnTo>
                  <a:lnTo>
                    <a:pt x="530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7293984" y="1796416"/>
              <a:ext cx="38807" cy="38882"/>
            </a:xfrm>
            <a:custGeom>
              <a:rect b="b" l="l" r="r" t="t"/>
              <a:pathLst>
                <a:path extrusionOk="0" h="517" w="516">
                  <a:moveTo>
                    <a:pt x="1" y="1"/>
                  </a:moveTo>
                  <a:lnTo>
                    <a:pt x="1" y="15"/>
                  </a:lnTo>
                  <a:lnTo>
                    <a:pt x="503" y="516"/>
                  </a:lnTo>
                  <a:lnTo>
                    <a:pt x="516" y="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7293984" y="1797544"/>
              <a:ext cx="37905" cy="37754"/>
            </a:xfrm>
            <a:custGeom>
              <a:rect b="b" l="l" r="r" t="t"/>
              <a:pathLst>
                <a:path extrusionOk="0" h="502" w="504">
                  <a:moveTo>
                    <a:pt x="1" y="0"/>
                  </a:moveTo>
                  <a:lnTo>
                    <a:pt x="1" y="14"/>
                  </a:lnTo>
                  <a:lnTo>
                    <a:pt x="489" y="501"/>
                  </a:lnTo>
                  <a:lnTo>
                    <a:pt x="503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7293984" y="1798522"/>
              <a:ext cx="36776" cy="36776"/>
            </a:xfrm>
            <a:custGeom>
              <a:rect b="b" l="l" r="r" t="t"/>
              <a:pathLst>
                <a:path extrusionOk="0" h="489" w="489">
                  <a:moveTo>
                    <a:pt x="1" y="1"/>
                  </a:moveTo>
                  <a:lnTo>
                    <a:pt x="1" y="15"/>
                  </a:lnTo>
                  <a:lnTo>
                    <a:pt x="474" y="488"/>
                  </a:lnTo>
                  <a:lnTo>
                    <a:pt x="489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8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293984" y="1799650"/>
              <a:ext cx="35724" cy="35648"/>
            </a:xfrm>
            <a:custGeom>
              <a:rect b="b" l="l" r="r" t="t"/>
              <a:pathLst>
                <a:path extrusionOk="0" h="474" w="475">
                  <a:moveTo>
                    <a:pt x="1" y="0"/>
                  </a:moveTo>
                  <a:lnTo>
                    <a:pt x="1" y="15"/>
                  </a:lnTo>
                  <a:lnTo>
                    <a:pt x="461" y="473"/>
                  </a:lnTo>
                  <a:lnTo>
                    <a:pt x="474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7293984" y="1800703"/>
              <a:ext cx="34671" cy="34595"/>
            </a:xfrm>
            <a:custGeom>
              <a:rect b="b" l="l" r="r" t="t"/>
              <a:pathLst>
                <a:path extrusionOk="0" h="460" w="461">
                  <a:moveTo>
                    <a:pt x="1" y="1"/>
                  </a:moveTo>
                  <a:lnTo>
                    <a:pt x="1" y="13"/>
                  </a:lnTo>
                  <a:lnTo>
                    <a:pt x="446" y="459"/>
                  </a:lnTo>
                  <a:lnTo>
                    <a:pt x="461" y="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7293984" y="1801681"/>
              <a:ext cx="33618" cy="33618"/>
            </a:xfrm>
            <a:custGeom>
              <a:rect b="b" l="l" r="r" t="t"/>
              <a:pathLst>
                <a:path extrusionOk="0" h="447" w="447">
                  <a:moveTo>
                    <a:pt x="1" y="0"/>
                  </a:moveTo>
                  <a:lnTo>
                    <a:pt x="1" y="15"/>
                  </a:lnTo>
                  <a:lnTo>
                    <a:pt x="433" y="446"/>
                  </a:lnTo>
                  <a:lnTo>
                    <a:pt x="446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7293984" y="1802734"/>
              <a:ext cx="32565" cy="32565"/>
            </a:xfrm>
            <a:custGeom>
              <a:rect b="b" l="l" r="r" t="t"/>
              <a:pathLst>
                <a:path extrusionOk="0" h="433" w="433">
                  <a:moveTo>
                    <a:pt x="1" y="1"/>
                  </a:moveTo>
                  <a:lnTo>
                    <a:pt x="1" y="15"/>
                  </a:lnTo>
                  <a:lnTo>
                    <a:pt x="419" y="432"/>
                  </a:lnTo>
                  <a:lnTo>
                    <a:pt x="433" y="4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7293984" y="1803862"/>
              <a:ext cx="31587" cy="31437"/>
            </a:xfrm>
            <a:custGeom>
              <a:rect b="b" l="l" r="r" t="t"/>
              <a:pathLst>
                <a:path extrusionOk="0" h="418" w="420">
                  <a:moveTo>
                    <a:pt x="1" y="0"/>
                  </a:moveTo>
                  <a:lnTo>
                    <a:pt x="1" y="15"/>
                  </a:lnTo>
                  <a:lnTo>
                    <a:pt x="405" y="417"/>
                  </a:lnTo>
                  <a:lnTo>
                    <a:pt x="419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7293984" y="1804914"/>
              <a:ext cx="30459" cy="30384"/>
            </a:xfrm>
            <a:custGeom>
              <a:rect b="b" l="l" r="r" t="t"/>
              <a:pathLst>
                <a:path extrusionOk="0" h="404" w="405">
                  <a:moveTo>
                    <a:pt x="1" y="1"/>
                  </a:moveTo>
                  <a:lnTo>
                    <a:pt x="1" y="13"/>
                  </a:lnTo>
                  <a:lnTo>
                    <a:pt x="390" y="403"/>
                  </a:lnTo>
                  <a:lnTo>
                    <a:pt x="405" y="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7293984" y="1805892"/>
              <a:ext cx="29406" cy="29406"/>
            </a:xfrm>
            <a:custGeom>
              <a:rect b="b" l="l" r="r" t="t"/>
              <a:pathLst>
                <a:path extrusionOk="0" h="391" w="391">
                  <a:moveTo>
                    <a:pt x="1" y="0"/>
                  </a:moveTo>
                  <a:lnTo>
                    <a:pt x="1" y="15"/>
                  </a:lnTo>
                  <a:lnTo>
                    <a:pt x="376" y="390"/>
                  </a:lnTo>
                  <a:lnTo>
                    <a:pt x="390" y="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7293984" y="1806945"/>
              <a:ext cx="28278" cy="28353"/>
            </a:xfrm>
            <a:custGeom>
              <a:rect b="b" l="l" r="r" t="t"/>
              <a:pathLst>
                <a:path extrusionOk="0" h="377" w="376">
                  <a:moveTo>
                    <a:pt x="1" y="1"/>
                  </a:moveTo>
                  <a:lnTo>
                    <a:pt x="1" y="15"/>
                  </a:lnTo>
                  <a:lnTo>
                    <a:pt x="363" y="376"/>
                  </a:lnTo>
                  <a:lnTo>
                    <a:pt x="37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C5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293984" y="1808073"/>
              <a:ext cx="27376" cy="27225"/>
            </a:xfrm>
            <a:custGeom>
              <a:rect b="b" l="l" r="r" t="t"/>
              <a:pathLst>
                <a:path extrusionOk="0" h="362" w="364">
                  <a:moveTo>
                    <a:pt x="1" y="0"/>
                  </a:moveTo>
                  <a:lnTo>
                    <a:pt x="1" y="14"/>
                  </a:lnTo>
                  <a:lnTo>
                    <a:pt x="349" y="361"/>
                  </a:lnTo>
                  <a:lnTo>
                    <a:pt x="363" y="3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7293984" y="1809051"/>
              <a:ext cx="26247" cy="26247"/>
            </a:xfrm>
            <a:custGeom>
              <a:rect b="b" l="l" r="r" t="t"/>
              <a:pathLst>
                <a:path extrusionOk="0" h="349" w="349">
                  <a:moveTo>
                    <a:pt x="1" y="1"/>
                  </a:moveTo>
                  <a:lnTo>
                    <a:pt x="1" y="15"/>
                  </a:lnTo>
                  <a:lnTo>
                    <a:pt x="334" y="348"/>
                  </a:lnTo>
                  <a:lnTo>
                    <a:pt x="349" y="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7293984" y="1810179"/>
              <a:ext cx="25195" cy="25119"/>
            </a:xfrm>
            <a:custGeom>
              <a:rect b="b" l="l" r="r" t="t"/>
              <a:pathLst>
                <a:path extrusionOk="0" h="334" w="335">
                  <a:moveTo>
                    <a:pt x="1" y="0"/>
                  </a:moveTo>
                  <a:lnTo>
                    <a:pt x="1" y="14"/>
                  </a:lnTo>
                  <a:lnTo>
                    <a:pt x="321" y="333"/>
                  </a:lnTo>
                  <a:lnTo>
                    <a:pt x="334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7293984" y="1811157"/>
              <a:ext cx="24142" cy="24142"/>
            </a:xfrm>
            <a:custGeom>
              <a:rect b="b" l="l" r="r" t="t"/>
              <a:pathLst>
                <a:path extrusionOk="0" h="321" w="321">
                  <a:moveTo>
                    <a:pt x="1" y="1"/>
                  </a:moveTo>
                  <a:lnTo>
                    <a:pt x="1" y="14"/>
                  </a:lnTo>
                  <a:lnTo>
                    <a:pt x="307" y="320"/>
                  </a:lnTo>
                  <a:lnTo>
                    <a:pt x="321" y="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7293984" y="1812209"/>
              <a:ext cx="23164" cy="23089"/>
            </a:xfrm>
            <a:custGeom>
              <a:rect b="b" l="l" r="r" t="t"/>
              <a:pathLst>
                <a:path extrusionOk="0" h="307" w="308">
                  <a:moveTo>
                    <a:pt x="1" y="0"/>
                  </a:moveTo>
                  <a:lnTo>
                    <a:pt x="1" y="15"/>
                  </a:lnTo>
                  <a:lnTo>
                    <a:pt x="293" y="306"/>
                  </a:lnTo>
                  <a:lnTo>
                    <a:pt x="3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7293984" y="1813262"/>
              <a:ext cx="22036" cy="22036"/>
            </a:xfrm>
            <a:custGeom>
              <a:rect b="b" l="l" r="r" t="t"/>
              <a:pathLst>
                <a:path extrusionOk="0" h="293" w="293">
                  <a:moveTo>
                    <a:pt x="1" y="1"/>
                  </a:moveTo>
                  <a:lnTo>
                    <a:pt x="1" y="15"/>
                  </a:lnTo>
                  <a:lnTo>
                    <a:pt x="279" y="292"/>
                  </a:lnTo>
                  <a:lnTo>
                    <a:pt x="293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4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293984" y="1814390"/>
              <a:ext cx="21058" cy="20908"/>
            </a:xfrm>
            <a:custGeom>
              <a:rect b="b" l="l" r="r" t="t"/>
              <a:pathLst>
                <a:path extrusionOk="0" h="278" w="280">
                  <a:moveTo>
                    <a:pt x="1" y="0"/>
                  </a:moveTo>
                  <a:lnTo>
                    <a:pt x="1" y="15"/>
                  </a:lnTo>
                  <a:lnTo>
                    <a:pt x="264" y="277"/>
                  </a:lnTo>
                  <a:lnTo>
                    <a:pt x="279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7293984" y="1815443"/>
              <a:ext cx="19930" cy="19855"/>
            </a:xfrm>
            <a:custGeom>
              <a:rect b="b" l="l" r="r" t="t"/>
              <a:pathLst>
                <a:path extrusionOk="0" h="264" w="265">
                  <a:moveTo>
                    <a:pt x="1" y="1"/>
                  </a:moveTo>
                  <a:lnTo>
                    <a:pt x="1" y="13"/>
                  </a:lnTo>
                  <a:lnTo>
                    <a:pt x="250" y="263"/>
                  </a:lnTo>
                  <a:lnTo>
                    <a:pt x="264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3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7293984" y="1816421"/>
              <a:ext cx="18802" cy="18877"/>
            </a:xfrm>
            <a:custGeom>
              <a:rect b="b" l="l" r="r" t="t"/>
              <a:pathLst>
                <a:path extrusionOk="0" h="251" w="250">
                  <a:moveTo>
                    <a:pt x="1" y="0"/>
                  </a:moveTo>
                  <a:lnTo>
                    <a:pt x="1" y="15"/>
                  </a:lnTo>
                  <a:lnTo>
                    <a:pt x="238" y="250"/>
                  </a:lnTo>
                  <a:lnTo>
                    <a:pt x="250" y="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3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7293984" y="1817474"/>
              <a:ext cx="17899" cy="17824"/>
            </a:xfrm>
            <a:custGeom>
              <a:rect b="b" l="l" r="r" t="t"/>
              <a:pathLst>
                <a:path extrusionOk="0" h="237" w="238">
                  <a:moveTo>
                    <a:pt x="1" y="1"/>
                  </a:moveTo>
                  <a:lnTo>
                    <a:pt x="1" y="15"/>
                  </a:lnTo>
                  <a:lnTo>
                    <a:pt x="223" y="236"/>
                  </a:lnTo>
                  <a:lnTo>
                    <a:pt x="238" y="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7293984" y="1818602"/>
              <a:ext cx="16771" cy="16696"/>
            </a:xfrm>
            <a:custGeom>
              <a:rect b="b" l="l" r="r" t="t"/>
              <a:pathLst>
                <a:path extrusionOk="0" h="222" w="223">
                  <a:moveTo>
                    <a:pt x="1" y="0"/>
                  </a:moveTo>
                  <a:lnTo>
                    <a:pt x="1" y="14"/>
                  </a:lnTo>
                  <a:lnTo>
                    <a:pt x="208" y="221"/>
                  </a:lnTo>
                  <a:lnTo>
                    <a:pt x="22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7293984" y="1819580"/>
              <a:ext cx="15718" cy="15718"/>
            </a:xfrm>
            <a:custGeom>
              <a:rect b="b" l="l" r="r" t="t"/>
              <a:pathLst>
                <a:path extrusionOk="0" h="209" w="209">
                  <a:moveTo>
                    <a:pt x="1" y="1"/>
                  </a:moveTo>
                  <a:lnTo>
                    <a:pt x="1" y="15"/>
                  </a:lnTo>
                  <a:lnTo>
                    <a:pt x="194" y="208"/>
                  </a:lnTo>
                  <a:lnTo>
                    <a:pt x="208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7293984" y="1820708"/>
              <a:ext cx="14590" cy="14590"/>
            </a:xfrm>
            <a:custGeom>
              <a:rect b="b" l="l" r="r" t="t"/>
              <a:pathLst>
                <a:path extrusionOk="0" h="194" w="194">
                  <a:moveTo>
                    <a:pt x="1" y="0"/>
                  </a:moveTo>
                  <a:lnTo>
                    <a:pt x="1" y="14"/>
                  </a:lnTo>
                  <a:lnTo>
                    <a:pt x="180" y="193"/>
                  </a:lnTo>
                  <a:lnTo>
                    <a:pt x="194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2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7293984" y="1821685"/>
              <a:ext cx="13613" cy="13613"/>
            </a:xfrm>
            <a:custGeom>
              <a:rect b="b" l="l" r="r" t="t"/>
              <a:pathLst>
                <a:path extrusionOk="0" h="181" w="181">
                  <a:moveTo>
                    <a:pt x="1" y="1"/>
                  </a:moveTo>
                  <a:lnTo>
                    <a:pt x="1" y="14"/>
                  </a:lnTo>
                  <a:lnTo>
                    <a:pt x="167" y="180"/>
                  </a:lnTo>
                  <a:lnTo>
                    <a:pt x="18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7293984" y="1822738"/>
              <a:ext cx="12560" cy="12560"/>
            </a:xfrm>
            <a:custGeom>
              <a:rect b="b" l="l" r="r" t="t"/>
              <a:pathLst>
                <a:path extrusionOk="0" h="167" w="167">
                  <a:moveTo>
                    <a:pt x="1" y="0"/>
                  </a:moveTo>
                  <a:lnTo>
                    <a:pt x="1" y="15"/>
                  </a:lnTo>
                  <a:lnTo>
                    <a:pt x="152" y="166"/>
                  </a:lnTo>
                  <a:lnTo>
                    <a:pt x="167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7293984" y="1823791"/>
              <a:ext cx="11507" cy="11507"/>
            </a:xfrm>
            <a:custGeom>
              <a:rect b="b" l="l" r="r" t="t"/>
              <a:pathLst>
                <a:path extrusionOk="0" h="153" w="153">
                  <a:moveTo>
                    <a:pt x="1" y="1"/>
                  </a:moveTo>
                  <a:lnTo>
                    <a:pt x="1" y="15"/>
                  </a:lnTo>
                  <a:lnTo>
                    <a:pt x="139" y="152"/>
                  </a:lnTo>
                  <a:lnTo>
                    <a:pt x="152" y="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7293984" y="1824919"/>
              <a:ext cx="10454" cy="10379"/>
            </a:xfrm>
            <a:custGeom>
              <a:rect b="b" l="l" r="r" t="t"/>
              <a:pathLst>
                <a:path extrusionOk="0" h="138" w="139">
                  <a:moveTo>
                    <a:pt x="1" y="0"/>
                  </a:moveTo>
                  <a:lnTo>
                    <a:pt x="1" y="15"/>
                  </a:lnTo>
                  <a:lnTo>
                    <a:pt x="124" y="137"/>
                  </a:lnTo>
                  <a:lnTo>
                    <a:pt x="139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1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7293984" y="1825972"/>
              <a:ext cx="9401" cy="9326"/>
            </a:xfrm>
            <a:custGeom>
              <a:rect b="b" l="l" r="r" t="t"/>
              <a:pathLst>
                <a:path extrusionOk="0" h="124" w="125">
                  <a:moveTo>
                    <a:pt x="1" y="1"/>
                  </a:moveTo>
                  <a:lnTo>
                    <a:pt x="1" y="13"/>
                  </a:lnTo>
                  <a:lnTo>
                    <a:pt x="110" y="123"/>
                  </a:lnTo>
                  <a:lnTo>
                    <a:pt x="124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7293984" y="1826950"/>
              <a:ext cx="8273" cy="8348"/>
            </a:xfrm>
            <a:custGeom>
              <a:rect b="b" l="l" r="r" t="t"/>
              <a:pathLst>
                <a:path extrusionOk="0" h="111" w="110">
                  <a:moveTo>
                    <a:pt x="1" y="0"/>
                  </a:moveTo>
                  <a:lnTo>
                    <a:pt x="1" y="15"/>
                  </a:lnTo>
                  <a:lnTo>
                    <a:pt x="97" y="110"/>
                  </a:lnTo>
                  <a:lnTo>
                    <a:pt x="110" y="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7293984" y="1828003"/>
              <a:ext cx="7370" cy="7295"/>
            </a:xfrm>
            <a:custGeom>
              <a:rect b="b" l="l" r="r" t="t"/>
              <a:pathLst>
                <a:path extrusionOk="0" h="97" w="98">
                  <a:moveTo>
                    <a:pt x="1" y="1"/>
                  </a:moveTo>
                  <a:lnTo>
                    <a:pt x="1" y="16"/>
                  </a:lnTo>
                  <a:lnTo>
                    <a:pt x="83" y="96"/>
                  </a:lnTo>
                  <a:lnTo>
                    <a:pt x="97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293984" y="1829131"/>
              <a:ext cx="6242" cy="6167"/>
            </a:xfrm>
            <a:custGeom>
              <a:rect b="b" l="l" r="r" t="t"/>
              <a:pathLst>
                <a:path extrusionOk="0" h="82" w="83">
                  <a:moveTo>
                    <a:pt x="1" y="1"/>
                  </a:moveTo>
                  <a:lnTo>
                    <a:pt x="1" y="81"/>
                  </a:lnTo>
                  <a:lnTo>
                    <a:pt x="83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C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7289547" y="1760468"/>
              <a:ext cx="119204" cy="79269"/>
            </a:xfrm>
            <a:custGeom>
              <a:rect b="b" l="l" r="r" t="t"/>
              <a:pathLst>
                <a:path extrusionOk="0" h="1054" w="1585">
                  <a:moveTo>
                    <a:pt x="164" y="118"/>
                  </a:moveTo>
                  <a:lnTo>
                    <a:pt x="1466" y="193"/>
                  </a:lnTo>
                  <a:lnTo>
                    <a:pt x="1424" y="934"/>
                  </a:lnTo>
                  <a:lnTo>
                    <a:pt x="121" y="859"/>
                  </a:lnTo>
                  <a:lnTo>
                    <a:pt x="164" y="118"/>
                  </a:lnTo>
                  <a:close/>
                  <a:moveTo>
                    <a:pt x="108" y="0"/>
                  </a:moveTo>
                  <a:cubicBezTo>
                    <a:pt x="77" y="0"/>
                    <a:pt x="52" y="23"/>
                    <a:pt x="51" y="54"/>
                  </a:cubicBezTo>
                  <a:lnTo>
                    <a:pt x="2" y="910"/>
                  </a:lnTo>
                  <a:cubicBezTo>
                    <a:pt x="1" y="943"/>
                    <a:pt x="24" y="971"/>
                    <a:pt x="56" y="972"/>
                  </a:cubicBezTo>
                  <a:lnTo>
                    <a:pt x="1472" y="1054"/>
                  </a:lnTo>
                  <a:cubicBezTo>
                    <a:pt x="1473" y="1054"/>
                    <a:pt x="1474" y="1054"/>
                    <a:pt x="1474" y="1054"/>
                  </a:cubicBezTo>
                  <a:cubicBezTo>
                    <a:pt x="1507" y="1054"/>
                    <a:pt x="1533" y="1029"/>
                    <a:pt x="1534" y="999"/>
                  </a:cubicBezTo>
                  <a:lnTo>
                    <a:pt x="1583" y="142"/>
                  </a:lnTo>
                  <a:cubicBezTo>
                    <a:pt x="1584" y="110"/>
                    <a:pt x="1561" y="82"/>
                    <a:pt x="1528" y="81"/>
                  </a:cubicBezTo>
                  <a:lnTo>
                    <a:pt x="112" y="0"/>
                  </a:lnTo>
                  <a:cubicBezTo>
                    <a:pt x="110" y="0"/>
                    <a:pt x="109" y="0"/>
                    <a:pt x="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7392353" y="1692030"/>
              <a:ext cx="85962" cy="184785"/>
            </a:xfrm>
            <a:custGeom>
              <a:rect b="b" l="l" r="r" t="t"/>
              <a:pathLst>
                <a:path extrusionOk="0" h="2457" w="1143">
                  <a:moveTo>
                    <a:pt x="339" y="1"/>
                  </a:moveTo>
                  <a:cubicBezTo>
                    <a:pt x="327" y="1"/>
                    <a:pt x="316" y="2"/>
                    <a:pt x="306" y="4"/>
                  </a:cubicBezTo>
                  <a:cubicBezTo>
                    <a:pt x="72" y="55"/>
                    <a:pt x="1" y="644"/>
                    <a:pt x="147" y="1321"/>
                  </a:cubicBezTo>
                  <a:cubicBezTo>
                    <a:pt x="287" y="1966"/>
                    <a:pt x="574" y="2457"/>
                    <a:pt x="804" y="2457"/>
                  </a:cubicBezTo>
                  <a:cubicBezTo>
                    <a:pt x="815" y="2457"/>
                    <a:pt x="826" y="2456"/>
                    <a:pt x="837" y="2453"/>
                  </a:cubicBezTo>
                  <a:cubicBezTo>
                    <a:pt x="1070" y="2403"/>
                    <a:pt x="1142" y="1812"/>
                    <a:pt x="996" y="1136"/>
                  </a:cubicBezTo>
                  <a:cubicBezTo>
                    <a:pt x="856" y="492"/>
                    <a:pt x="56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7391601" y="1687142"/>
              <a:ext cx="87466" cy="194487"/>
            </a:xfrm>
            <a:custGeom>
              <a:rect b="b" l="l" r="r" t="t"/>
              <a:pathLst>
                <a:path extrusionOk="0" h="2586" w="1163">
                  <a:moveTo>
                    <a:pt x="350" y="129"/>
                  </a:moveTo>
                  <a:cubicBezTo>
                    <a:pt x="523" y="129"/>
                    <a:pt x="805" y="575"/>
                    <a:pt x="943" y="1215"/>
                  </a:cubicBezTo>
                  <a:cubicBezTo>
                    <a:pt x="1012" y="1536"/>
                    <a:pt x="1034" y="1845"/>
                    <a:pt x="1006" y="2087"/>
                  </a:cubicBezTo>
                  <a:cubicBezTo>
                    <a:pt x="980" y="2299"/>
                    <a:pt x="914" y="2436"/>
                    <a:pt x="833" y="2455"/>
                  </a:cubicBezTo>
                  <a:cubicBezTo>
                    <a:pt x="827" y="2457"/>
                    <a:pt x="820" y="2457"/>
                    <a:pt x="813" y="2457"/>
                  </a:cubicBezTo>
                  <a:cubicBezTo>
                    <a:pt x="640" y="2457"/>
                    <a:pt x="358" y="2011"/>
                    <a:pt x="219" y="1372"/>
                  </a:cubicBezTo>
                  <a:cubicBezTo>
                    <a:pt x="151" y="1051"/>
                    <a:pt x="129" y="742"/>
                    <a:pt x="157" y="500"/>
                  </a:cubicBezTo>
                  <a:cubicBezTo>
                    <a:pt x="183" y="287"/>
                    <a:pt x="248" y="150"/>
                    <a:pt x="330" y="132"/>
                  </a:cubicBezTo>
                  <a:cubicBezTo>
                    <a:pt x="333" y="130"/>
                    <a:pt x="337" y="130"/>
                    <a:pt x="343" y="129"/>
                  </a:cubicBezTo>
                  <a:cubicBezTo>
                    <a:pt x="345" y="129"/>
                    <a:pt x="347" y="129"/>
                    <a:pt x="350" y="129"/>
                  </a:cubicBezTo>
                  <a:close/>
                  <a:moveTo>
                    <a:pt x="350" y="1"/>
                  </a:moveTo>
                  <a:cubicBezTo>
                    <a:pt x="334" y="1"/>
                    <a:pt x="318" y="3"/>
                    <a:pt x="302" y="6"/>
                  </a:cubicBezTo>
                  <a:cubicBezTo>
                    <a:pt x="159" y="37"/>
                    <a:pt x="63" y="203"/>
                    <a:pt x="30" y="484"/>
                  </a:cubicBezTo>
                  <a:cubicBezTo>
                    <a:pt x="0" y="740"/>
                    <a:pt x="22" y="1066"/>
                    <a:pt x="95" y="1399"/>
                  </a:cubicBezTo>
                  <a:cubicBezTo>
                    <a:pt x="224" y="1992"/>
                    <a:pt x="513" y="2585"/>
                    <a:pt x="812" y="2585"/>
                  </a:cubicBezTo>
                  <a:cubicBezTo>
                    <a:pt x="818" y="2585"/>
                    <a:pt x="823" y="2585"/>
                    <a:pt x="828" y="2585"/>
                  </a:cubicBezTo>
                  <a:cubicBezTo>
                    <a:pt x="840" y="2585"/>
                    <a:pt x="850" y="2584"/>
                    <a:pt x="860" y="2581"/>
                  </a:cubicBezTo>
                  <a:cubicBezTo>
                    <a:pt x="1005" y="2550"/>
                    <a:pt x="1099" y="2384"/>
                    <a:pt x="1132" y="2102"/>
                  </a:cubicBezTo>
                  <a:cubicBezTo>
                    <a:pt x="1162" y="1846"/>
                    <a:pt x="1141" y="1521"/>
                    <a:pt x="1068" y="1187"/>
                  </a:cubicBezTo>
                  <a:cubicBezTo>
                    <a:pt x="940" y="594"/>
                    <a:pt x="65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7196066" y="1716472"/>
              <a:ext cx="313540" cy="224194"/>
            </a:xfrm>
            <a:custGeom>
              <a:rect b="b" l="l" r="r" t="t"/>
              <a:pathLst>
                <a:path extrusionOk="0" h="2981" w="4169">
                  <a:moveTo>
                    <a:pt x="2513" y="1"/>
                  </a:moveTo>
                  <a:cubicBezTo>
                    <a:pt x="2459" y="1"/>
                    <a:pt x="2406" y="2"/>
                    <a:pt x="2356" y="6"/>
                  </a:cubicBezTo>
                  <a:lnTo>
                    <a:pt x="378" y="150"/>
                  </a:lnTo>
                  <a:cubicBezTo>
                    <a:pt x="151" y="175"/>
                    <a:pt x="0" y="399"/>
                    <a:pt x="66" y="618"/>
                  </a:cubicBezTo>
                  <a:cubicBezTo>
                    <a:pt x="100" y="739"/>
                    <a:pt x="198" y="799"/>
                    <a:pt x="322" y="814"/>
                  </a:cubicBezTo>
                  <a:lnTo>
                    <a:pt x="850" y="918"/>
                  </a:lnTo>
                  <a:lnTo>
                    <a:pt x="375" y="2119"/>
                  </a:lnTo>
                  <a:cubicBezTo>
                    <a:pt x="294" y="2305"/>
                    <a:pt x="378" y="2521"/>
                    <a:pt x="561" y="2602"/>
                  </a:cubicBezTo>
                  <a:cubicBezTo>
                    <a:pt x="608" y="2622"/>
                    <a:pt x="658" y="2632"/>
                    <a:pt x="706" y="2632"/>
                  </a:cubicBezTo>
                  <a:cubicBezTo>
                    <a:pt x="842" y="2632"/>
                    <a:pt x="972" y="2555"/>
                    <a:pt x="1034" y="2425"/>
                  </a:cubicBezTo>
                  <a:lnTo>
                    <a:pt x="1034" y="2425"/>
                  </a:lnTo>
                  <a:lnTo>
                    <a:pt x="1005" y="2512"/>
                  </a:lnTo>
                  <a:cubicBezTo>
                    <a:pt x="946" y="2646"/>
                    <a:pt x="1059" y="2819"/>
                    <a:pt x="1193" y="2877"/>
                  </a:cubicBezTo>
                  <a:lnTo>
                    <a:pt x="1220" y="2889"/>
                  </a:lnTo>
                  <a:cubicBezTo>
                    <a:pt x="1255" y="2904"/>
                    <a:pt x="1291" y="2911"/>
                    <a:pt x="1328" y="2911"/>
                  </a:cubicBezTo>
                  <a:cubicBezTo>
                    <a:pt x="1413" y="2911"/>
                    <a:pt x="1495" y="2872"/>
                    <a:pt x="1547" y="2801"/>
                  </a:cubicBezTo>
                  <a:cubicBezTo>
                    <a:pt x="1656" y="2650"/>
                    <a:pt x="1821" y="2391"/>
                    <a:pt x="2014" y="1978"/>
                  </a:cubicBezTo>
                  <a:lnTo>
                    <a:pt x="2014" y="1978"/>
                  </a:lnTo>
                  <a:lnTo>
                    <a:pt x="1739" y="2653"/>
                  </a:lnTo>
                  <a:cubicBezTo>
                    <a:pt x="1691" y="2771"/>
                    <a:pt x="1745" y="2906"/>
                    <a:pt x="1862" y="2958"/>
                  </a:cubicBezTo>
                  <a:cubicBezTo>
                    <a:pt x="1896" y="2973"/>
                    <a:pt x="1931" y="2980"/>
                    <a:pt x="1966" y="2980"/>
                  </a:cubicBezTo>
                  <a:cubicBezTo>
                    <a:pt x="2050" y="2980"/>
                    <a:pt x="2131" y="2938"/>
                    <a:pt x="2179" y="2863"/>
                  </a:cubicBezTo>
                  <a:cubicBezTo>
                    <a:pt x="2260" y="2733"/>
                    <a:pt x="2377" y="2545"/>
                    <a:pt x="2496" y="2332"/>
                  </a:cubicBezTo>
                  <a:lnTo>
                    <a:pt x="2496" y="2332"/>
                  </a:lnTo>
                  <a:lnTo>
                    <a:pt x="2356" y="2635"/>
                  </a:lnTo>
                  <a:cubicBezTo>
                    <a:pt x="2279" y="2801"/>
                    <a:pt x="2414" y="2958"/>
                    <a:pt x="2572" y="2958"/>
                  </a:cubicBezTo>
                  <a:cubicBezTo>
                    <a:pt x="2606" y="2958"/>
                    <a:pt x="2642" y="2951"/>
                    <a:pt x="2677" y="2934"/>
                  </a:cubicBezTo>
                  <a:cubicBezTo>
                    <a:pt x="2735" y="2906"/>
                    <a:pt x="2783" y="2860"/>
                    <a:pt x="2827" y="2812"/>
                  </a:cubicBezTo>
                  <a:cubicBezTo>
                    <a:pt x="2933" y="2697"/>
                    <a:pt x="3024" y="2568"/>
                    <a:pt x="3104" y="2435"/>
                  </a:cubicBezTo>
                  <a:cubicBezTo>
                    <a:pt x="3167" y="2334"/>
                    <a:pt x="3265" y="2210"/>
                    <a:pt x="3300" y="2095"/>
                  </a:cubicBezTo>
                  <a:cubicBezTo>
                    <a:pt x="3363" y="1885"/>
                    <a:pt x="4168" y="1781"/>
                    <a:pt x="4168" y="1781"/>
                  </a:cubicBezTo>
                  <a:lnTo>
                    <a:pt x="3980" y="810"/>
                  </a:lnTo>
                  <a:cubicBezTo>
                    <a:pt x="4034" y="244"/>
                    <a:pt x="3137" y="1"/>
                    <a:pt x="251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7193584" y="1711659"/>
              <a:ext cx="321211" cy="233820"/>
            </a:xfrm>
            <a:custGeom>
              <a:rect b="b" l="l" r="r" t="t"/>
              <a:pathLst>
                <a:path extrusionOk="0" h="3109" w="4271">
                  <a:moveTo>
                    <a:pt x="2550" y="130"/>
                  </a:moveTo>
                  <a:cubicBezTo>
                    <a:pt x="3009" y="130"/>
                    <a:pt x="3566" y="265"/>
                    <a:pt x="3816" y="520"/>
                  </a:cubicBezTo>
                  <a:cubicBezTo>
                    <a:pt x="3918" y="621"/>
                    <a:pt x="3961" y="740"/>
                    <a:pt x="3950" y="869"/>
                  </a:cubicBezTo>
                  <a:cubicBezTo>
                    <a:pt x="3950" y="875"/>
                    <a:pt x="3950" y="881"/>
                    <a:pt x="3951" y="888"/>
                  </a:cubicBezTo>
                  <a:lnTo>
                    <a:pt x="4126" y="1792"/>
                  </a:lnTo>
                  <a:cubicBezTo>
                    <a:pt x="4008" y="1808"/>
                    <a:pt x="3826" y="1841"/>
                    <a:pt x="3659" y="1893"/>
                  </a:cubicBezTo>
                  <a:cubicBezTo>
                    <a:pt x="3473" y="1950"/>
                    <a:pt x="3306" y="2031"/>
                    <a:pt x="3272" y="2142"/>
                  </a:cubicBezTo>
                  <a:cubicBezTo>
                    <a:pt x="3251" y="2215"/>
                    <a:pt x="3194" y="2302"/>
                    <a:pt x="3143" y="2378"/>
                  </a:cubicBezTo>
                  <a:cubicBezTo>
                    <a:pt x="3122" y="2409"/>
                    <a:pt x="3101" y="2438"/>
                    <a:pt x="3085" y="2467"/>
                  </a:cubicBezTo>
                  <a:cubicBezTo>
                    <a:pt x="2991" y="2620"/>
                    <a:pt x="2906" y="2737"/>
                    <a:pt x="2815" y="2835"/>
                  </a:cubicBezTo>
                  <a:cubicBezTo>
                    <a:pt x="2778" y="2873"/>
                    <a:pt x="2733" y="2918"/>
                    <a:pt x="2683" y="2942"/>
                  </a:cubicBezTo>
                  <a:cubicBezTo>
                    <a:pt x="2656" y="2955"/>
                    <a:pt x="2630" y="2960"/>
                    <a:pt x="2606" y="2960"/>
                  </a:cubicBezTo>
                  <a:cubicBezTo>
                    <a:pt x="2554" y="2960"/>
                    <a:pt x="2509" y="2936"/>
                    <a:pt x="2481" y="2909"/>
                  </a:cubicBezTo>
                  <a:cubicBezTo>
                    <a:pt x="2430" y="2859"/>
                    <a:pt x="2418" y="2791"/>
                    <a:pt x="2447" y="2727"/>
                  </a:cubicBezTo>
                  <a:lnTo>
                    <a:pt x="2587" y="2425"/>
                  </a:lnTo>
                  <a:cubicBezTo>
                    <a:pt x="2602" y="2394"/>
                    <a:pt x="2591" y="2355"/>
                    <a:pt x="2559" y="2340"/>
                  </a:cubicBezTo>
                  <a:cubicBezTo>
                    <a:pt x="2551" y="2335"/>
                    <a:pt x="2541" y="2333"/>
                    <a:pt x="2532" y="2333"/>
                  </a:cubicBezTo>
                  <a:cubicBezTo>
                    <a:pt x="2509" y="2333"/>
                    <a:pt x="2487" y="2345"/>
                    <a:pt x="2475" y="2366"/>
                  </a:cubicBezTo>
                  <a:cubicBezTo>
                    <a:pt x="2351" y="2586"/>
                    <a:pt x="2234" y="2775"/>
                    <a:pt x="2159" y="2894"/>
                  </a:cubicBezTo>
                  <a:cubicBezTo>
                    <a:pt x="2123" y="2951"/>
                    <a:pt x="2063" y="2982"/>
                    <a:pt x="2001" y="2982"/>
                  </a:cubicBezTo>
                  <a:cubicBezTo>
                    <a:pt x="1975" y="2982"/>
                    <a:pt x="1948" y="2977"/>
                    <a:pt x="1922" y="2966"/>
                  </a:cubicBezTo>
                  <a:cubicBezTo>
                    <a:pt x="1837" y="2926"/>
                    <a:pt x="1798" y="2830"/>
                    <a:pt x="1833" y="2742"/>
                  </a:cubicBezTo>
                  <a:lnTo>
                    <a:pt x="2108" y="2068"/>
                  </a:lnTo>
                  <a:cubicBezTo>
                    <a:pt x="2120" y="2036"/>
                    <a:pt x="2107" y="1999"/>
                    <a:pt x="2074" y="1985"/>
                  </a:cubicBezTo>
                  <a:cubicBezTo>
                    <a:pt x="2066" y="1981"/>
                    <a:pt x="2057" y="1979"/>
                    <a:pt x="2048" y="1979"/>
                  </a:cubicBezTo>
                  <a:cubicBezTo>
                    <a:pt x="2024" y="1979"/>
                    <a:pt x="2001" y="1993"/>
                    <a:pt x="1991" y="2016"/>
                  </a:cubicBezTo>
                  <a:cubicBezTo>
                    <a:pt x="1798" y="2430"/>
                    <a:pt x="1633" y="2686"/>
                    <a:pt x="1531" y="2828"/>
                  </a:cubicBezTo>
                  <a:cubicBezTo>
                    <a:pt x="1491" y="2883"/>
                    <a:pt x="1430" y="2913"/>
                    <a:pt x="1366" y="2913"/>
                  </a:cubicBezTo>
                  <a:cubicBezTo>
                    <a:pt x="1338" y="2913"/>
                    <a:pt x="1309" y="2907"/>
                    <a:pt x="1282" y="2895"/>
                  </a:cubicBezTo>
                  <a:lnTo>
                    <a:pt x="1256" y="2884"/>
                  </a:lnTo>
                  <a:cubicBezTo>
                    <a:pt x="1201" y="2861"/>
                    <a:pt x="1150" y="2812"/>
                    <a:pt x="1119" y="2757"/>
                  </a:cubicBezTo>
                  <a:cubicBezTo>
                    <a:pt x="1101" y="2724"/>
                    <a:pt x="1074" y="2660"/>
                    <a:pt x="1100" y="2602"/>
                  </a:cubicBezTo>
                  <a:lnTo>
                    <a:pt x="1131" y="2511"/>
                  </a:lnTo>
                  <a:cubicBezTo>
                    <a:pt x="1142" y="2479"/>
                    <a:pt x="1126" y="2444"/>
                    <a:pt x="1095" y="2431"/>
                  </a:cubicBezTo>
                  <a:cubicBezTo>
                    <a:pt x="1087" y="2428"/>
                    <a:pt x="1078" y="2426"/>
                    <a:pt x="1070" y="2426"/>
                  </a:cubicBezTo>
                  <a:cubicBezTo>
                    <a:pt x="1046" y="2426"/>
                    <a:pt x="1024" y="2439"/>
                    <a:pt x="1013" y="2462"/>
                  </a:cubicBezTo>
                  <a:cubicBezTo>
                    <a:pt x="961" y="2570"/>
                    <a:pt x="856" y="2633"/>
                    <a:pt x="744" y="2633"/>
                  </a:cubicBezTo>
                  <a:cubicBezTo>
                    <a:pt x="704" y="2633"/>
                    <a:pt x="663" y="2625"/>
                    <a:pt x="624" y="2608"/>
                  </a:cubicBezTo>
                  <a:cubicBezTo>
                    <a:pt x="550" y="2575"/>
                    <a:pt x="494" y="2516"/>
                    <a:pt x="464" y="2442"/>
                  </a:cubicBezTo>
                  <a:cubicBezTo>
                    <a:pt x="436" y="2366"/>
                    <a:pt x="437" y="2285"/>
                    <a:pt x="469" y="2210"/>
                  </a:cubicBezTo>
                  <a:cubicBezTo>
                    <a:pt x="469" y="2209"/>
                    <a:pt x="470" y="2209"/>
                    <a:pt x="470" y="2208"/>
                  </a:cubicBezTo>
                  <a:lnTo>
                    <a:pt x="946" y="1006"/>
                  </a:lnTo>
                  <a:cubicBezTo>
                    <a:pt x="952" y="989"/>
                    <a:pt x="951" y="969"/>
                    <a:pt x="942" y="952"/>
                  </a:cubicBezTo>
                  <a:cubicBezTo>
                    <a:pt x="932" y="936"/>
                    <a:pt x="916" y="923"/>
                    <a:pt x="898" y="920"/>
                  </a:cubicBezTo>
                  <a:lnTo>
                    <a:pt x="370" y="815"/>
                  </a:lnTo>
                  <a:cubicBezTo>
                    <a:pt x="255" y="802"/>
                    <a:pt x="187" y="753"/>
                    <a:pt x="161" y="666"/>
                  </a:cubicBezTo>
                  <a:cubicBezTo>
                    <a:pt x="135" y="579"/>
                    <a:pt x="149" y="486"/>
                    <a:pt x="200" y="412"/>
                  </a:cubicBezTo>
                  <a:cubicBezTo>
                    <a:pt x="249" y="336"/>
                    <a:pt x="329" y="288"/>
                    <a:pt x="418" y="279"/>
                  </a:cubicBezTo>
                  <a:lnTo>
                    <a:pt x="2394" y="136"/>
                  </a:lnTo>
                  <a:cubicBezTo>
                    <a:pt x="2445" y="132"/>
                    <a:pt x="2497" y="130"/>
                    <a:pt x="2550" y="130"/>
                  </a:cubicBezTo>
                  <a:close/>
                  <a:moveTo>
                    <a:pt x="2550" y="0"/>
                  </a:moveTo>
                  <a:cubicBezTo>
                    <a:pt x="2493" y="0"/>
                    <a:pt x="2438" y="2"/>
                    <a:pt x="2385" y="6"/>
                  </a:cubicBezTo>
                  <a:lnTo>
                    <a:pt x="407" y="149"/>
                  </a:lnTo>
                  <a:cubicBezTo>
                    <a:pt x="277" y="164"/>
                    <a:pt x="163" y="232"/>
                    <a:pt x="92" y="339"/>
                  </a:cubicBezTo>
                  <a:cubicBezTo>
                    <a:pt x="21" y="445"/>
                    <a:pt x="0" y="577"/>
                    <a:pt x="37" y="699"/>
                  </a:cubicBezTo>
                  <a:cubicBezTo>
                    <a:pt x="76" y="837"/>
                    <a:pt x="187" y="921"/>
                    <a:pt x="348" y="940"/>
                  </a:cubicBezTo>
                  <a:lnTo>
                    <a:pt x="795" y="1029"/>
                  </a:lnTo>
                  <a:lnTo>
                    <a:pt x="349" y="2157"/>
                  </a:lnTo>
                  <a:cubicBezTo>
                    <a:pt x="303" y="2263"/>
                    <a:pt x="301" y="2379"/>
                    <a:pt x="343" y="2486"/>
                  </a:cubicBezTo>
                  <a:cubicBezTo>
                    <a:pt x="385" y="2593"/>
                    <a:pt x="465" y="2678"/>
                    <a:pt x="571" y="2723"/>
                  </a:cubicBezTo>
                  <a:cubicBezTo>
                    <a:pt x="627" y="2748"/>
                    <a:pt x="686" y="2760"/>
                    <a:pt x="743" y="2760"/>
                  </a:cubicBezTo>
                  <a:cubicBezTo>
                    <a:pt x="821" y="2760"/>
                    <a:pt x="897" y="2738"/>
                    <a:pt x="962" y="2699"/>
                  </a:cubicBezTo>
                  <a:cubicBezTo>
                    <a:pt x="983" y="2824"/>
                    <a:pt x="1083" y="2946"/>
                    <a:pt x="1202" y="2998"/>
                  </a:cubicBezTo>
                  <a:lnTo>
                    <a:pt x="1230" y="3010"/>
                  </a:lnTo>
                  <a:cubicBezTo>
                    <a:pt x="1274" y="3029"/>
                    <a:pt x="1320" y="3039"/>
                    <a:pt x="1365" y="3039"/>
                  </a:cubicBezTo>
                  <a:cubicBezTo>
                    <a:pt x="1469" y="3039"/>
                    <a:pt x="1569" y="2990"/>
                    <a:pt x="1633" y="2901"/>
                  </a:cubicBezTo>
                  <a:cubicBezTo>
                    <a:pt x="1650" y="2876"/>
                    <a:pt x="1671" y="2847"/>
                    <a:pt x="1692" y="2816"/>
                  </a:cubicBezTo>
                  <a:cubicBezTo>
                    <a:pt x="1695" y="2928"/>
                    <a:pt x="1760" y="3032"/>
                    <a:pt x="1869" y="3080"/>
                  </a:cubicBezTo>
                  <a:cubicBezTo>
                    <a:pt x="1912" y="3099"/>
                    <a:pt x="1956" y="3108"/>
                    <a:pt x="2000" y="3108"/>
                  </a:cubicBezTo>
                  <a:cubicBezTo>
                    <a:pt x="2106" y="3108"/>
                    <a:pt x="2206" y="3055"/>
                    <a:pt x="2266" y="2960"/>
                  </a:cubicBezTo>
                  <a:cubicBezTo>
                    <a:pt x="2281" y="2936"/>
                    <a:pt x="2299" y="2909"/>
                    <a:pt x="2317" y="2878"/>
                  </a:cubicBezTo>
                  <a:cubicBezTo>
                    <a:pt x="2331" y="2923"/>
                    <a:pt x="2356" y="2964"/>
                    <a:pt x="2390" y="2998"/>
                  </a:cubicBezTo>
                  <a:cubicBezTo>
                    <a:pt x="2448" y="3055"/>
                    <a:pt x="2522" y="3085"/>
                    <a:pt x="2599" y="3085"/>
                  </a:cubicBezTo>
                  <a:cubicBezTo>
                    <a:pt x="2631" y="3085"/>
                    <a:pt x="2664" y="3079"/>
                    <a:pt x="2696" y="3068"/>
                  </a:cubicBezTo>
                  <a:cubicBezTo>
                    <a:pt x="2711" y="3064"/>
                    <a:pt x="2727" y="3058"/>
                    <a:pt x="2741" y="3052"/>
                  </a:cubicBezTo>
                  <a:cubicBezTo>
                    <a:pt x="2811" y="3017"/>
                    <a:pt x="2867" y="2965"/>
                    <a:pt x="2911" y="2917"/>
                  </a:cubicBezTo>
                  <a:cubicBezTo>
                    <a:pt x="3008" y="2814"/>
                    <a:pt x="3098" y="2691"/>
                    <a:pt x="3197" y="2530"/>
                  </a:cubicBezTo>
                  <a:cubicBezTo>
                    <a:pt x="3212" y="2504"/>
                    <a:pt x="3231" y="2476"/>
                    <a:pt x="3251" y="2446"/>
                  </a:cubicBezTo>
                  <a:cubicBezTo>
                    <a:pt x="3306" y="2363"/>
                    <a:pt x="3369" y="2269"/>
                    <a:pt x="3396" y="2176"/>
                  </a:cubicBezTo>
                  <a:cubicBezTo>
                    <a:pt x="3427" y="2071"/>
                    <a:pt x="3843" y="1954"/>
                    <a:pt x="4212" y="1907"/>
                  </a:cubicBezTo>
                  <a:cubicBezTo>
                    <a:pt x="4230" y="1906"/>
                    <a:pt x="4246" y="1896"/>
                    <a:pt x="4256" y="1881"/>
                  </a:cubicBezTo>
                  <a:cubicBezTo>
                    <a:pt x="4267" y="1867"/>
                    <a:pt x="4271" y="1849"/>
                    <a:pt x="4267" y="1832"/>
                  </a:cubicBezTo>
                  <a:lnTo>
                    <a:pt x="4080" y="869"/>
                  </a:lnTo>
                  <a:cubicBezTo>
                    <a:pt x="4092" y="704"/>
                    <a:pt x="4034" y="556"/>
                    <a:pt x="3909" y="427"/>
                  </a:cubicBezTo>
                  <a:cubicBezTo>
                    <a:pt x="3625" y="138"/>
                    <a:pt x="3032" y="0"/>
                    <a:pt x="2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7271272" y="1824092"/>
              <a:ext cx="37754" cy="80021"/>
            </a:xfrm>
            <a:custGeom>
              <a:rect b="b" l="l" r="r" t="t"/>
              <a:pathLst>
                <a:path extrusionOk="0" h="1064" w="502">
                  <a:moveTo>
                    <a:pt x="501" y="0"/>
                  </a:moveTo>
                  <a:lnTo>
                    <a:pt x="1" y="10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7265631" y="1819279"/>
              <a:ext cx="48810" cy="89723"/>
            </a:xfrm>
            <a:custGeom>
              <a:rect b="b" l="l" r="r" t="t"/>
              <a:pathLst>
                <a:path extrusionOk="0" h="1193" w="649">
                  <a:moveTo>
                    <a:pt x="575" y="1"/>
                  </a:moveTo>
                  <a:cubicBezTo>
                    <a:pt x="551" y="1"/>
                    <a:pt x="528" y="14"/>
                    <a:pt x="517" y="38"/>
                  </a:cubicBezTo>
                  <a:lnTo>
                    <a:pt x="16" y="1102"/>
                  </a:lnTo>
                  <a:cubicBezTo>
                    <a:pt x="0" y="1134"/>
                    <a:pt x="15" y="1171"/>
                    <a:pt x="47" y="1187"/>
                  </a:cubicBezTo>
                  <a:cubicBezTo>
                    <a:pt x="56" y="1191"/>
                    <a:pt x="66" y="1192"/>
                    <a:pt x="75" y="1192"/>
                  </a:cubicBezTo>
                  <a:cubicBezTo>
                    <a:pt x="82" y="1192"/>
                    <a:pt x="88" y="1191"/>
                    <a:pt x="94" y="1190"/>
                  </a:cubicBezTo>
                  <a:cubicBezTo>
                    <a:pt x="111" y="1184"/>
                    <a:pt x="125" y="1172"/>
                    <a:pt x="133" y="1156"/>
                  </a:cubicBezTo>
                  <a:lnTo>
                    <a:pt x="633" y="92"/>
                  </a:lnTo>
                  <a:cubicBezTo>
                    <a:pt x="649" y="60"/>
                    <a:pt x="634" y="23"/>
                    <a:pt x="602" y="7"/>
                  </a:cubicBezTo>
                  <a:cubicBezTo>
                    <a:pt x="593" y="3"/>
                    <a:pt x="5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326924" y="1846879"/>
              <a:ext cx="29331" cy="60617"/>
            </a:xfrm>
            <a:custGeom>
              <a:rect b="b" l="l" r="r" t="t"/>
              <a:pathLst>
                <a:path extrusionOk="0" h="806" w="390">
                  <a:moveTo>
                    <a:pt x="390" y="0"/>
                  </a:moveTo>
                  <a:lnTo>
                    <a:pt x="1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7321434" y="1842066"/>
              <a:ext cx="40462" cy="70244"/>
            </a:xfrm>
            <a:custGeom>
              <a:rect b="b" l="l" r="r" t="t"/>
              <a:pathLst>
                <a:path extrusionOk="0" h="934" w="538">
                  <a:moveTo>
                    <a:pt x="464" y="1"/>
                  </a:moveTo>
                  <a:cubicBezTo>
                    <a:pt x="440" y="1"/>
                    <a:pt x="417" y="14"/>
                    <a:pt x="407" y="37"/>
                  </a:cubicBezTo>
                  <a:lnTo>
                    <a:pt x="16" y="841"/>
                  </a:lnTo>
                  <a:cubicBezTo>
                    <a:pt x="0" y="874"/>
                    <a:pt x="14" y="911"/>
                    <a:pt x="46" y="926"/>
                  </a:cubicBezTo>
                  <a:cubicBezTo>
                    <a:pt x="55" y="931"/>
                    <a:pt x="64" y="933"/>
                    <a:pt x="73" y="933"/>
                  </a:cubicBezTo>
                  <a:cubicBezTo>
                    <a:pt x="80" y="933"/>
                    <a:pt x="86" y="932"/>
                    <a:pt x="93" y="931"/>
                  </a:cubicBezTo>
                  <a:cubicBezTo>
                    <a:pt x="109" y="925"/>
                    <a:pt x="124" y="914"/>
                    <a:pt x="132" y="897"/>
                  </a:cubicBezTo>
                  <a:lnTo>
                    <a:pt x="522" y="93"/>
                  </a:lnTo>
                  <a:cubicBezTo>
                    <a:pt x="538" y="60"/>
                    <a:pt x="524" y="23"/>
                    <a:pt x="492" y="7"/>
                  </a:cubicBezTo>
                  <a:cubicBezTo>
                    <a:pt x="483" y="3"/>
                    <a:pt x="47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371521" y="1869140"/>
              <a:ext cx="24367" cy="46328"/>
            </a:xfrm>
            <a:custGeom>
              <a:rect b="b" l="l" r="r" t="t"/>
              <a:pathLst>
                <a:path extrusionOk="0" h="616" w="324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365880" y="1864327"/>
              <a:ext cx="35423" cy="55879"/>
            </a:xfrm>
            <a:custGeom>
              <a:rect b="b" l="l" r="r" t="t"/>
              <a:pathLst>
                <a:path extrusionOk="0" h="743" w="471">
                  <a:moveTo>
                    <a:pt x="397" y="1"/>
                  </a:moveTo>
                  <a:cubicBezTo>
                    <a:pt x="374" y="1"/>
                    <a:pt x="352" y="14"/>
                    <a:pt x="340" y="35"/>
                  </a:cubicBezTo>
                  <a:lnTo>
                    <a:pt x="18" y="649"/>
                  </a:lnTo>
                  <a:cubicBezTo>
                    <a:pt x="1" y="680"/>
                    <a:pt x="14" y="719"/>
                    <a:pt x="45" y="735"/>
                  </a:cubicBezTo>
                  <a:cubicBezTo>
                    <a:pt x="55" y="740"/>
                    <a:pt x="65" y="743"/>
                    <a:pt x="75" y="743"/>
                  </a:cubicBezTo>
                  <a:cubicBezTo>
                    <a:pt x="81" y="743"/>
                    <a:pt x="88" y="742"/>
                    <a:pt x="94" y="739"/>
                  </a:cubicBezTo>
                  <a:cubicBezTo>
                    <a:pt x="110" y="734"/>
                    <a:pt x="124" y="724"/>
                    <a:pt x="132" y="708"/>
                  </a:cubicBezTo>
                  <a:lnTo>
                    <a:pt x="454" y="95"/>
                  </a:lnTo>
                  <a:cubicBezTo>
                    <a:pt x="471" y="64"/>
                    <a:pt x="457" y="24"/>
                    <a:pt x="426" y="8"/>
                  </a:cubicBezTo>
                  <a:cubicBezTo>
                    <a:pt x="417" y="3"/>
                    <a:pt x="4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254050" y="1765131"/>
              <a:ext cx="16170" cy="35272"/>
            </a:xfrm>
            <a:custGeom>
              <a:rect b="b" l="l" r="r" t="t"/>
              <a:pathLst>
                <a:path extrusionOk="0" h="469" w="215">
                  <a:moveTo>
                    <a:pt x="214" y="1"/>
                  </a:moveTo>
                  <a:lnTo>
                    <a:pt x="1" y="4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248635" y="1760242"/>
              <a:ext cx="26999" cy="44974"/>
            </a:xfrm>
            <a:custGeom>
              <a:rect b="b" l="l" r="r" t="t"/>
              <a:pathLst>
                <a:path extrusionOk="0" h="598" w="359">
                  <a:moveTo>
                    <a:pt x="287" y="1"/>
                  </a:moveTo>
                  <a:cubicBezTo>
                    <a:pt x="263" y="1"/>
                    <a:pt x="240" y="14"/>
                    <a:pt x="229" y="37"/>
                  </a:cubicBezTo>
                  <a:lnTo>
                    <a:pt x="15" y="507"/>
                  </a:lnTo>
                  <a:cubicBezTo>
                    <a:pt x="1" y="539"/>
                    <a:pt x="15" y="576"/>
                    <a:pt x="47" y="591"/>
                  </a:cubicBezTo>
                  <a:cubicBezTo>
                    <a:pt x="55" y="595"/>
                    <a:pt x="65" y="598"/>
                    <a:pt x="75" y="598"/>
                  </a:cubicBezTo>
                  <a:cubicBezTo>
                    <a:pt x="80" y="598"/>
                    <a:pt x="86" y="597"/>
                    <a:pt x="91" y="595"/>
                  </a:cubicBezTo>
                  <a:cubicBezTo>
                    <a:pt x="109" y="590"/>
                    <a:pt x="122" y="577"/>
                    <a:pt x="131" y="560"/>
                  </a:cubicBezTo>
                  <a:lnTo>
                    <a:pt x="344" y="91"/>
                  </a:lnTo>
                  <a:cubicBezTo>
                    <a:pt x="359" y="58"/>
                    <a:pt x="344" y="21"/>
                    <a:pt x="313" y="6"/>
                  </a:cubicBezTo>
                  <a:cubicBezTo>
                    <a:pt x="305" y="3"/>
                    <a:pt x="29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419126" y="1387371"/>
              <a:ext cx="417176" cy="489150"/>
            </a:xfrm>
            <a:custGeom>
              <a:rect b="b" l="l" r="r" t="t"/>
              <a:pathLst>
                <a:path extrusionOk="0" h="6504" w="5547">
                  <a:moveTo>
                    <a:pt x="4253" y="1"/>
                  </a:moveTo>
                  <a:lnTo>
                    <a:pt x="1428" y="427"/>
                  </a:lnTo>
                  <a:lnTo>
                    <a:pt x="2103" y="3617"/>
                  </a:lnTo>
                  <a:cubicBezTo>
                    <a:pt x="2105" y="3628"/>
                    <a:pt x="531" y="3936"/>
                    <a:pt x="14" y="4036"/>
                  </a:cubicBezTo>
                  <a:cubicBezTo>
                    <a:pt x="0" y="4039"/>
                    <a:pt x="9" y="4065"/>
                    <a:pt x="33" y="4105"/>
                  </a:cubicBezTo>
                  <a:cubicBezTo>
                    <a:pt x="402" y="4713"/>
                    <a:pt x="600" y="5409"/>
                    <a:pt x="580" y="6115"/>
                  </a:cubicBezTo>
                  <a:cubicBezTo>
                    <a:pt x="576" y="6246"/>
                    <a:pt x="553" y="6378"/>
                    <a:pt x="515" y="6503"/>
                  </a:cubicBezTo>
                  <a:lnTo>
                    <a:pt x="3285" y="6469"/>
                  </a:lnTo>
                  <a:cubicBezTo>
                    <a:pt x="4054" y="6453"/>
                    <a:pt x="4776" y="6054"/>
                    <a:pt x="5169" y="5392"/>
                  </a:cubicBezTo>
                  <a:cubicBezTo>
                    <a:pt x="5436" y="4937"/>
                    <a:pt x="5546" y="4386"/>
                    <a:pt x="5436" y="3826"/>
                  </a:cubicBezTo>
                  <a:lnTo>
                    <a:pt x="4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414238" y="1382483"/>
              <a:ext cx="426803" cy="499002"/>
            </a:xfrm>
            <a:custGeom>
              <a:rect b="b" l="l" r="r" t="t"/>
              <a:pathLst>
                <a:path extrusionOk="0" h="6635" w="5675">
                  <a:moveTo>
                    <a:pt x="4319" y="0"/>
                  </a:moveTo>
                  <a:cubicBezTo>
                    <a:pt x="4313" y="0"/>
                    <a:pt x="4307" y="1"/>
                    <a:pt x="4301" y="3"/>
                  </a:cubicBezTo>
                  <a:cubicBezTo>
                    <a:pt x="4266" y="14"/>
                    <a:pt x="4248" y="50"/>
                    <a:pt x="4258" y="83"/>
                  </a:cubicBezTo>
                  <a:lnTo>
                    <a:pt x="5441" y="3909"/>
                  </a:lnTo>
                  <a:cubicBezTo>
                    <a:pt x="5542" y="4425"/>
                    <a:pt x="5448" y="4966"/>
                    <a:pt x="5178" y="5424"/>
                  </a:cubicBezTo>
                  <a:cubicBezTo>
                    <a:pt x="4805" y="6052"/>
                    <a:pt x="4105" y="6454"/>
                    <a:pt x="3347" y="6471"/>
                  </a:cubicBezTo>
                  <a:lnTo>
                    <a:pt x="663" y="6503"/>
                  </a:lnTo>
                  <a:cubicBezTo>
                    <a:pt x="690" y="6396"/>
                    <a:pt x="705" y="6288"/>
                    <a:pt x="708" y="6183"/>
                  </a:cubicBezTo>
                  <a:cubicBezTo>
                    <a:pt x="729" y="5484"/>
                    <a:pt x="540" y="4782"/>
                    <a:pt x="161" y="4151"/>
                  </a:cubicBezTo>
                  <a:cubicBezTo>
                    <a:pt x="2197" y="3755"/>
                    <a:pt x="2200" y="3751"/>
                    <a:pt x="2221" y="3719"/>
                  </a:cubicBezTo>
                  <a:cubicBezTo>
                    <a:pt x="2230" y="3704"/>
                    <a:pt x="2233" y="3687"/>
                    <a:pt x="2230" y="3670"/>
                  </a:cubicBezTo>
                  <a:lnTo>
                    <a:pt x="1556" y="481"/>
                  </a:lnTo>
                  <a:cubicBezTo>
                    <a:pt x="1548" y="450"/>
                    <a:pt x="1523" y="430"/>
                    <a:pt x="1493" y="430"/>
                  </a:cubicBezTo>
                  <a:cubicBezTo>
                    <a:pt x="1489" y="430"/>
                    <a:pt x="1485" y="430"/>
                    <a:pt x="1480" y="431"/>
                  </a:cubicBezTo>
                  <a:cubicBezTo>
                    <a:pt x="1445" y="439"/>
                    <a:pt x="1423" y="472"/>
                    <a:pt x="1431" y="507"/>
                  </a:cubicBezTo>
                  <a:lnTo>
                    <a:pt x="2092" y="3637"/>
                  </a:lnTo>
                  <a:cubicBezTo>
                    <a:pt x="1890" y="3680"/>
                    <a:pt x="1146" y="3830"/>
                    <a:pt x="68" y="4040"/>
                  </a:cubicBezTo>
                  <a:cubicBezTo>
                    <a:pt x="47" y="4043"/>
                    <a:pt x="24" y="4062"/>
                    <a:pt x="16" y="4082"/>
                  </a:cubicBezTo>
                  <a:cubicBezTo>
                    <a:pt x="0" y="4118"/>
                    <a:pt x="15" y="4156"/>
                    <a:pt x="45" y="4204"/>
                  </a:cubicBezTo>
                  <a:cubicBezTo>
                    <a:pt x="416" y="4817"/>
                    <a:pt x="602" y="5501"/>
                    <a:pt x="582" y="6180"/>
                  </a:cubicBezTo>
                  <a:cubicBezTo>
                    <a:pt x="579" y="6303"/>
                    <a:pt x="558" y="6427"/>
                    <a:pt x="520" y="6552"/>
                  </a:cubicBezTo>
                  <a:cubicBezTo>
                    <a:pt x="514" y="6570"/>
                    <a:pt x="518" y="6591"/>
                    <a:pt x="530" y="6609"/>
                  </a:cubicBezTo>
                  <a:cubicBezTo>
                    <a:pt x="543" y="6625"/>
                    <a:pt x="562" y="6635"/>
                    <a:pt x="582" y="6635"/>
                  </a:cubicBezTo>
                  <a:lnTo>
                    <a:pt x="3352" y="6601"/>
                  </a:lnTo>
                  <a:cubicBezTo>
                    <a:pt x="3388" y="6596"/>
                    <a:pt x="3428" y="6595"/>
                    <a:pt x="3465" y="6593"/>
                  </a:cubicBezTo>
                  <a:cubicBezTo>
                    <a:pt x="4223" y="6539"/>
                    <a:pt x="4913" y="6123"/>
                    <a:pt x="5289" y="5489"/>
                  </a:cubicBezTo>
                  <a:cubicBezTo>
                    <a:pt x="5576" y="5003"/>
                    <a:pt x="5675" y="4432"/>
                    <a:pt x="5566" y="3877"/>
                  </a:cubicBezTo>
                  <a:lnTo>
                    <a:pt x="4381" y="46"/>
                  </a:lnTo>
                  <a:cubicBezTo>
                    <a:pt x="4372" y="18"/>
                    <a:pt x="4347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519225" y="1789347"/>
              <a:ext cx="22337" cy="89873"/>
            </a:xfrm>
            <a:custGeom>
              <a:rect b="b" l="l" r="r" t="t"/>
              <a:pathLst>
                <a:path extrusionOk="0" h="1195" w="297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564950" y="1629910"/>
              <a:ext cx="77464" cy="31963"/>
            </a:xfrm>
            <a:custGeom>
              <a:rect b="b" l="l" r="r" t="t"/>
              <a:pathLst>
                <a:path extrusionOk="0" h="425" w="1030">
                  <a:moveTo>
                    <a:pt x="72" y="0"/>
                  </a:moveTo>
                  <a:lnTo>
                    <a:pt x="164" y="392"/>
                  </a:lnTo>
                  <a:lnTo>
                    <a:pt x="0" y="424"/>
                  </a:lnTo>
                  <a:lnTo>
                    <a:pt x="164" y="403"/>
                  </a:lnTo>
                  <a:lnTo>
                    <a:pt x="1030" y="28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6529669" y="1273810"/>
              <a:ext cx="152972" cy="74380"/>
            </a:xfrm>
            <a:custGeom>
              <a:rect b="b" l="l" r="r" t="t"/>
              <a:pathLst>
                <a:path extrusionOk="0" h="989" w="2034">
                  <a:moveTo>
                    <a:pt x="396" y="0"/>
                  </a:moveTo>
                  <a:cubicBezTo>
                    <a:pt x="213" y="0"/>
                    <a:pt x="0" y="69"/>
                    <a:pt x="25" y="393"/>
                  </a:cubicBezTo>
                  <a:cubicBezTo>
                    <a:pt x="59" y="836"/>
                    <a:pt x="467" y="905"/>
                    <a:pt x="1182" y="972"/>
                  </a:cubicBezTo>
                  <a:cubicBezTo>
                    <a:pt x="1300" y="983"/>
                    <a:pt x="1404" y="989"/>
                    <a:pt x="1493" y="989"/>
                  </a:cubicBezTo>
                  <a:cubicBezTo>
                    <a:pt x="1943" y="989"/>
                    <a:pt x="2033" y="847"/>
                    <a:pt x="1863" y="563"/>
                  </a:cubicBezTo>
                  <a:cubicBezTo>
                    <a:pt x="1659" y="222"/>
                    <a:pt x="570" y="18"/>
                    <a:pt x="570" y="18"/>
                  </a:cubicBezTo>
                  <a:cubicBezTo>
                    <a:pt x="524" y="9"/>
                    <a:pt x="462" y="0"/>
                    <a:pt x="39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6526661" y="1269824"/>
              <a:ext cx="155153" cy="82503"/>
            </a:xfrm>
            <a:custGeom>
              <a:rect b="b" l="l" r="r" t="t"/>
              <a:pathLst>
                <a:path extrusionOk="0" h="1097" w="2063">
                  <a:moveTo>
                    <a:pt x="434" y="108"/>
                  </a:moveTo>
                  <a:cubicBezTo>
                    <a:pt x="501" y="108"/>
                    <a:pt x="562" y="117"/>
                    <a:pt x="599" y="124"/>
                  </a:cubicBezTo>
                  <a:cubicBezTo>
                    <a:pt x="896" y="180"/>
                    <a:pt x="1700" y="383"/>
                    <a:pt x="1858" y="645"/>
                  </a:cubicBezTo>
                  <a:cubicBezTo>
                    <a:pt x="1928" y="760"/>
                    <a:pt x="1947" y="844"/>
                    <a:pt x="1916" y="894"/>
                  </a:cubicBezTo>
                  <a:cubicBezTo>
                    <a:pt x="1886" y="941"/>
                    <a:pt x="1792" y="990"/>
                    <a:pt x="1532" y="990"/>
                  </a:cubicBezTo>
                  <a:cubicBezTo>
                    <a:pt x="1449" y="990"/>
                    <a:pt x="1348" y="985"/>
                    <a:pt x="1227" y="973"/>
                  </a:cubicBezTo>
                  <a:cubicBezTo>
                    <a:pt x="479" y="901"/>
                    <a:pt x="148" y="830"/>
                    <a:pt x="118" y="444"/>
                  </a:cubicBezTo>
                  <a:cubicBezTo>
                    <a:pt x="109" y="321"/>
                    <a:pt x="135" y="233"/>
                    <a:pt x="195" y="179"/>
                  </a:cubicBezTo>
                  <a:cubicBezTo>
                    <a:pt x="258" y="123"/>
                    <a:pt x="350" y="108"/>
                    <a:pt x="434" y="108"/>
                  </a:cubicBezTo>
                  <a:close/>
                  <a:moveTo>
                    <a:pt x="437" y="0"/>
                  </a:moveTo>
                  <a:cubicBezTo>
                    <a:pt x="330" y="0"/>
                    <a:pt x="212" y="22"/>
                    <a:pt x="126" y="98"/>
                  </a:cubicBezTo>
                  <a:cubicBezTo>
                    <a:pt x="38" y="176"/>
                    <a:pt x="0" y="294"/>
                    <a:pt x="12" y="451"/>
                  </a:cubicBezTo>
                  <a:cubicBezTo>
                    <a:pt x="49" y="934"/>
                    <a:pt x="493" y="1010"/>
                    <a:pt x="1218" y="1079"/>
                  </a:cubicBezTo>
                  <a:cubicBezTo>
                    <a:pt x="1337" y="1091"/>
                    <a:pt x="1443" y="1097"/>
                    <a:pt x="1534" y="1097"/>
                  </a:cubicBezTo>
                  <a:cubicBezTo>
                    <a:pt x="1796" y="1097"/>
                    <a:pt x="1944" y="1048"/>
                    <a:pt x="2006" y="951"/>
                  </a:cubicBezTo>
                  <a:cubicBezTo>
                    <a:pt x="2062" y="862"/>
                    <a:pt x="2043" y="745"/>
                    <a:pt x="1949" y="589"/>
                  </a:cubicBezTo>
                  <a:cubicBezTo>
                    <a:pt x="1736" y="233"/>
                    <a:pt x="671" y="29"/>
                    <a:pt x="620" y="19"/>
                  </a:cubicBezTo>
                  <a:cubicBezTo>
                    <a:pt x="571" y="10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6498309" y="1323446"/>
              <a:ext cx="185763" cy="78065"/>
            </a:xfrm>
            <a:custGeom>
              <a:rect b="b" l="l" r="r" t="t"/>
              <a:pathLst>
                <a:path extrusionOk="0" h="1038" w="2470">
                  <a:moveTo>
                    <a:pt x="446" y="1"/>
                  </a:moveTo>
                  <a:cubicBezTo>
                    <a:pt x="446" y="1"/>
                    <a:pt x="1" y="379"/>
                    <a:pt x="201" y="713"/>
                  </a:cubicBezTo>
                  <a:cubicBezTo>
                    <a:pt x="333" y="933"/>
                    <a:pt x="973" y="1037"/>
                    <a:pt x="1493" y="1037"/>
                  </a:cubicBezTo>
                  <a:cubicBezTo>
                    <a:pt x="1759" y="1037"/>
                    <a:pt x="1994" y="1010"/>
                    <a:pt x="2114" y="957"/>
                  </a:cubicBezTo>
                  <a:cubicBezTo>
                    <a:pt x="2470" y="802"/>
                    <a:pt x="1847" y="401"/>
                    <a:pt x="1847" y="401"/>
                  </a:cubicBezTo>
                  <a:cubicBezTo>
                    <a:pt x="1847" y="401"/>
                    <a:pt x="735" y="334"/>
                    <a:pt x="44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6493345" y="1317881"/>
              <a:ext cx="177565" cy="87617"/>
            </a:xfrm>
            <a:custGeom>
              <a:rect b="b" l="l" r="r" t="t"/>
              <a:pathLst>
                <a:path extrusionOk="0" h="1165" w="2361">
                  <a:moveTo>
                    <a:pt x="511" y="148"/>
                  </a:moveTo>
                  <a:cubicBezTo>
                    <a:pt x="839" y="445"/>
                    <a:pt x="1763" y="518"/>
                    <a:pt x="1896" y="527"/>
                  </a:cubicBezTo>
                  <a:cubicBezTo>
                    <a:pt x="2046" y="626"/>
                    <a:pt x="2245" y="802"/>
                    <a:pt x="2237" y="904"/>
                  </a:cubicBezTo>
                  <a:cubicBezTo>
                    <a:pt x="2236" y="914"/>
                    <a:pt x="2234" y="948"/>
                    <a:pt x="2159" y="982"/>
                  </a:cubicBezTo>
                  <a:cubicBezTo>
                    <a:pt x="2045" y="1032"/>
                    <a:pt x="1825" y="1056"/>
                    <a:pt x="1575" y="1056"/>
                  </a:cubicBezTo>
                  <a:cubicBezTo>
                    <a:pt x="1066" y="1056"/>
                    <a:pt x="431" y="954"/>
                    <a:pt x="314" y="759"/>
                  </a:cubicBezTo>
                  <a:cubicBezTo>
                    <a:pt x="170" y="521"/>
                    <a:pt x="414" y="243"/>
                    <a:pt x="511" y="148"/>
                  </a:cubicBezTo>
                  <a:close/>
                  <a:moveTo>
                    <a:pt x="517" y="1"/>
                  </a:moveTo>
                  <a:lnTo>
                    <a:pt x="477" y="34"/>
                  </a:lnTo>
                  <a:cubicBezTo>
                    <a:pt x="457" y="50"/>
                    <a:pt x="0" y="445"/>
                    <a:pt x="221" y="814"/>
                  </a:cubicBezTo>
                  <a:cubicBezTo>
                    <a:pt x="367" y="1056"/>
                    <a:pt x="1019" y="1164"/>
                    <a:pt x="1554" y="1164"/>
                  </a:cubicBezTo>
                  <a:cubicBezTo>
                    <a:pt x="1831" y="1164"/>
                    <a:pt x="2076" y="1135"/>
                    <a:pt x="2202" y="1082"/>
                  </a:cubicBezTo>
                  <a:cubicBezTo>
                    <a:pt x="2312" y="1035"/>
                    <a:pt x="2339" y="966"/>
                    <a:pt x="2344" y="915"/>
                  </a:cubicBezTo>
                  <a:cubicBezTo>
                    <a:pt x="2360" y="708"/>
                    <a:pt x="1986" y="460"/>
                    <a:pt x="1943" y="433"/>
                  </a:cubicBezTo>
                  <a:lnTo>
                    <a:pt x="1931" y="424"/>
                  </a:lnTo>
                  <a:lnTo>
                    <a:pt x="1917" y="423"/>
                  </a:lnTo>
                  <a:cubicBezTo>
                    <a:pt x="1907" y="422"/>
                    <a:pt x="823" y="354"/>
                    <a:pt x="552" y="40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6503347" y="1390379"/>
              <a:ext cx="160643" cy="60918"/>
            </a:xfrm>
            <a:custGeom>
              <a:rect b="b" l="l" r="r" t="t"/>
              <a:pathLst>
                <a:path extrusionOk="0" h="810" w="2136">
                  <a:moveTo>
                    <a:pt x="245" y="0"/>
                  </a:moveTo>
                  <a:cubicBezTo>
                    <a:pt x="245" y="0"/>
                    <a:pt x="0" y="379"/>
                    <a:pt x="179" y="646"/>
                  </a:cubicBezTo>
                  <a:cubicBezTo>
                    <a:pt x="256" y="761"/>
                    <a:pt x="567" y="810"/>
                    <a:pt x="910" y="810"/>
                  </a:cubicBezTo>
                  <a:cubicBezTo>
                    <a:pt x="1357" y="810"/>
                    <a:pt x="1858" y="727"/>
                    <a:pt x="1958" y="601"/>
                  </a:cubicBezTo>
                  <a:cubicBezTo>
                    <a:pt x="2136" y="378"/>
                    <a:pt x="1759" y="200"/>
                    <a:pt x="1759" y="200"/>
                  </a:cubicBezTo>
                  <a:cubicBezTo>
                    <a:pt x="1759" y="200"/>
                    <a:pt x="468" y="112"/>
                    <a:pt x="24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6498760" y="1385190"/>
              <a:ext cx="160342" cy="70244"/>
            </a:xfrm>
            <a:custGeom>
              <a:rect b="b" l="l" r="r" t="t"/>
              <a:pathLst>
                <a:path extrusionOk="0" h="934" w="2132">
                  <a:moveTo>
                    <a:pt x="330" y="135"/>
                  </a:moveTo>
                  <a:cubicBezTo>
                    <a:pt x="634" y="238"/>
                    <a:pt x="1680" y="313"/>
                    <a:pt x="1805" y="321"/>
                  </a:cubicBezTo>
                  <a:cubicBezTo>
                    <a:pt x="1863" y="349"/>
                    <a:pt x="1990" y="431"/>
                    <a:pt x="2011" y="522"/>
                  </a:cubicBezTo>
                  <a:cubicBezTo>
                    <a:pt x="2019" y="560"/>
                    <a:pt x="2009" y="596"/>
                    <a:pt x="1978" y="635"/>
                  </a:cubicBezTo>
                  <a:cubicBezTo>
                    <a:pt x="1895" y="740"/>
                    <a:pt x="1422" y="824"/>
                    <a:pt x="972" y="824"/>
                  </a:cubicBezTo>
                  <a:cubicBezTo>
                    <a:pt x="924" y="824"/>
                    <a:pt x="877" y="823"/>
                    <a:pt x="830" y="821"/>
                  </a:cubicBezTo>
                  <a:cubicBezTo>
                    <a:pt x="486" y="808"/>
                    <a:pt x="322" y="742"/>
                    <a:pt x="284" y="684"/>
                  </a:cubicBezTo>
                  <a:cubicBezTo>
                    <a:pt x="159" y="497"/>
                    <a:pt x="278" y="233"/>
                    <a:pt x="330" y="135"/>
                  </a:cubicBezTo>
                  <a:close/>
                  <a:moveTo>
                    <a:pt x="288" y="1"/>
                  </a:moveTo>
                  <a:lnTo>
                    <a:pt x="262" y="41"/>
                  </a:lnTo>
                  <a:cubicBezTo>
                    <a:pt x="251" y="58"/>
                    <a:pt x="1" y="452"/>
                    <a:pt x="196" y="746"/>
                  </a:cubicBezTo>
                  <a:cubicBezTo>
                    <a:pt x="285" y="881"/>
                    <a:pt x="589" y="920"/>
                    <a:pt x="826" y="930"/>
                  </a:cubicBezTo>
                  <a:cubicBezTo>
                    <a:pt x="871" y="932"/>
                    <a:pt x="918" y="934"/>
                    <a:pt x="968" y="934"/>
                  </a:cubicBezTo>
                  <a:cubicBezTo>
                    <a:pt x="1386" y="934"/>
                    <a:pt x="1935" y="862"/>
                    <a:pt x="2063" y="702"/>
                  </a:cubicBezTo>
                  <a:cubicBezTo>
                    <a:pt x="2113" y="639"/>
                    <a:pt x="2131" y="569"/>
                    <a:pt x="2116" y="499"/>
                  </a:cubicBezTo>
                  <a:cubicBezTo>
                    <a:pt x="2079" y="336"/>
                    <a:pt x="1867" y="233"/>
                    <a:pt x="1843" y="222"/>
                  </a:cubicBezTo>
                  <a:lnTo>
                    <a:pt x="1824" y="216"/>
                  </a:lnTo>
                  <a:cubicBezTo>
                    <a:pt x="1467" y="191"/>
                    <a:pt x="506" y="108"/>
                    <a:pt x="331" y="21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515079" y="1450694"/>
              <a:ext cx="128981" cy="50690"/>
            </a:xfrm>
            <a:custGeom>
              <a:rect b="b" l="l" r="r" t="t"/>
              <a:pathLst>
                <a:path extrusionOk="0" h="674" w="1715">
                  <a:moveTo>
                    <a:pt x="156" y="0"/>
                  </a:moveTo>
                  <a:cubicBezTo>
                    <a:pt x="156" y="0"/>
                    <a:pt x="1" y="289"/>
                    <a:pt x="246" y="512"/>
                  </a:cubicBezTo>
                  <a:cubicBezTo>
                    <a:pt x="369" y="624"/>
                    <a:pt x="580" y="674"/>
                    <a:pt x="799" y="674"/>
                  </a:cubicBezTo>
                  <a:cubicBezTo>
                    <a:pt x="1019" y="674"/>
                    <a:pt x="1247" y="624"/>
                    <a:pt x="1403" y="535"/>
                  </a:cubicBezTo>
                  <a:cubicBezTo>
                    <a:pt x="1714" y="356"/>
                    <a:pt x="1359" y="68"/>
                    <a:pt x="1359" y="68"/>
                  </a:cubicBezTo>
                  <a:cubicBezTo>
                    <a:pt x="1359" y="68"/>
                    <a:pt x="422" y="67"/>
                    <a:pt x="15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6514403" y="1445881"/>
              <a:ext cx="120858" cy="59414"/>
            </a:xfrm>
            <a:custGeom>
              <a:rect b="b" l="l" r="r" t="t"/>
              <a:pathLst>
                <a:path extrusionOk="0" h="790" w="1607">
                  <a:moveTo>
                    <a:pt x="197" y="125"/>
                  </a:moveTo>
                  <a:lnTo>
                    <a:pt x="197" y="125"/>
                  </a:lnTo>
                  <a:cubicBezTo>
                    <a:pt x="487" y="178"/>
                    <a:pt x="1214" y="184"/>
                    <a:pt x="1346" y="184"/>
                  </a:cubicBezTo>
                  <a:cubicBezTo>
                    <a:pt x="1398" y="230"/>
                    <a:pt x="1493" y="335"/>
                    <a:pt x="1484" y="426"/>
                  </a:cubicBezTo>
                  <a:cubicBezTo>
                    <a:pt x="1481" y="474"/>
                    <a:pt x="1448" y="516"/>
                    <a:pt x="1385" y="552"/>
                  </a:cubicBezTo>
                  <a:cubicBezTo>
                    <a:pt x="1237" y="636"/>
                    <a:pt x="1016" y="685"/>
                    <a:pt x="805" y="685"/>
                  </a:cubicBezTo>
                  <a:cubicBezTo>
                    <a:pt x="599" y="685"/>
                    <a:pt x="403" y="639"/>
                    <a:pt x="290" y="536"/>
                  </a:cubicBezTo>
                  <a:cubicBezTo>
                    <a:pt x="125" y="386"/>
                    <a:pt x="169" y="201"/>
                    <a:pt x="197" y="125"/>
                  </a:cubicBezTo>
                  <a:close/>
                  <a:moveTo>
                    <a:pt x="138" y="1"/>
                  </a:moveTo>
                  <a:lnTo>
                    <a:pt x="119" y="37"/>
                  </a:lnTo>
                  <a:cubicBezTo>
                    <a:pt x="58" y="149"/>
                    <a:pt x="0" y="416"/>
                    <a:pt x="218" y="614"/>
                  </a:cubicBezTo>
                  <a:cubicBezTo>
                    <a:pt x="351" y="735"/>
                    <a:pt x="576" y="790"/>
                    <a:pt x="809" y="790"/>
                  </a:cubicBezTo>
                  <a:cubicBezTo>
                    <a:pt x="1037" y="790"/>
                    <a:pt x="1275" y="738"/>
                    <a:pt x="1437" y="642"/>
                  </a:cubicBezTo>
                  <a:cubicBezTo>
                    <a:pt x="1533" y="588"/>
                    <a:pt x="1585" y="517"/>
                    <a:pt x="1591" y="433"/>
                  </a:cubicBezTo>
                  <a:cubicBezTo>
                    <a:pt x="1607" y="256"/>
                    <a:pt x="1409" y="94"/>
                    <a:pt x="1400" y="87"/>
                  </a:cubicBezTo>
                  <a:lnTo>
                    <a:pt x="1386" y="76"/>
                  </a:lnTo>
                  <a:lnTo>
                    <a:pt x="1367" y="76"/>
                  </a:lnTo>
                  <a:cubicBezTo>
                    <a:pt x="1358" y="76"/>
                    <a:pt x="436" y="76"/>
                    <a:pt x="179" y="11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6340753" y="1996314"/>
              <a:ext cx="1038540" cy="1491891"/>
            </a:xfrm>
            <a:custGeom>
              <a:rect b="b" l="l" r="r" t="t"/>
              <a:pathLst>
                <a:path extrusionOk="0" h="19837" w="13809">
                  <a:moveTo>
                    <a:pt x="75" y="0"/>
                  </a:moveTo>
                  <a:cubicBezTo>
                    <a:pt x="35" y="0"/>
                    <a:pt x="0" y="35"/>
                    <a:pt x="0" y="74"/>
                  </a:cubicBezTo>
                  <a:lnTo>
                    <a:pt x="0" y="19763"/>
                  </a:lnTo>
                  <a:cubicBezTo>
                    <a:pt x="0" y="19803"/>
                    <a:pt x="35" y="19837"/>
                    <a:pt x="75" y="19837"/>
                  </a:cubicBezTo>
                  <a:lnTo>
                    <a:pt x="13734" y="19837"/>
                  </a:lnTo>
                  <a:cubicBezTo>
                    <a:pt x="13776" y="19837"/>
                    <a:pt x="13808" y="19805"/>
                    <a:pt x="13808" y="19763"/>
                  </a:cubicBezTo>
                  <a:lnTo>
                    <a:pt x="13808" y="74"/>
                  </a:lnTo>
                  <a:cubicBezTo>
                    <a:pt x="13808" y="34"/>
                    <a:pt x="13775" y="0"/>
                    <a:pt x="13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6334661" y="1990147"/>
              <a:ext cx="1050799" cy="1504225"/>
            </a:xfrm>
            <a:custGeom>
              <a:rect b="b" l="l" r="r" t="t"/>
              <a:pathLst>
                <a:path extrusionOk="0" h="20001" w="13972">
                  <a:moveTo>
                    <a:pt x="13280" y="164"/>
                  </a:moveTo>
                  <a:cubicBezTo>
                    <a:pt x="13571" y="164"/>
                    <a:pt x="13808" y="400"/>
                    <a:pt x="13808" y="693"/>
                  </a:cubicBezTo>
                  <a:lnTo>
                    <a:pt x="13808" y="19309"/>
                  </a:lnTo>
                  <a:cubicBezTo>
                    <a:pt x="13808" y="19599"/>
                    <a:pt x="13572" y="19837"/>
                    <a:pt x="13280" y="19837"/>
                  </a:cubicBezTo>
                  <a:lnTo>
                    <a:pt x="692" y="19837"/>
                  </a:lnTo>
                  <a:cubicBezTo>
                    <a:pt x="401" y="19837"/>
                    <a:pt x="163" y="19601"/>
                    <a:pt x="163" y="19309"/>
                  </a:cubicBezTo>
                  <a:lnTo>
                    <a:pt x="163" y="693"/>
                  </a:lnTo>
                  <a:cubicBezTo>
                    <a:pt x="163" y="402"/>
                    <a:pt x="399" y="164"/>
                    <a:pt x="692" y="164"/>
                  </a:cubicBezTo>
                  <a:close/>
                  <a:moveTo>
                    <a:pt x="692" y="0"/>
                  </a:moveTo>
                  <a:cubicBezTo>
                    <a:pt x="310" y="0"/>
                    <a:pt x="0" y="311"/>
                    <a:pt x="0" y="693"/>
                  </a:cubicBezTo>
                  <a:lnTo>
                    <a:pt x="0" y="19309"/>
                  </a:lnTo>
                  <a:cubicBezTo>
                    <a:pt x="0" y="19691"/>
                    <a:pt x="310" y="20001"/>
                    <a:pt x="692" y="20001"/>
                  </a:cubicBezTo>
                  <a:lnTo>
                    <a:pt x="13280" y="20001"/>
                  </a:lnTo>
                  <a:cubicBezTo>
                    <a:pt x="13661" y="20001"/>
                    <a:pt x="13971" y="19691"/>
                    <a:pt x="13971" y="19309"/>
                  </a:cubicBezTo>
                  <a:lnTo>
                    <a:pt x="13971" y="693"/>
                  </a:lnTo>
                  <a:cubicBezTo>
                    <a:pt x="13971" y="311"/>
                    <a:pt x="13661" y="0"/>
                    <a:pt x="1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6465745" y="2130105"/>
              <a:ext cx="346481" cy="346331"/>
            </a:xfrm>
            <a:custGeom>
              <a:rect b="b" l="l" r="r" t="t"/>
              <a:pathLst>
                <a:path extrusionOk="0" h="4605" w="4607">
                  <a:moveTo>
                    <a:pt x="58" y="0"/>
                  </a:moveTo>
                  <a:cubicBezTo>
                    <a:pt x="27" y="0"/>
                    <a:pt x="1" y="26"/>
                    <a:pt x="1" y="57"/>
                  </a:cubicBezTo>
                  <a:lnTo>
                    <a:pt x="1" y="4548"/>
                  </a:lnTo>
                  <a:cubicBezTo>
                    <a:pt x="1" y="4579"/>
                    <a:pt x="27" y="4605"/>
                    <a:pt x="58" y="4605"/>
                  </a:cubicBezTo>
                  <a:lnTo>
                    <a:pt x="4550" y="4605"/>
                  </a:lnTo>
                  <a:cubicBezTo>
                    <a:pt x="4581" y="4605"/>
                    <a:pt x="4607" y="4579"/>
                    <a:pt x="4606" y="4548"/>
                  </a:cubicBezTo>
                  <a:lnTo>
                    <a:pt x="4606" y="57"/>
                  </a:lnTo>
                  <a:cubicBezTo>
                    <a:pt x="4606" y="26"/>
                    <a:pt x="4580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141091" y="2073926"/>
              <a:ext cx="40687" cy="40612"/>
            </a:xfrm>
            <a:custGeom>
              <a:rect b="b" l="l" r="r" t="t"/>
              <a:pathLst>
                <a:path extrusionOk="0" h="540" w="541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200202" y="2073926"/>
              <a:ext cx="40687" cy="40612"/>
            </a:xfrm>
            <a:custGeom>
              <a:rect b="b" l="l" r="r" t="t"/>
              <a:pathLst>
                <a:path extrusionOk="0" h="540" w="541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254651" y="2073926"/>
              <a:ext cx="40687" cy="40612"/>
            </a:xfrm>
            <a:custGeom>
              <a:rect b="b" l="l" r="r" t="t"/>
              <a:pathLst>
                <a:path extrusionOk="0" h="540" w="541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6916376" y="2221856"/>
              <a:ext cx="319105" cy="12409"/>
            </a:xfrm>
            <a:custGeom>
              <a:rect b="b" l="l" r="r" t="t"/>
              <a:pathLst>
                <a:path extrusionOk="0" h="165" w="4243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5"/>
                    <a:pt x="82" y="165"/>
                  </a:cubicBezTo>
                  <a:lnTo>
                    <a:pt x="4161" y="165"/>
                  </a:lnTo>
                  <a:cubicBezTo>
                    <a:pt x="4206" y="165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6916376" y="2302928"/>
              <a:ext cx="319105" cy="12334"/>
            </a:xfrm>
            <a:custGeom>
              <a:rect b="b" l="l" r="r" t="t"/>
              <a:pathLst>
                <a:path extrusionOk="0" h="164" w="4243">
                  <a:moveTo>
                    <a:pt x="82" y="1"/>
                  </a:moveTo>
                  <a:cubicBezTo>
                    <a:pt x="36" y="1"/>
                    <a:pt x="0" y="37"/>
                    <a:pt x="0" y="83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3"/>
                  </a:cubicBezTo>
                  <a:cubicBezTo>
                    <a:pt x="4243" y="37"/>
                    <a:pt x="4206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6916376" y="2383925"/>
              <a:ext cx="319105" cy="12409"/>
            </a:xfrm>
            <a:custGeom>
              <a:rect b="b" l="l" r="r" t="t"/>
              <a:pathLst>
                <a:path extrusionOk="0" h="165" w="4243">
                  <a:moveTo>
                    <a:pt x="82" y="0"/>
                  </a:moveTo>
                  <a:cubicBezTo>
                    <a:pt x="36" y="0"/>
                    <a:pt x="0" y="36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lnTo>
                    <a:pt x="4161" y="164"/>
                  </a:lnTo>
                  <a:cubicBezTo>
                    <a:pt x="4206" y="164"/>
                    <a:pt x="4243" y="128"/>
                    <a:pt x="4243" y="82"/>
                  </a:cubicBezTo>
                  <a:cubicBezTo>
                    <a:pt x="4243" y="36"/>
                    <a:pt x="4206" y="0"/>
                    <a:pt x="4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6882760" y="2569157"/>
              <a:ext cx="346481" cy="346481"/>
            </a:xfrm>
            <a:custGeom>
              <a:rect b="b" l="l" r="r" t="t"/>
              <a:pathLst>
                <a:path extrusionOk="0" h="4607" w="4607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6471385" y="2811471"/>
              <a:ext cx="307298" cy="12334"/>
            </a:xfrm>
            <a:custGeom>
              <a:rect b="b" l="l" r="r" t="t"/>
              <a:pathLst>
                <a:path extrusionOk="0" h="164" w="4086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6471385" y="2730399"/>
              <a:ext cx="307298" cy="12409"/>
            </a:xfrm>
            <a:custGeom>
              <a:rect b="b" l="l" r="r" t="t"/>
              <a:pathLst>
                <a:path extrusionOk="0" h="165" w="4086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6471385" y="2649327"/>
              <a:ext cx="307298" cy="12409"/>
            </a:xfrm>
            <a:custGeom>
              <a:rect b="b" l="l" r="r" t="t"/>
              <a:pathLst>
                <a:path extrusionOk="0" h="165" w="4086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6817782" y="3032501"/>
              <a:ext cx="345052" cy="12409"/>
            </a:xfrm>
            <a:custGeom>
              <a:rect b="b" l="l" r="r" t="t"/>
              <a:pathLst>
                <a:path extrusionOk="0" h="165" w="4588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6498233" y="3032501"/>
              <a:ext cx="265332" cy="12409"/>
            </a:xfrm>
            <a:custGeom>
              <a:rect b="b" l="l" r="r" t="t"/>
              <a:pathLst>
                <a:path extrusionOk="0" h="165" w="3528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6498233" y="3124478"/>
              <a:ext cx="522241" cy="12409"/>
            </a:xfrm>
            <a:custGeom>
              <a:rect b="b" l="l" r="r" t="t"/>
              <a:pathLst>
                <a:path extrusionOk="0" h="165" w="6944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6661806" y="2196587"/>
              <a:ext cx="96416" cy="101530"/>
            </a:xfrm>
            <a:custGeom>
              <a:rect b="b" l="l" r="r" t="t"/>
              <a:pathLst>
                <a:path extrusionOk="0" h="1350" w="1282">
                  <a:moveTo>
                    <a:pt x="320" y="189"/>
                  </a:moveTo>
                  <a:cubicBezTo>
                    <a:pt x="763" y="296"/>
                    <a:pt x="1066" y="709"/>
                    <a:pt x="1037" y="1163"/>
                  </a:cubicBezTo>
                  <a:lnTo>
                    <a:pt x="187" y="1033"/>
                  </a:lnTo>
                  <a:lnTo>
                    <a:pt x="320" y="189"/>
                  </a:lnTo>
                  <a:close/>
                  <a:moveTo>
                    <a:pt x="187" y="0"/>
                  </a:moveTo>
                  <a:lnTo>
                    <a:pt x="1" y="1171"/>
                  </a:lnTo>
                  <a:lnTo>
                    <a:pt x="1177" y="1350"/>
                  </a:lnTo>
                  <a:lnTo>
                    <a:pt x="1189" y="1271"/>
                  </a:lnTo>
                  <a:cubicBezTo>
                    <a:pt x="1281" y="670"/>
                    <a:pt x="867" y="105"/>
                    <a:pt x="266" y="14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6506882" y="2183652"/>
              <a:ext cx="248335" cy="241040"/>
            </a:xfrm>
            <a:custGeom>
              <a:rect b="b" l="l" r="r" t="t"/>
              <a:pathLst>
                <a:path extrusionOk="0" h="3205" w="3302">
                  <a:moveTo>
                    <a:pt x="1717" y="0"/>
                  </a:moveTo>
                  <a:cubicBezTo>
                    <a:pt x="939" y="0"/>
                    <a:pt x="256" y="568"/>
                    <a:pt x="135" y="1360"/>
                  </a:cubicBezTo>
                  <a:cubicBezTo>
                    <a:pt x="1" y="2235"/>
                    <a:pt x="601" y="3052"/>
                    <a:pt x="1475" y="3186"/>
                  </a:cubicBezTo>
                  <a:cubicBezTo>
                    <a:pt x="1558" y="3199"/>
                    <a:pt x="1639" y="3205"/>
                    <a:pt x="1720" y="3205"/>
                  </a:cubicBezTo>
                  <a:cubicBezTo>
                    <a:pt x="2498" y="3205"/>
                    <a:pt x="3182" y="2638"/>
                    <a:pt x="3302" y="1845"/>
                  </a:cubicBezTo>
                  <a:lnTo>
                    <a:pt x="1709" y="1603"/>
                  </a:lnTo>
                  <a:lnTo>
                    <a:pt x="1961" y="19"/>
                  </a:lnTo>
                  <a:cubicBezTo>
                    <a:pt x="1879" y="6"/>
                    <a:pt x="1797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6505754" y="2177410"/>
              <a:ext cx="256382" cy="253374"/>
            </a:xfrm>
            <a:custGeom>
              <a:rect b="b" l="l" r="r" t="t"/>
              <a:pathLst>
                <a:path extrusionOk="0" h="3369" w="3409">
                  <a:moveTo>
                    <a:pt x="1731" y="164"/>
                  </a:moveTo>
                  <a:cubicBezTo>
                    <a:pt x="1781" y="164"/>
                    <a:pt x="1832" y="166"/>
                    <a:pt x="1886" y="172"/>
                  </a:cubicBezTo>
                  <a:lnTo>
                    <a:pt x="1635" y="1754"/>
                  </a:lnTo>
                  <a:lnTo>
                    <a:pt x="3225" y="1997"/>
                  </a:lnTo>
                  <a:cubicBezTo>
                    <a:pt x="3077" y="2707"/>
                    <a:pt x="2447" y="3208"/>
                    <a:pt x="1736" y="3208"/>
                  </a:cubicBezTo>
                  <a:cubicBezTo>
                    <a:pt x="1659" y="3208"/>
                    <a:pt x="1582" y="3202"/>
                    <a:pt x="1505" y="3190"/>
                  </a:cubicBezTo>
                  <a:cubicBezTo>
                    <a:pt x="1102" y="3129"/>
                    <a:pt x="748" y="2913"/>
                    <a:pt x="509" y="2586"/>
                  </a:cubicBezTo>
                  <a:cubicBezTo>
                    <a:pt x="267" y="2258"/>
                    <a:pt x="170" y="1858"/>
                    <a:pt x="232" y="1455"/>
                  </a:cubicBezTo>
                  <a:cubicBezTo>
                    <a:pt x="292" y="1053"/>
                    <a:pt x="508" y="700"/>
                    <a:pt x="835" y="460"/>
                  </a:cubicBezTo>
                  <a:cubicBezTo>
                    <a:pt x="1098" y="265"/>
                    <a:pt x="1410" y="164"/>
                    <a:pt x="1731" y="164"/>
                  </a:cubicBezTo>
                  <a:close/>
                  <a:moveTo>
                    <a:pt x="1730" y="0"/>
                  </a:moveTo>
                  <a:cubicBezTo>
                    <a:pt x="1374" y="0"/>
                    <a:pt x="1029" y="113"/>
                    <a:pt x="736" y="327"/>
                  </a:cubicBezTo>
                  <a:cubicBezTo>
                    <a:pt x="373" y="594"/>
                    <a:pt x="135" y="985"/>
                    <a:pt x="68" y="1429"/>
                  </a:cubicBezTo>
                  <a:cubicBezTo>
                    <a:pt x="0" y="1874"/>
                    <a:pt x="109" y="2319"/>
                    <a:pt x="375" y="2682"/>
                  </a:cubicBezTo>
                  <a:cubicBezTo>
                    <a:pt x="643" y="3045"/>
                    <a:pt x="1033" y="3281"/>
                    <a:pt x="1478" y="3349"/>
                  </a:cubicBezTo>
                  <a:cubicBezTo>
                    <a:pt x="1565" y="3363"/>
                    <a:pt x="1650" y="3369"/>
                    <a:pt x="1734" y="3369"/>
                  </a:cubicBezTo>
                  <a:cubicBezTo>
                    <a:pt x="2551" y="3369"/>
                    <a:pt x="3270" y="2772"/>
                    <a:pt x="3395" y="1940"/>
                  </a:cubicBezTo>
                  <a:lnTo>
                    <a:pt x="3408" y="1859"/>
                  </a:lnTo>
                  <a:lnTo>
                    <a:pt x="1816" y="1617"/>
                  </a:lnTo>
                  <a:lnTo>
                    <a:pt x="2069" y="32"/>
                  </a:lnTo>
                  <a:lnTo>
                    <a:pt x="1988" y="20"/>
                  </a:lnTo>
                  <a:cubicBezTo>
                    <a:pt x="1902" y="7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6904870" y="2612326"/>
              <a:ext cx="291504" cy="255329"/>
            </a:xfrm>
            <a:custGeom>
              <a:rect b="b" l="l" r="r" t="t"/>
              <a:pathLst>
                <a:path extrusionOk="0" h="3395" w="3876">
                  <a:moveTo>
                    <a:pt x="1939" y="1"/>
                  </a:moveTo>
                  <a:cubicBezTo>
                    <a:pt x="1360" y="1"/>
                    <a:pt x="795" y="298"/>
                    <a:pt x="479" y="832"/>
                  </a:cubicBezTo>
                  <a:cubicBezTo>
                    <a:pt x="0" y="1637"/>
                    <a:pt x="266" y="2679"/>
                    <a:pt x="1071" y="3157"/>
                  </a:cubicBezTo>
                  <a:cubicBezTo>
                    <a:pt x="1343" y="3318"/>
                    <a:pt x="1642" y="3395"/>
                    <a:pt x="1936" y="3395"/>
                  </a:cubicBezTo>
                  <a:cubicBezTo>
                    <a:pt x="2516" y="3395"/>
                    <a:pt x="3080" y="3098"/>
                    <a:pt x="3396" y="2564"/>
                  </a:cubicBezTo>
                  <a:cubicBezTo>
                    <a:pt x="3876" y="1758"/>
                    <a:pt x="3609" y="717"/>
                    <a:pt x="2804" y="239"/>
                  </a:cubicBezTo>
                  <a:cubicBezTo>
                    <a:pt x="2532" y="78"/>
                    <a:pt x="2234" y="1"/>
                    <a:pt x="1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6897951" y="2606234"/>
              <a:ext cx="290903" cy="267663"/>
            </a:xfrm>
            <a:custGeom>
              <a:rect b="b" l="l" r="r" t="t"/>
              <a:pathLst>
                <a:path extrusionOk="0" h="3559" w="3868">
                  <a:moveTo>
                    <a:pt x="2032" y="163"/>
                  </a:moveTo>
                  <a:cubicBezTo>
                    <a:pt x="2319" y="163"/>
                    <a:pt x="2601" y="239"/>
                    <a:pt x="2853" y="390"/>
                  </a:cubicBezTo>
                  <a:cubicBezTo>
                    <a:pt x="3223" y="610"/>
                    <a:pt x="3487" y="962"/>
                    <a:pt x="3594" y="1380"/>
                  </a:cubicBezTo>
                  <a:cubicBezTo>
                    <a:pt x="3700" y="1797"/>
                    <a:pt x="3638" y="2232"/>
                    <a:pt x="3418" y="2603"/>
                  </a:cubicBezTo>
                  <a:cubicBezTo>
                    <a:pt x="3197" y="2974"/>
                    <a:pt x="2845" y="3238"/>
                    <a:pt x="2428" y="3344"/>
                  </a:cubicBezTo>
                  <a:cubicBezTo>
                    <a:pt x="2294" y="3378"/>
                    <a:pt x="2159" y="3395"/>
                    <a:pt x="2025" y="3395"/>
                  </a:cubicBezTo>
                  <a:cubicBezTo>
                    <a:pt x="1739" y="3395"/>
                    <a:pt x="1457" y="3318"/>
                    <a:pt x="1204" y="3167"/>
                  </a:cubicBezTo>
                  <a:cubicBezTo>
                    <a:pt x="439" y="2714"/>
                    <a:pt x="185" y="1719"/>
                    <a:pt x="639" y="955"/>
                  </a:cubicBezTo>
                  <a:cubicBezTo>
                    <a:pt x="860" y="583"/>
                    <a:pt x="1212" y="319"/>
                    <a:pt x="1629" y="214"/>
                  </a:cubicBezTo>
                  <a:cubicBezTo>
                    <a:pt x="1763" y="180"/>
                    <a:pt x="1898" y="163"/>
                    <a:pt x="2032" y="163"/>
                  </a:cubicBezTo>
                  <a:close/>
                  <a:moveTo>
                    <a:pt x="2033" y="1"/>
                  </a:moveTo>
                  <a:cubicBezTo>
                    <a:pt x="1886" y="1"/>
                    <a:pt x="1737" y="19"/>
                    <a:pt x="1590" y="57"/>
                  </a:cubicBezTo>
                  <a:cubicBezTo>
                    <a:pt x="1130" y="173"/>
                    <a:pt x="743" y="463"/>
                    <a:pt x="500" y="872"/>
                  </a:cubicBezTo>
                  <a:cubicBezTo>
                    <a:pt x="0" y="1713"/>
                    <a:pt x="279" y="2807"/>
                    <a:pt x="1122" y="3307"/>
                  </a:cubicBezTo>
                  <a:cubicBezTo>
                    <a:pt x="1400" y="3473"/>
                    <a:pt x="1711" y="3558"/>
                    <a:pt x="2027" y="3558"/>
                  </a:cubicBezTo>
                  <a:cubicBezTo>
                    <a:pt x="2173" y="3558"/>
                    <a:pt x="2323" y="3539"/>
                    <a:pt x="2467" y="3502"/>
                  </a:cubicBezTo>
                  <a:cubicBezTo>
                    <a:pt x="2928" y="3385"/>
                    <a:pt x="3315" y="3097"/>
                    <a:pt x="3557" y="2688"/>
                  </a:cubicBezTo>
                  <a:cubicBezTo>
                    <a:pt x="3799" y="2280"/>
                    <a:pt x="3868" y="1801"/>
                    <a:pt x="3752" y="1341"/>
                  </a:cubicBezTo>
                  <a:cubicBezTo>
                    <a:pt x="3634" y="880"/>
                    <a:pt x="3346" y="494"/>
                    <a:pt x="2937" y="251"/>
                  </a:cubicBezTo>
                  <a:cubicBezTo>
                    <a:pt x="2660" y="85"/>
                    <a:pt x="2349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6955258" y="2651282"/>
              <a:ext cx="190651" cy="177339"/>
            </a:xfrm>
            <a:custGeom>
              <a:rect b="b" l="l" r="r" t="t"/>
              <a:pathLst>
                <a:path extrusionOk="0" h="2358" w="2535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6955784" y="2645191"/>
              <a:ext cx="189523" cy="189523"/>
            </a:xfrm>
            <a:custGeom>
              <a:rect b="b" l="l" r="r" t="t"/>
              <a:pathLst>
                <a:path extrusionOk="0" h="2520" w="2520">
                  <a:moveTo>
                    <a:pt x="1260" y="164"/>
                  </a:moveTo>
                  <a:cubicBezTo>
                    <a:pt x="1865" y="164"/>
                    <a:pt x="2356" y="656"/>
                    <a:pt x="2356" y="1261"/>
                  </a:cubicBezTo>
                  <a:cubicBezTo>
                    <a:pt x="2356" y="1865"/>
                    <a:pt x="1865" y="2356"/>
                    <a:pt x="1260" y="2356"/>
                  </a:cubicBezTo>
                  <a:cubicBezTo>
                    <a:pt x="656" y="2356"/>
                    <a:pt x="164" y="1865"/>
                    <a:pt x="164" y="1261"/>
                  </a:cubicBezTo>
                  <a:cubicBezTo>
                    <a:pt x="164" y="656"/>
                    <a:pt x="656" y="164"/>
                    <a:pt x="1260" y="164"/>
                  </a:cubicBezTo>
                  <a:close/>
                  <a:moveTo>
                    <a:pt x="1260" y="1"/>
                  </a:moveTo>
                  <a:cubicBezTo>
                    <a:pt x="565" y="1"/>
                    <a:pt x="0" y="566"/>
                    <a:pt x="0" y="1261"/>
                  </a:cubicBezTo>
                  <a:cubicBezTo>
                    <a:pt x="0" y="1955"/>
                    <a:pt x="566" y="2519"/>
                    <a:pt x="1260" y="2519"/>
                  </a:cubicBezTo>
                  <a:cubicBezTo>
                    <a:pt x="1954" y="2519"/>
                    <a:pt x="2520" y="1955"/>
                    <a:pt x="2520" y="1261"/>
                  </a:cubicBezTo>
                  <a:cubicBezTo>
                    <a:pt x="2520" y="565"/>
                    <a:pt x="1954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6978797" y="2677153"/>
              <a:ext cx="143496" cy="125672"/>
            </a:xfrm>
            <a:custGeom>
              <a:rect b="b" l="l" r="r" t="t"/>
              <a:pathLst>
                <a:path extrusionOk="0" h="1671" w="1908">
                  <a:moveTo>
                    <a:pt x="955" y="1"/>
                  </a:moveTo>
                  <a:cubicBezTo>
                    <a:pt x="670" y="1"/>
                    <a:pt x="392" y="147"/>
                    <a:pt x="237" y="410"/>
                  </a:cubicBezTo>
                  <a:cubicBezTo>
                    <a:pt x="0" y="806"/>
                    <a:pt x="132" y="1319"/>
                    <a:pt x="528" y="1554"/>
                  </a:cubicBezTo>
                  <a:cubicBezTo>
                    <a:pt x="663" y="1633"/>
                    <a:pt x="809" y="1670"/>
                    <a:pt x="955" y="1670"/>
                  </a:cubicBezTo>
                  <a:cubicBezTo>
                    <a:pt x="1240" y="1670"/>
                    <a:pt x="1517" y="1525"/>
                    <a:pt x="1673" y="1262"/>
                  </a:cubicBezTo>
                  <a:cubicBezTo>
                    <a:pt x="1908" y="865"/>
                    <a:pt x="1778" y="353"/>
                    <a:pt x="1381" y="117"/>
                  </a:cubicBezTo>
                  <a:cubicBezTo>
                    <a:pt x="1247" y="38"/>
                    <a:pt x="1100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6971878" y="2671061"/>
              <a:ext cx="157485" cy="137855"/>
            </a:xfrm>
            <a:custGeom>
              <a:rect b="b" l="l" r="r" t="t"/>
              <a:pathLst>
                <a:path extrusionOk="0" h="1833" w="2094">
                  <a:moveTo>
                    <a:pt x="1047" y="163"/>
                  </a:moveTo>
                  <a:cubicBezTo>
                    <a:pt x="1178" y="163"/>
                    <a:pt x="1310" y="197"/>
                    <a:pt x="1431" y="269"/>
                  </a:cubicBezTo>
                  <a:cubicBezTo>
                    <a:pt x="1788" y="481"/>
                    <a:pt x="1906" y="945"/>
                    <a:pt x="1695" y="1302"/>
                  </a:cubicBezTo>
                  <a:cubicBezTo>
                    <a:pt x="1592" y="1474"/>
                    <a:pt x="1428" y="1597"/>
                    <a:pt x="1233" y="1646"/>
                  </a:cubicBezTo>
                  <a:cubicBezTo>
                    <a:pt x="1171" y="1662"/>
                    <a:pt x="1108" y="1670"/>
                    <a:pt x="1045" y="1670"/>
                  </a:cubicBezTo>
                  <a:cubicBezTo>
                    <a:pt x="912" y="1670"/>
                    <a:pt x="781" y="1634"/>
                    <a:pt x="662" y="1565"/>
                  </a:cubicBezTo>
                  <a:cubicBezTo>
                    <a:pt x="305" y="1353"/>
                    <a:pt x="188" y="889"/>
                    <a:pt x="398" y="533"/>
                  </a:cubicBezTo>
                  <a:cubicBezTo>
                    <a:pt x="539" y="295"/>
                    <a:pt x="790" y="163"/>
                    <a:pt x="1047" y="163"/>
                  </a:cubicBezTo>
                  <a:close/>
                  <a:moveTo>
                    <a:pt x="1048" y="1"/>
                  </a:moveTo>
                  <a:cubicBezTo>
                    <a:pt x="735" y="1"/>
                    <a:pt x="430" y="161"/>
                    <a:pt x="258" y="450"/>
                  </a:cubicBezTo>
                  <a:cubicBezTo>
                    <a:pt x="1" y="883"/>
                    <a:pt x="144" y="1447"/>
                    <a:pt x="579" y="1705"/>
                  </a:cubicBezTo>
                  <a:cubicBezTo>
                    <a:pt x="722" y="1789"/>
                    <a:pt x="883" y="1833"/>
                    <a:pt x="1045" y="1833"/>
                  </a:cubicBezTo>
                  <a:cubicBezTo>
                    <a:pt x="1120" y="1833"/>
                    <a:pt x="1196" y="1825"/>
                    <a:pt x="1273" y="1805"/>
                  </a:cubicBezTo>
                  <a:cubicBezTo>
                    <a:pt x="1511" y="1744"/>
                    <a:pt x="1710" y="1594"/>
                    <a:pt x="1835" y="1385"/>
                  </a:cubicBezTo>
                  <a:cubicBezTo>
                    <a:pt x="2093" y="950"/>
                    <a:pt x="1949" y="387"/>
                    <a:pt x="1514" y="129"/>
                  </a:cubicBezTo>
                  <a:cubicBezTo>
                    <a:pt x="1368" y="42"/>
                    <a:pt x="1207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019483" y="2708890"/>
              <a:ext cx="62197" cy="62121"/>
            </a:xfrm>
            <a:custGeom>
              <a:rect b="b" l="l" r="r" t="t"/>
              <a:pathLst>
                <a:path extrusionOk="0" h="826" w="827">
                  <a:moveTo>
                    <a:pt x="413" y="1"/>
                  </a:moveTo>
                  <a:cubicBezTo>
                    <a:pt x="186" y="1"/>
                    <a:pt x="1" y="186"/>
                    <a:pt x="1" y="414"/>
                  </a:cubicBezTo>
                  <a:cubicBezTo>
                    <a:pt x="1" y="641"/>
                    <a:pt x="186" y="826"/>
                    <a:pt x="413" y="826"/>
                  </a:cubicBezTo>
                  <a:cubicBezTo>
                    <a:pt x="640" y="826"/>
                    <a:pt x="826" y="640"/>
                    <a:pt x="826" y="414"/>
                  </a:cubicBezTo>
                  <a:cubicBezTo>
                    <a:pt x="826" y="186"/>
                    <a:pt x="64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7013392" y="2702723"/>
              <a:ext cx="74305" cy="74455"/>
            </a:xfrm>
            <a:custGeom>
              <a:rect b="b" l="l" r="r" t="t"/>
              <a:pathLst>
                <a:path extrusionOk="0" h="990" w="988">
                  <a:moveTo>
                    <a:pt x="494" y="164"/>
                  </a:moveTo>
                  <a:cubicBezTo>
                    <a:pt x="677" y="164"/>
                    <a:pt x="825" y="314"/>
                    <a:pt x="825" y="496"/>
                  </a:cubicBezTo>
                  <a:cubicBezTo>
                    <a:pt x="825" y="678"/>
                    <a:pt x="677" y="826"/>
                    <a:pt x="494" y="826"/>
                  </a:cubicBezTo>
                  <a:cubicBezTo>
                    <a:pt x="311" y="826"/>
                    <a:pt x="163" y="678"/>
                    <a:pt x="163" y="496"/>
                  </a:cubicBezTo>
                  <a:cubicBezTo>
                    <a:pt x="163" y="312"/>
                    <a:pt x="311" y="164"/>
                    <a:pt x="494" y="164"/>
                  </a:cubicBezTo>
                  <a:close/>
                  <a:moveTo>
                    <a:pt x="494" y="1"/>
                  </a:moveTo>
                  <a:cubicBezTo>
                    <a:pt x="222" y="1"/>
                    <a:pt x="0" y="223"/>
                    <a:pt x="0" y="496"/>
                  </a:cubicBezTo>
                  <a:cubicBezTo>
                    <a:pt x="0" y="767"/>
                    <a:pt x="222" y="990"/>
                    <a:pt x="494" y="990"/>
                  </a:cubicBezTo>
                  <a:cubicBezTo>
                    <a:pt x="767" y="990"/>
                    <a:pt x="988" y="767"/>
                    <a:pt x="988" y="496"/>
                  </a:cubicBezTo>
                  <a:cubicBezTo>
                    <a:pt x="988" y="223"/>
                    <a:pt x="767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961575" y="2639324"/>
              <a:ext cx="91227" cy="103937"/>
            </a:xfrm>
            <a:custGeom>
              <a:rect b="b" l="l" r="r" t="t"/>
              <a:pathLst>
                <a:path extrusionOk="0" h="1382" w="1213">
                  <a:moveTo>
                    <a:pt x="48" y="0"/>
                  </a:moveTo>
                  <a:cubicBezTo>
                    <a:pt x="38" y="0"/>
                    <a:pt x="28" y="4"/>
                    <a:pt x="21" y="11"/>
                  </a:cubicBezTo>
                  <a:cubicBezTo>
                    <a:pt x="3" y="27"/>
                    <a:pt x="1" y="53"/>
                    <a:pt x="17" y="69"/>
                  </a:cubicBezTo>
                  <a:lnTo>
                    <a:pt x="1134" y="1367"/>
                  </a:lnTo>
                  <a:cubicBezTo>
                    <a:pt x="1141" y="1377"/>
                    <a:pt x="1153" y="1381"/>
                    <a:pt x="1165" y="1381"/>
                  </a:cubicBezTo>
                  <a:cubicBezTo>
                    <a:pt x="1174" y="1381"/>
                    <a:pt x="1184" y="1377"/>
                    <a:pt x="1192" y="1371"/>
                  </a:cubicBezTo>
                  <a:cubicBezTo>
                    <a:pt x="1209" y="1355"/>
                    <a:pt x="1212" y="1329"/>
                    <a:pt x="1196" y="1313"/>
                  </a:cubicBezTo>
                  <a:lnTo>
                    <a:pt x="79" y="15"/>
                  </a:lnTo>
                  <a:cubicBezTo>
                    <a:pt x="70" y="5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958868" y="2636316"/>
              <a:ext cx="96792" cy="110029"/>
            </a:xfrm>
            <a:custGeom>
              <a:rect b="b" l="l" r="r" t="t"/>
              <a:pathLst>
                <a:path extrusionOk="0" h="1463" w="1287">
                  <a:moveTo>
                    <a:pt x="86" y="81"/>
                  </a:moveTo>
                  <a:lnTo>
                    <a:pt x="1202" y="1381"/>
                  </a:lnTo>
                  <a:lnTo>
                    <a:pt x="1201" y="1381"/>
                  </a:lnTo>
                  <a:lnTo>
                    <a:pt x="86" y="81"/>
                  </a:lnTo>
                  <a:close/>
                  <a:moveTo>
                    <a:pt x="83" y="0"/>
                  </a:moveTo>
                  <a:cubicBezTo>
                    <a:pt x="62" y="0"/>
                    <a:pt x="45" y="7"/>
                    <a:pt x="31" y="20"/>
                  </a:cubicBezTo>
                  <a:cubicBezTo>
                    <a:pt x="14" y="36"/>
                    <a:pt x="4" y="55"/>
                    <a:pt x="3" y="77"/>
                  </a:cubicBezTo>
                  <a:cubicBezTo>
                    <a:pt x="1" y="99"/>
                    <a:pt x="8" y="120"/>
                    <a:pt x="21" y="136"/>
                  </a:cubicBezTo>
                  <a:lnTo>
                    <a:pt x="1139" y="1434"/>
                  </a:lnTo>
                  <a:cubicBezTo>
                    <a:pt x="1155" y="1452"/>
                    <a:pt x="1176" y="1463"/>
                    <a:pt x="1201" y="1463"/>
                  </a:cubicBezTo>
                  <a:cubicBezTo>
                    <a:pt x="1220" y="1463"/>
                    <a:pt x="1239" y="1454"/>
                    <a:pt x="1255" y="1442"/>
                  </a:cubicBezTo>
                  <a:cubicBezTo>
                    <a:pt x="1272" y="1427"/>
                    <a:pt x="1282" y="1408"/>
                    <a:pt x="1284" y="1386"/>
                  </a:cubicBezTo>
                  <a:cubicBezTo>
                    <a:pt x="1286" y="1364"/>
                    <a:pt x="1279" y="1343"/>
                    <a:pt x="1265" y="1327"/>
                  </a:cubicBezTo>
                  <a:lnTo>
                    <a:pt x="148" y="29"/>
                  </a:lnTo>
                  <a:cubicBezTo>
                    <a:pt x="132" y="12"/>
                    <a:pt x="113" y="1"/>
                    <a:pt x="91" y="0"/>
                  </a:cubicBezTo>
                  <a:cubicBezTo>
                    <a:pt x="88" y="0"/>
                    <a:pt x="85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37660" y="2615635"/>
              <a:ext cx="34595" cy="33994"/>
            </a:xfrm>
            <a:custGeom>
              <a:rect b="b" l="l" r="r" t="t"/>
              <a:pathLst>
                <a:path extrusionOk="0" h="452" w="460">
                  <a:moveTo>
                    <a:pt x="337" y="0"/>
                  </a:moveTo>
                  <a:cubicBezTo>
                    <a:pt x="334" y="0"/>
                    <a:pt x="331" y="1"/>
                    <a:pt x="328" y="1"/>
                  </a:cubicBezTo>
                  <a:cubicBezTo>
                    <a:pt x="306" y="7"/>
                    <a:pt x="291" y="29"/>
                    <a:pt x="296" y="51"/>
                  </a:cubicBezTo>
                  <a:lnTo>
                    <a:pt x="348" y="305"/>
                  </a:lnTo>
                  <a:cubicBezTo>
                    <a:pt x="350" y="315"/>
                    <a:pt x="342" y="321"/>
                    <a:pt x="334" y="321"/>
                  </a:cubicBezTo>
                  <a:cubicBezTo>
                    <a:pt x="333" y="321"/>
                    <a:pt x="331" y="321"/>
                    <a:pt x="330" y="321"/>
                  </a:cubicBezTo>
                  <a:lnTo>
                    <a:pt x="62" y="221"/>
                  </a:lnTo>
                  <a:cubicBezTo>
                    <a:pt x="56" y="219"/>
                    <a:pt x="51" y="219"/>
                    <a:pt x="46" y="219"/>
                  </a:cubicBezTo>
                  <a:cubicBezTo>
                    <a:pt x="29" y="219"/>
                    <a:pt x="14" y="229"/>
                    <a:pt x="8" y="245"/>
                  </a:cubicBezTo>
                  <a:cubicBezTo>
                    <a:pt x="0" y="268"/>
                    <a:pt x="11" y="291"/>
                    <a:pt x="33" y="299"/>
                  </a:cubicBezTo>
                  <a:lnTo>
                    <a:pt x="441" y="451"/>
                  </a:lnTo>
                  <a:cubicBezTo>
                    <a:pt x="443" y="451"/>
                    <a:pt x="445" y="452"/>
                    <a:pt x="446" y="452"/>
                  </a:cubicBezTo>
                  <a:cubicBezTo>
                    <a:pt x="454" y="452"/>
                    <a:pt x="460" y="444"/>
                    <a:pt x="458" y="435"/>
                  </a:cubicBezTo>
                  <a:lnTo>
                    <a:pt x="377" y="35"/>
                  </a:lnTo>
                  <a:cubicBezTo>
                    <a:pt x="373" y="15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934576" y="2612476"/>
              <a:ext cx="40762" cy="40236"/>
            </a:xfrm>
            <a:custGeom>
              <a:rect b="b" l="l" r="r" t="t"/>
              <a:pathLst>
                <a:path extrusionOk="0" h="535" w="542">
                  <a:moveTo>
                    <a:pt x="379" y="84"/>
                  </a:moveTo>
                  <a:lnTo>
                    <a:pt x="449" y="437"/>
                  </a:lnTo>
                  <a:lnTo>
                    <a:pt x="449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8" y="401"/>
                  </a:lnTo>
                  <a:cubicBezTo>
                    <a:pt x="364" y="404"/>
                    <a:pt x="370" y="405"/>
                    <a:pt x="376" y="405"/>
                  </a:cubicBezTo>
                  <a:cubicBezTo>
                    <a:pt x="388" y="405"/>
                    <a:pt x="401" y="400"/>
                    <a:pt x="411" y="391"/>
                  </a:cubicBezTo>
                  <a:cubicBezTo>
                    <a:pt x="425" y="379"/>
                    <a:pt x="432" y="359"/>
                    <a:pt x="427" y="339"/>
                  </a:cubicBezTo>
                  <a:lnTo>
                    <a:pt x="379" y="84"/>
                  </a:lnTo>
                  <a:close/>
                  <a:moveTo>
                    <a:pt x="377" y="1"/>
                  </a:moveTo>
                  <a:cubicBezTo>
                    <a:pt x="372" y="1"/>
                    <a:pt x="367" y="1"/>
                    <a:pt x="362" y="2"/>
                  </a:cubicBezTo>
                  <a:cubicBezTo>
                    <a:pt x="339" y="6"/>
                    <a:pt x="321" y="20"/>
                    <a:pt x="308" y="37"/>
                  </a:cubicBezTo>
                  <a:cubicBezTo>
                    <a:pt x="297" y="56"/>
                    <a:pt x="292" y="78"/>
                    <a:pt x="297" y="99"/>
                  </a:cubicBezTo>
                  <a:lnTo>
                    <a:pt x="338" y="306"/>
                  </a:lnTo>
                  <a:lnTo>
                    <a:pt x="115" y="224"/>
                  </a:lnTo>
                  <a:cubicBezTo>
                    <a:pt x="106" y="221"/>
                    <a:pt x="96" y="219"/>
                    <a:pt x="87" y="219"/>
                  </a:cubicBezTo>
                  <a:cubicBezTo>
                    <a:pt x="75" y="219"/>
                    <a:pt x="63" y="222"/>
                    <a:pt x="52" y="227"/>
                  </a:cubicBezTo>
                  <a:cubicBezTo>
                    <a:pt x="32" y="235"/>
                    <a:pt x="16" y="253"/>
                    <a:pt x="9" y="274"/>
                  </a:cubicBezTo>
                  <a:cubicBezTo>
                    <a:pt x="1" y="295"/>
                    <a:pt x="2" y="317"/>
                    <a:pt x="11" y="337"/>
                  </a:cubicBezTo>
                  <a:cubicBezTo>
                    <a:pt x="22" y="358"/>
                    <a:pt x="37" y="372"/>
                    <a:pt x="58" y="380"/>
                  </a:cubicBezTo>
                  <a:lnTo>
                    <a:pt x="468" y="531"/>
                  </a:lnTo>
                  <a:cubicBezTo>
                    <a:pt x="474" y="533"/>
                    <a:pt x="479" y="534"/>
                    <a:pt x="487" y="534"/>
                  </a:cubicBezTo>
                  <a:cubicBezTo>
                    <a:pt x="499" y="534"/>
                    <a:pt x="513" y="529"/>
                    <a:pt x="520" y="520"/>
                  </a:cubicBezTo>
                  <a:cubicBezTo>
                    <a:pt x="535" y="507"/>
                    <a:pt x="542" y="488"/>
                    <a:pt x="538" y="468"/>
                  </a:cubicBezTo>
                  <a:lnTo>
                    <a:pt x="458" y="67"/>
                  </a:lnTo>
                  <a:cubicBezTo>
                    <a:pt x="453" y="45"/>
                    <a:pt x="441" y="26"/>
                    <a:pt x="422" y="14"/>
                  </a:cubicBezTo>
                  <a:cubicBezTo>
                    <a:pt x="409" y="5"/>
                    <a:pt x="39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6946684" y="2626088"/>
              <a:ext cx="34746" cy="33994"/>
            </a:xfrm>
            <a:custGeom>
              <a:rect b="b" l="l" r="r" t="t"/>
              <a:pathLst>
                <a:path extrusionOk="0" h="452" w="462">
                  <a:moveTo>
                    <a:pt x="338" y="0"/>
                  </a:moveTo>
                  <a:cubicBezTo>
                    <a:pt x="335" y="0"/>
                    <a:pt x="332" y="1"/>
                    <a:pt x="329" y="1"/>
                  </a:cubicBezTo>
                  <a:cubicBezTo>
                    <a:pt x="307" y="7"/>
                    <a:pt x="291" y="28"/>
                    <a:pt x="297" y="51"/>
                  </a:cubicBezTo>
                  <a:lnTo>
                    <a:pt x="348" y="306"/>
                  </a:lnTo>
                  <a:cubicBezTo>
                    <a:pt x="351" y="315"/>
                    <a:pt x="343" y="321"/>
                    <a:pt x="335" y="321"/>
                  </a:cubicBezTo>
                  <a:cubicBezTo>
                    <a:pt x="334" y="321"/>
                    <a:pt x="333" y="321"/>
                    <a:pt x="332" y="321"/>
                  </a:cubicBezTo>
                  <a:lnTo>
                    <a:pt x="62" y="220"/>
                  </a:lnTo>
                  <a:cubicBezTo>
                    <a:pt x="57" y="219"/>
                    <a:pt x="53" y="218"/>
                    <a:pt x="48" y="218"/>
                  </a:cubicBezTo>
                  <a:cubicBezTo>
                    <a:pt x="31" y="218"/>
                    <a:pt x="15" y="228"/>
                    <a:pt x="9" y="245"/>
                  </a:cubicBezTo>
                  <a:cubicBezTo>
                    <a:pt x="1" y="267"/>
                    <a:pt x="11" y="291"/>
                    <a:pt x="33" y="298"/>
                  </a:cubicBezTo>
                  <a:lnTo>
                    <a:pt x="442" y="451"/>
                  </a:lnTo>
                  <a:cubicBezTo>
                    <a:pt x="443" y="451"/>
                    <a:pt x="444" y="451"/>
                    <a:pt x="446" y="451"/>
                  </a:cubicBezTo>
                  <a:cubicBezTo>
                    <a:pt x="454" y="451"/>
                    <a:pt x="461" y="443"/>
                    <a:pt x="458" y="435"/>
                  </a:cubicBezTo>
                  <a:lnTo>
                    <a:pt x="378" y="34"/>
                  </a:lnTo>
                  <a:cubicBezTo>
                    <a:pt x="374" y="15"/>
                    <a:pt x="357" y="0"/>
                    <a:pt x="3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943676" y="2622930"/>
              <a:ext cx="40913" cy="40236"/>
            </a:xfrm>
            <a:custGeom>
              <a:rect b="b" l="l" r="r" t="t"/>
              <a:pathLst>
                <a:path extrusionOk="0" h="535" w="544">
                  <a:moveTo>
                    <a:pt x="378" y="84"/>
                  </a:moveTo>
                  <a:lnTo>
                    <a:pt x="450" y="437"/>
                  </a:lnTo>
                  <a:lnTo>
                    <a:pt x="86" y="301"/>
                  </a:lnTo>
                  <a:lnTo>
                    <a:pt x="86" y="301"/>
                  </a:lnTo>
                  <a:lnTo>
                    <a:pt x="356" y="400"/>
                  </a:lnTo>
                  <a:cubicBezTo>
                    <a:pt x="362" y="403"/>
                    <a:pt x="369" y="404"/>
                    <a:pt x="375" y="404"/>
                  </a:cubicBezTo>
                  <a:cubicBezTo>
                    <a:pt x="388" y="404"/>
                    <a:pt x="400" y="400"/>
                    <a:pt x="409" y="391"/>
                  </a:cubicBezTo>
                  <a:cubicBezTo>
                    <a:pt x="425" y="379"/>
                    <a:pt x="431" y="359"/>
                    <a:pt x="428" y="339"/>
                  </a:cubicBezTo>
                  <a:lnTo>
                    <a:pt x="378" y="84"/>
                  </a:lnTo>
                  <a:close/>
                  <a:moveTo>
                    <a:pt x="377" y="0"/>
                  </a:moveTo>
                  <a:cubicBezTo>
                    <a:pt x="372" y="0"/>
                    <a:pt x="367" y="1"/>
                    <a:pt x="361" y="2"/>
                  </a:cubicBezTo>
                  <a:cubicBezTo>
                    <a:pt x="340" y="6"/>
                    <a:pt x="320" y="19"/>
                    <a:pt x="308" y="37"/>
                  </a:cubicBezTo>
                  <a:cubicBezTo>
                    <a:pt x="296" y="55"/>
                    <a:pt x="293" y="78"/>
                    <a:pt x="296" y="99"/>
                  </a:cubicBezTo>
                  <a:lnTo>
                    <a:pt x="338" y="306"/>
                  </a:lnTo>
                  <a:lnTo>
                    <a:pt x="338" y="306"/>
                  </a:lnTo>
                  <a:lnTo>
                    <a:pt x="114" y="224"/>
                  </a:lnTo>
                  <a:cubicBezTo>
                    <a:pt x="105" y="220"/>
                    <a:pt x="96" y="219"/>
                    <a:pt x="86" y="219"/>
                  </a:cubicBezTo>
                  <a:cubicBezTo>
                    <a:pt x="74" y="219"/>
                    <a:pt x="63" y="221"/>
                    <a:pt x="51" y="226"/>
                  </a:cubicBezTo>
                  <a:cubicBezTo>
                    <a:pt x="31" y="235"/>
                    <a:pt x="16" y="252"/>
                    <a:pt x="9" y="273"/>
                  </a:cubicBezTo>
                  <a:cubicBezTo>
                    <a:pt x="0" y="294"/>
                    <a:pt x="2" y="317"/>
                    <a:pt x="11" y="337"/>
                  </a:cubicBezTo>
                  <a:cubicBezTo>
                    <a:pt x="21" y="358"/>
                    <a:pt x="37" y="371"/>
                    <a:pt x="57" y="380"/>
                  </a:cubicBezTo>
                  <a:lnTo>
                    <a:pt x="467" y="531"/>
                  </a:lnTo>
                  <a:cubicBezTo>
                    <a:pt x="475" y="532"/>
                    <a:pt x="480" y="534"/>
                    <a:pt x="486" y="534"/>
                  </a:cubicBezTo>
                  <a:cubicBezTo>
                    <a:pt x="498" y="534"/>
                    <a:pt x="512" y="529"/>
                    <a:pt x="522" y="520"/>
                  </a:cubicBezTo>
                  <a:cubicBezTo>
                    <a:pt x="537" y="506"/>
                    <a:pt x="543" y="488"/>
                    <a:pt x="539" y="468"/>
                  </a:cubicBezTo>
                  <a:lnTo>
                    <a:pt x="459" y="67"/>
                  </a:lnTo>
                  <a:cubicBezTo>
                    <a:pt x="455" y="44"/>
                    <a:pt x="441" y="26"/>
                    <a:pt x="424" y="13"/>
                  </a:cubicBezTo>
                  <a:cubicBezTo>
                    <a:pt x="409" y="5"/>
                    <a:pt x="39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7441913" y="3131096"/>
              <a:ext cx="506673" cy="356484"/>
            </a:xfrm>
            <a:custGeom>
              <a:rect b="b" l="l" r="r" t="t"/>
              <a:pathLst>
                <a:path extrusionOk="0" h="4740" w="6737">
                  <a:moveTo>
                    <a:pt x="73" y="1"/>
                  </a:moveTo>
                  <a:cubicBezTo>
                    <a:pt x="33" y="1"/>
                    <a:pt x="0" y="33"/>
                    <a:pt x="0" y="74"/>
                  </a:cubicBezTo>
                  <a:lnTo>
                    <a:pt x="0" y="4667"/>
                  </a:lnTo>
                  <a:cubicBezTo>
                    <a:pt x="0" y="4707"/>
                    <a:pt x="33" y="4740"/>
                    <a:pt x="73" y="4740"/>
                  </a:cubicBezTo>
                  <a:lnTo>
                    <a:pt x="6664" y="4740"/>
                  </a:lnTo>
                  <a:cubicBezTo>
                    <a:pt x="6705" y="4740"/>
                    <a:pt x="6737" y="4707"/>
                    <a:pt x="6737" y="4667"/>
                  </a:cubicBezTo>
                  <a:lnTo>
                    <a:pt x="6737" y="74"/>
                  </a:lnTo>
                  <a:cubicBezTo>
                    <a:pt x="6737" y="33"/>
                    <a:pt x="6704" y="1"/>
                    <a:pt x="6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7434994" y="3124403"/>
              <a:ext cx="520210" cy="370021"/>
            </a:xfrm>
            <a:custGeom>
              <a:rect b="b" l="l" r="r" t="t"/>
              <a:pathLst>
                <a:path extrusionOk="0" h="4920" w="6917">
                  <a:moveTo>
                    <a:pt x="6226" y="177"/>
                  </a:moveTo>
                  <a:cubicBezTo>
                    <a:pt x="6509" y="177"/>
                    <a:pt x="6740" y="408"/>
                    <a:pt x="6740" y="692"/>
                  </a:cubicBezTo>
                  <a:lnTo>
                    <a:pt x="6740" y="4226"/>
                  </a:lnTo>
                  <a:cubicBezTo>
                    <a:pt x="6740" y="4509"/>
                    <a:pt x="6510" y="4739"/>
                    <a:pt x="6226" y="4739"/>
                  </a:cubicBezTo>
                  <a:lnTo>
                    <a:pt x="694" y="4739"/>
                  </a:lnTo>
                  <a:cubicBezTo>
                    <a:pt x="410" y="4739"/>
                    <a:pt x="180" y="4510"/>
                    <a:pt x="180" y="4226"/>
                  </a:cubicBezTo>
                  <a:lnTo>
                    <a:pt x="180" y="692"/>
                  </a:lnTo>
                  <a:cubicBezTo>
                    <a:pt x="180" y="408"/>
                    <a:pt x="410" y="177"/>
                    <a:pt x="694" y="177"/>
                  </a:cubicBezTo>
                  <a:close/>
                  <a:moveTo>
                    <a:pt x="693" y="1"/>
                  </a:moveTo>
                  <a:cubicBezTo>
                    <a:pt x="310" y="1"/>
                    <a:pt x="0" y="312"/>
                    <a:pt x="0" y="693"/>
                  </a:cubicBezTo>
                  <a:lnTo>
                    <a:pt x="0" y="4227"/>
                  </a:lnTo>
                  <a:cubicBezTo>
                    <a:pt x="0" y="4610"/>
                    <a:pt x="311" y="4920"/>
                    <a:pt x="693" y="4920"/>
                  </a:cubicBezTo>
                  <a:lnTo>
                    <a:pt x="6225" y="4920"/>
                  </a:lnTo>
                  <a:cubicBezTo>
                    <a:pt x="6607" y="4920"/>
                    <a:pt x="6917" y="4609"/>
                    <a:pt x="6917" y="4227"/>
                  </a:cubicBezTo>
                  <a:lnTo>
                    <a:pt x="6917" y="693"/>
                  </a:lnTo>
                  <a:cubicBezTo>
                    <a:pt x="6917" y="312"/>
                    <a:pt x="6607" y="1"/>
                    <a:pt x="622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7441462" y="1996314"/>
              <a:ext cx="498701" cy="498701"/>
            </a:xfrm>
            <a:custGeom>
              <a:rect b="b" l="l" r="r" t="t"/>
              <a:pathLst>
                <a:path extrusionOk="0" h="6631" w="6631">
                  <a:moveTo>
                    <a:pt x="80" y="0"/>
                  </a:moveTo>
                  <a:cubicBezTo>
                    <a:pt x="37" y="0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0"/>
                    <a:pt x="6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7435295" y="1990147"/>
              <a:ext cx="510960" cy="511035"/>
            </a:xfrm>
            <a:custGeom>
              <a:rect b="b" l="l" r="r" t="t"/>
              <a:pathLst>
                <a:path extrusionOk="0" h="6795" w="6794">
                  <a:moveTo>
                    <a:pt x="6051" y="164"/>
                  </a:moveTo>
                  <a:cubicBezTo>
                    <a:pt x="6369" y="164"/>
                    <a:pt x="6631" y="424"/>
                    <a:pt x="6631" y="745"/>
                  </a:cubicBezTo>
                  <a:lnTo>
                    <a:pt x="6631" y="6051"/>
                  </a:lnTo>
                  <a:cubicBezTo>
                    <a:pt x="6631" y="6370"/>
                    <a:pt x="6371" y="6631"/>
                    <a:pt x="6051" y="6631"/>
                  </a:cubicBezTo>
                  <a:lnTo>
                    <a:pt x="743" y="6631"/>
                  </a:lnTo>
                  <a:cubicBezTo>
                    <a:pt x="424" y="6631"/>
                    <a:pt x="162" y="6371"/>
                    <a:pt x="162" y="6051"/>
                  </a:cubicBezTo>
                  <a:lnTo>
                    <a:pt x="162" y="745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0"/>
                  </a:moveTo>
                  <a:cubicBezTo>
                    <a:pt x="333" y="0"/>
                    <a:pt x="0" y="335"/>
                    <a:pt x="0" y="745"/>
                  </a:cubicBezTo>
                  <a:lnTo>
                    <a:pt x="0" y="6051"/>
                  </a:lnTo>
                  <a:cubicBezTo>
                    <a:pt x="0" y="6461"/>
                    <a:pt x="333" y="6795"/>
                    <a:pt x="743" y="6795"/>
                  </a:cubicBezTo>
                  <a:lnTo>
                    <a:pt x="6051" y="6795"/>
                  </a:lnTo>
                  <a:cubicBezTo>
                    <a:pt x="6461" y="6795"/>
                    <a:pt x="6794" y="6461"/>
                    <a:pt x="6794" y="6051"/>
                  </a:cubicBezTo>
                  <a:lnTo>
                    <a:pt x="6794" y="745"/>
                  </a:lnTo>
                  <a:cubicBezTo>
                    <a:pt x="6794" y="335"/>
                    <a:pt x="6461" y="0"/>
                    <a:pt x="6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7568785" y="2151915"/>
              <a:ext cx="252622" cy="187568"/>
            </a:xfrm>
            <a:custGeom>
              <a:rect b="b" l="l" r="r" t="t"/>
              <a:pathLst>
                <a:path extrusionOk="0" h="2494" w="3359">
                  <a:moveTo>
                    <a:pt x="41" y="1"/>
                  </a:moveTo>
                  <a:cubicBezTo>
                    <a:pt x="20" y="1"/>
                    <a:pt x="1" y="18"/>
                    <a:pt x="1" y="41"/>
                  </a:cubicBezTo>
                  <a:lnTo>
                    <a:pt x="1" y="2454"/>
                  </a:lnTo>
                  <a:cubicBezTo>
                    <a:pt x="1" y="2476"/>
                    <a:pt x="20" y="2494"/>
                    <a:pt x="41" y="2494"/>
                  </a:cubicBezTo>
                  <a:lnTo>
                    <a:pt x="3319" y="2494"/>
                  </a:lnTo>
                  <a:cubicBezTo>
                    <a:pt x="3341" y="2494"/>
                    <a:pt x="3358" y="2476"/>
                    <a:pt x="3358" y="2454"/>
                  </a:cubicBezTo>
                  <a:lnTo>
                    <a:pt x="3358" y="41"/>
                  </a:lnTo>
                  <a:cubicBezTo>
                    <a:pt x="3358" y="18"/>
                    <a:pt x="3341" y="1"/>
                    <a:pt x="3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7562618" y="2145823"/>
              <a:ext cx="264956" cy="199826"/>
            </a:xfrm>
            <a:custGeom>
              <a:rect b="b" l="l" r="r" t="t"/>
              <a:pathLst>
                <a:path extrusionOk="0" h="2657" w="3523">
                  <a:moveTo>
                    <a:pt x="3107" y="162"/>
                  </a:moveTo>
                  <a:cubicBezTo>
                    <a:pt x="3247" y="162"/>
                    <a:pt x="3360" y="276"/>
                    <a:pt x="3360" y="415"/>
                  </a:cubicBezTo>
                  <a:lnTo>
                    <a:pt x="3360" y="2240"/>
                  </a:lnTo>
                  <a:cubicBezTo>
                    <a:pt x="3360" y="2381"/>
                    <a:pt x="3246" y="2493"/>
                    <a:pt x="3107" y="2493"/>
                  </a:cubicBezTo>
                  <a:lnTo>
                    <a:pt x="417" y="2493"/>
                  </a:lnTo>
                  <a:cubicBezTo>
                    <a:pt x="277" y="2493"/>
                    <a:pt x="164" y="2378"/>
                    <a:pt x="164" y="2240"/>
                  </a:cubicBezTo>
                  <a:lnTo>
                    <a:pt x="164" y="415"/>
                  </a:lnTo>
                  <a:cubicBezTo>
                    <a:pt x="164" y="275"/>
                    <a:pt x="278" y="162"/>
                    <a:pt x="417" y="162"/>
                  </a:cubicBezTo>
                  <a:close/>
                  <a:moveTo>
                    <a:pt x="416" y="1"/>
                  </a:moveTo>
                  <a:cubicBezTo>
                    <a:pt x="188" y="1"/>
                    <a:pt x="1" y="187"/>
                    <a:pt x="1" y="416"/>
                  </a:cubicBezTo>
                  <a:lnTo>
                    <a:pt x="1" y="2241"/>
                  </a:lnTo>
                  <a:cubicBezTo>
                    <a:pt x="1" y="2470"/>
                    <a:pt x="187" y="2657"/>
                    <a:pt x="416" y="2657"/>
                  </a:cubicBezTo>
                  <a:lnTo>
                    <a:pt x="3107" y="2657"/>
                  </a:lnTo>
                  <a:cubicBezTo>
                    <a:pt x="3335" y="2657"/>
                    <a:pt x="3522" y="2470"/>
                    <a:pt x="3522" y="2241"/>
                  </a:cubicBezTo>
                  <a:lnTo>
                    <a:pt x="3522" y="416"/>
                  </a:lnTo>
                  <a:cubicBezTo>
                    <a:pt x="3522" y="188"/>
                    <a:pt x="3336" y="1"/>
                    <a:pt x="3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7568785" y="2176958"/>
              <a:ext cx="252772" cy="69341"/>
            </a:xfrm>
            <a:custGeom>
              <a:rect b="b" l="l" r="r" t="t"/>
              <a:pathLst>
                <a:path extrusionOk="0" h="922" w="3361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7565626" y="2171844"/>
              <a:ext cx="259165" cy="80547"/>
            </a:xfrm>
            <a:custGeom>
              <a:rect b="b" l="l" r="r" t="t"/>
              <a:pathLst>
                <a:path extrusionOk="0" h="1071" w="3446">
                  <a:moveTo>
                    <a:pt x="84" y="0"/>
                  </a:moveTo>
                  <a:lnTo>
                    <a:pt x="0" y="140"/>
                  </a:lnTo>
                  <a:lnTo>
                    <a:pt x="1356" y="959"/>
                  </a:lnTo>
                  <a:cubicBezTo>
                    <a:pt x="1479" y="1033"/>
                    <a:pt x="1618" y="1070"/>
                    <a:pt x="1758" y="1070"/>
                  </a:cubicBezTo>
                  <a:cubicBezTo>
                    <a:pt x="1904" y="1070"/>
                    <a:pt x="2050" y="1030"/>
                    <a:pt x="2178" y="950"/>
                  </a:cubicBezTo>
                  <a:lnTo>
                    <a:pt x="3446" y="140"/>
                  </a:lnTo>
                  <a:lnTo>
                    <a:pt x="3358" y="1"/>
                  </a:lnTo>
                  <a:lnTo>
                    <a:pt x="2089" y="812"/>
                  </a:lnTo>
                  <a:cubicBezTo>
                    <a:pt x="1989" y="876"/>
                    <a:pt x="1873" y="908"/>
                    <a:pt x="1757" y="908"/>
                  </a:cubicBezTo>
                  <a:cubicBezTo>
                    <a:pt x="1647" y="908"/>
                    <a:pt x="1537" y="879"/>
                    <a:pt x="1441" y="8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7441462" y="2577656"/>
              <a:ext cx="498701" cy="498776"/>
            </a:xfrm>
            <a:custGeom>
              <a:rect b="b" l="l" r="r" t="t"/>
              <a:pathLst>
                <a:path extrusionOk="0" h="6632" w="6631">
                  <a:moveTo>
                    <a:pt x="80" y="1"/>
                  </a:moveTo>
                  <a:cubicBezTo>
                    <a:pt x="37" y="1"/>
                    <a:pt x="0" y="37"/>
                    <a:pt x="0" y="81"/>
                  </a:cubicBezTo>
                  <a:lnTo>
                    <a:pt x="0" y="6550"/>
                  </a:lnTo>
                  <a:cubicBezTo>
                    <a:pt x="0" y="6595"/>
                    <a:pt x="37" y="6631"/>
                    <a:pt x="80" y="6631"/>
                  </a:cubicBezTo>
                  <a:lnTo>
                    <a:pt x="6550" y="6631"/>
                  </a:lnTo>
                  <a:cubicBezTo>
                    <a:pt x="6594" y="6631"/>
                    <a:pt x="6631" y="6595"/>
                    <a:pt x="6631" y="6550"/>
                  </a:cubicBezTo>
                  <a:lnTo>
                    <a:pt x="6631" y="81"/>
                  </a:lnTo>
                  <a:cubicBezTo>
                    <a:pt x="6631" y="37"/>
                    <a:pt x="6594" y="1"/>
                    <a:pt x="6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7435295" y="2571413"/>
              <a:ext cx="510960" cy="511035"/>
            </a:xfrm>
            <a:custGeom>
              <a:rect b="b" l="l" r="r" t="t"/>
              <a:pathLst>
                <a:path extrusionOk="0" h="6795" w="6794">
                  <a:moveTo>
                    <a:pt x="6051" y="164"/>
                  </a:moveTo>
                  <a:cubicBezTo>
                    <a:pt x="6369" y="164"/>
                    <a:pt x="6631" y="423"/>
                    <a:pt x="6631" y="744"/>
                  </a:cubicBezTo>
                  <a:lnTo>
                    <a:pt x="6631" y="6051"/>
                  </a:lnTo>
                  <a:cubicBezTo>
                    <a:pt x="6631" y="6370"/>
                    <a:pt x="6371" y="6630"/>
                    <a:pt x="6051" y="6630"/>
                  </a:cubicBezTo>
                  <a:lnTo>
                    <a:pt x="743" y="6630"/>
                  </a:lnTo>
                  <a:cubicBezTo>
                    <a:pt x="424" y="6630"/>
                    <a:pt x="162" y="6371"/>
                    <a:pt x="162" y="6051"/>
                  </a:cubicBezTo>
                  <a:lnTo>
                    <a:pt x="162" y="744"/>
                  </a:lnTo>
                  <a:cubicBezTo>
                    <a:pt x="162" y="425"/>
                    <a:pt x="424" y="164"/>
                    <a:pt x="743" y="164"/>
                  </a:cubicBezTo>
                  <a:close/>
                  <a:moveTo>
                    <a:pt x="743" y="1"/>
                  </a:moveTo>
                  <a:cubicBezTo>
                    <a:pt x="333" y="1"/>
                    <a:pt x="0" y="334"/>
                    <a:pt x="0" y="744"/>
                  </a:cubicBezTo>
                  <a:lnTo>
                    <a:pt x="0" y="6051"/>
                  </a:lnTo>
                  <a:cubicBezTo>
                    <a:pt x="0" y="6461"/>
                    <a:pt x="333" y="6794"/>
                    <a:pt x="743" y="6794"/>
                  </a:cubicBezTo>
                  <a:lnTo>
                    <a:pt x="6051" y="6794"/>
                  </a:lnTo>
                  <a:cubicBezTo>
                    <a:pt x="6461" y="6794"/>
                    <a:pt x="6794" y="6461"/>
                    <a:pt x="6794" y="6051"/>
                  </a:cubicBezTo>
                  <a:lnTo>
                    <a:pt x="6794" y="744"/>
                  </a:lnTo>
                  <a:cubicBezTo>
                    <a:pt x="6794" y="334"/>
                    <a:pt x="646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7494106" y="2652260"/>
              <a:ext cx="232015" cy="12259"/>
            </a:xfrm>
            <a:custGeom>
              <a:rect b="b" l="l" r="r" t="t"/>
              <a:pathLst>
                <a:path extrusionOk="0" h="163" w="3085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7494106" y="2849826"/>
              <a:ext cx="208099" cy="12409"/>
            </a:xfrm>
            <a:custGeom>
              <a:rect b="b" l="l" r="r" t="t"/>
              <a:pathLst>
                <a:path extrusionOk="0" h="165" w="2767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7494106" y="2770333"/>
              <a:ext cx="208099" cy="12409"/>
            </a:xfrm>
            <a:custGeom>
              <a:rect b="b" l="l" r="r" t="t"/>
              <a:pathLst>
                <a:path extrusionOk="0" h="165" w="2767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7679412" y="2708063"/>
              <a:ext cx="208099" cy="12334"/>
            </a:xfrm>
            <a:custGeom>
              <a:rect b="b" l="l" r="r" t="t"/>
              <a:pathLst>
                <a:path extrusionOk="0" h="164" w="2767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7494106" y="2708063"/>
              <a:ext cx="140864" cy="12334"/>
            </a:xfrm>
            <a:custGeom>
              <a:rect b="b" l="l" r="r" t="t"/>
              <a:pathLst>
                <a:path extrusionOk="0" h="164" w="1873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1791" y="163"/>
                  </a:lnTo>
                  <a:cubicBezTo>
                    <a:pt x="1837" y="163"/>
                    <a:pt x="1873" y="126"/>
                    <a:pt x="1873" y="81"/>
                  </a:cubicBezTo>
                  <a:cubicBezTo>
                    <a:pt x="1873" y="36"/>
                    <a:pt x="1837" y="0"/>
                    <a:pt x="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7749880" y="2770333"/>
              <a:ext cx="91377" cy="12409"/>
            </a:xfrm>
            <a:custGeom>
              <a:rect b="b" l="l" r="r" t="t"/>
              <a:pathLst>
                <a:path extrusionOk="0" h="165" w="1215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1134" y="164"/>
                  </a:lnTo>
                  <a:cubicBezTo>
                    <a:pt x="1178" y="164"/>
                    <a:pt x="1215" y="128"/>
                    <a:pt x="1215" y="82"/>
                  </a:cubicBezTo>
                  <a:cubicBezTo>
                    <a:pt x="1215" y="38"/>
                    <a:pt x="117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7494106" y="2913751"/>
              <a:ext cx="232015" cy="12409"/>
            </a:xfrm>
            <a:custGeom>
              <a:rect b="b" l="l" r="r" t="t"/>
              <a:pathLst>
                <a:path extrusionOk="0" h="165" w="3085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679412" y="2969554"/>
              <a:ext cx="208099" cy="12409"/>
            </a:xfrm>
            <a:custGeom>
              <a:rect b="b" l="l" r="r" t="t"/>
              <a:pathLst>
                <a:path extrusionOk="0" h="165" w="2767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7494106" y="2969554"/>
              <a:ext cx="140864" cy="12409"/>
            </a:xfrm>
            <a:custGeom>
              <a:rect b="b" l="l" r="r" t="t"/>
              <a:pathLst>
                <a:path extrusionOk="0" h="165" w="1873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1791" y="165"/>
                  </a:lnTo>
                  <a:cubicBezTo>
                    <a:pt x="1837" y="165"/>
                    <a:pt x="1873" y="128"/>
                    <a:pt x="1873" y="83"/>
                  </a:cubicBezTo>
                  <a:cubicBezTo>
                    <a:pt x="1873" y="37"/>
                    <a:pt x="1837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6358944" y="3580809"/>
              <a:ext cx="694240" cy="464632"/>
            </a:xfrm>
            <a:custGeom>
              <a:rect b="b" l="l" r="r" t="t"/>
              <a:pathLst>
                <a:path extrusionOk="0" h="6178" w="9231">
                  <a:moveTo>
                    <a:pt x="32" y="1"/>
                  </a:moveTo>
                  <a:cubicBezTo>
                    <a:pt x="15" y="1"/>
                    <a:pt x="1" y="15"/>
                    <a:pt x="1" y="32"/>
                  </a:cubicBezTo>
                  <a:lnTo>
                    <a:pt x="1" y="6147"/>
                  </a:lnTo>
                  <a:cubicBezTo>
                    <a:pt x="1" y="6163"/>
                    <a:pt x="15" y="6178"/>
                    <a:pt x="32" y="6178"/>
                  </a:cubicBezTo>
                  <a:lnTo>
                    <a:pt x="9200" y="6178"/>
                  </a:lnTo>
                  <a:cubicBezTo>
                    <a:pt x="9216" y="6178"/>
                    <a:pt x="9231" y="6163"/>
                    <a:pt x="9231" y="6147"/>
                  </a:cubicBezTo>
                  <a:lnTo>
                    <a:pt x="9231" y="32"/>
                  </a:lnTo>
                  <a:cubicBezTo>
                    <a:pt x="9231" y="15"/>
                    <a:pt x="9216" y="1"/>
                    <a:pt x="9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6354139" y="3576842"/>
              <a:ext cx="706499" cy="476891"/>
            </a:xfrm>
            <a:custGeom>
              <a:rect b="b" l="l" r="r" t="t"/>
              <a:pathLst>
                <a:path extrusionOk="0" h="6341" w="9394">
                  <a:moveTo>
                    <a:pt x="9053" y="166"/>
                  </a:moveTo>
                  <a:cubicBezTo>
                    <a:pt x="9151" y="166"/>
                    <a:pt x="9230" y="245"/>
                    <a:pt x="9230" y="342"/>
                  </a:cubicBezTo>
                  <a:lnTo>
                    <a:pt x="9230" y="6002"/>
                  </a:lnTo>
                  <a:cubicBezTo>
                    <a:pt x="9230" y="6100"/>
                    <a:pt x="9151" y="6179"/>
                    <a:pt x="9053" y="6179"/>
                  </a:cubicBezTo>
                  <a:lnTo>
                    <a:pt x="340" y="6179"/>
                  </a:lnTo>
                  <a:cubicBezTo>
                    <a:pt x="243" y="6179"/>
                    <a:pt x="164" y="6100"/>
                    <a:pt x="164" y="6002"/>
                  </a:cubicBezTo>
                  <a:lnTo>
                    <a:pt x="164" y="342"/>
                  </a:lnTo>
                  <a:cubicBezTo>
                    <a:pt x="164" y="245"/>
                    <a:pt x="243" y="166"/>
                    <a:pt x="340" y="166"/>
                  </a:cubicBezTo>
                  <a:close/>
                  <a:moveTo>
                    <a:pt x="340" y="1"/>
                  </a:moveTo>
                  <a:cubicBezTo>
                    <a:pt x="152" y="1"/>
                    <a:pt x="1" y="154"/>
                    <a:pt x="1" y="341"/>
                  </a:cubicBezTo>
                  <a:lnTo>
                    <a:pt x="1" y="6001"/>
                  </a:lnTo>
                  <a:cubicBezTo>
                    <a:pt x="1" y="6189"/>
                    <a:pt x="153" y="6341"/>
                    <a:pt x="340" y="6341"/>
                  </a:cubicBezTo>
                  <a:lnTo>
                    <a:pt x="9053" y="6341"/>
                  </a:lnTo>
                  <a:cubicBezTo>
                    <a:pt x="9240" y="6341"/>
                    <a:pt x="9394" y="6189"/>
                    <a:pt x="9394" y="6001"/>
                  </a:cubicBezTo>
                  <a:lnTo>
                    <a:pt x="9394" y="341"/>
                  </a:lnTo>
                  <a:cubicBezTo>
                    <a:pt x="9394" y="153"/>
                    <a:pt x="9240" y="1"/>
                    <a:pt x="9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852377" y="3604818"/>
              <a:ext cx="36175" cy="36100"/>
            </a:xfrm>
            <a:custGeom>
              <a:rect b="b" l="l" r="r" t="t"/>
              <a:pathLst>
                <a:path extrusionOk="0" h="480" w="481">
                  <a:moveTo>
                    <a:pt x="241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1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1" y="163"/>
                  </a:cubicBez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1" y="480"/>
                  </a:cubicBezTo>
                  <a:cubicBezTo>
                    <a:pt x="373" y="480"/>
                    <a:pt x="481" y="373"/>
                    <a:pt x="480" y="240"/>
                  </a:cubicBezTo>
                  <a:cubicBezTo>
                    <a:pt x="480" y="108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922995" y="3604818"/>
              <a:ext cx="36100" cy="36100"/>
            </a:xfrm>
            <a:custGeom>
              <a:rect b="b" l="l" r="r" t="t"/>
              <a:pathLst>
                <a:path extrusionOk="0" h="480" w="480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3" y="317"/>
                    <a:pt x="240" y="317"/>
                  </a:cubicBezTo>
                  <a:cubicBezTo>
                    <a:pt x="197" y="317"/>
                    <a:pt x="164" y="283"/>
                    <a:pt x="164" y="240"/>
                  </a:cubicBezTo>
                  <a:cubicBezTo>
                    <a:pt x="164" y="198"/>
                    <a:pt x="197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3"/>
                    <a:pt x="108" y="480"/>
                    <a:pt x="240" y="480"/>
                  </a:cubicBezTo>
                  <a:cubicBezTo>
                    <a:pt x="372" y="480"/>
                    <a:pt x="480" y="373"/>
                    <a:pt x="480" y="240"/>
                  </a:cubicBezTo>
                  <a:cubicBezTo>
                    <a:pt x="480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6993838" y="3604818"/>
              <a:ext cx="36175" cy="36100"/>
            </a:xfrm>
            <a:custGeom>
              <a:rect b="b" l="l" r="r" t="t"/>
              <a:pathLst>
                <a:path extrusionOk="0" h="480" w="481">
                  <a:moveTo>
                    <a:pt x="240" y="163"/>
                  </a:moveTo>
                  <a:cubicBezTo>
                    <a:pt x="283" y="163"/>
                    <a:pt x="317" y="199"/>
                    <a:pt x="317" y="240"/>
                  </a:cubicBezTo>
                  <a:cubicBezTo>
                    <a:pt x="317" y="283"/>
                    <a:pt x="282" y="317"/>
                    <a:pt x="240" y="317"/>
                  </a:cubicBezTo>
                  <a:cubicBezTo>
                    <a:pt x="198" y="317"/>
                    <a:pt x="163" y="283"/>
                    <a:pt x="163" y="240"/>
                  </a:cubicBezTo>
                  <a:cubicBezTo>
                    <a:pt x="163" y="198"/>
                    <a:pt x="198" y="163"/>
                    <a:pt x="240" y="163"/>
                  </a:cubicBezTo>
                  <a:close/>
                  <a:moveTo>
                    <a:pt x="240" y="0"/>
                  </a:moveTo>
                  <a:cubicBezTo>
                    <a:pt x="108" y="0"/>
                    <a:pt x="1" y="108"/>
                    <a:pt x="1" y="240"/>
                  </a:cubicBezTo>
                  <a:cubicBezTo>
                    <a:pt x="1" y="373"/>
                    <a:pt x="108" y="480"/>
                    <a:pt x="240" y="480"/>
                  </a:cubicBezTo>
                  <a:cubicBezTo>
                    <a:pt x="373" y="480"/>
                    <a:pt x="480" y="373"/>
                    <a:pt x="479" y="240"/>
                  </a:cubicBezTo>
                  <a:cubicBezTo>
                    <a:pt x="479" y="108"/>
                    <a:pt x="37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531925" y="3662125"/>
              <a:ext cx="352874" cy="321437"/>
            </a:xfrm>
            <a:custGeom>
              <a:rect b="b" l="l" r="r" t="t"/>
              <a:pathLst>
                <a:path extrusionOk="0" h="4274" w="4692">
                  <a:moveTo>
                    <a:pt x="2346" y="0"/>
                  </a:moveTo>
                  <a:cubicBezTo>
                    <a:pt x="1799" y="0"/>
                    <a:pt x="1253" y="209"/>
                    <a:pt x="835" y="626"/>
                  </a:cubicBezTo>
                  <a:cubicBezTo>
                    <a:pt x="1" y="1460"/>
                    <a:pt x="1" y="2814"/>
                    <a:pt x="835" y="3648"/>
                  </a:cubicBezTo>
                  <a:cubicBezTo>
                    <a:pt x="1253" y="4065"/>
                    <a:pt x="1799" y="4274"/>
                    <a:pt x="2346" y="4274"/>
                  </a:cubicBezTo>
                  <a:cubicBezTo>
                    <a:pt x="2893" y="4274"/>
                    <a:pt x="3440" y="4065"/>
                    <a:pt x="3857" y="3648"/>
                  </a:cubicBezTo>
                  <a:cubicBezTo>
                    <a:pt x="4692" y="2814"/>
                    <a:pt x="4692" y="1460"/>
                    <a:pt x="3857" y="626"/>
                  </a:cubicBezTo>
                  <a:cubicBezTo>
                    <a:pt x="3440" y="209"/>
                    <a:pt x="2893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6541552" y="3656034"/>
              <a:ext cx="333771" cy="333696"/>
            </a:xfrm>
            <a:custGeom>
              <a:rect b="b" l="l" r="r" t="t"/>
              <a:pathLst>
                <a:path extrusionOk="0" h="4437" w="4438">
                  <a:moveTo>
                    <a:pt x="2218" y="162"/>
                  </a:moveTo>
                  <a:cubicBezTo>
                    <a:pt x="3352" y="162"/>
                    <a:pt x="4273" y="1085"/>
                    <a:pt x="4273" y="2217"/>
                  </a:cubicBezTo>
                  <a:cubicBezTo>
                    <a:pt x="4273" y="3350"/>
                    <a:pt x="3353" y="4272"/>
                    <a:pt x="2218" y="4272"/>
                  </a:cubicBezTo>
                  <a:cubicBezTo>
                    <a:pt x="1086" y="4272"/>
                    <a:pt x="164" y="3351"/>
                    <a:pt x="164" y="2217"/>
                  </a:cubicBezTo>
                  <a:cubicBezTo>
                    <a:pt x="164" y="1085"/>
                    <a:pt x="1085" y="162"/>
                    <a:pt x="2218" y="162"/>
                  </a:cubicBezTo>
                  <a:close/>
                  <a:moveTo>
                    <a:pt x="2218" y="0"/>
                  </a:moveTo>
                  <a:cubicBezTo>
                    <a:pt x="996" y="0"/>
                    <a:pt x="1" y="995"/>
                    <a:pt x="1" y="2219"/>
                  </a:cubicBezTo>
                  <a:cubicBezTo>
                    <a:pt x="1" y="3441"/>
                    <a:pt x="996" y="4437"/>
                    <a:pt x="2218" y="4437"/>
                  </a:cubicBezTo>
                  <a:cubicBezTo>
                    <a:pt x="3441" y="4437"/>
                    <a:pt x="4437" y="3441"/>
                    <a:pt x="4437" y="2219"/>
                  </a:cubicBezTo>
                  <a:cubicBezTo>
                    <a:pt x="4437" y="995"/>
                    <a:pt x="3442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6582238" y="3696645"/>
              <a:ext cx="252396" cy="252396"/>
            </a:xfrm>
            <a:custGeom>
              <a:rect b="b" l="l" r="r" t="t"/>
              <a:pathLst>
                <a:path extrusionOk="0" h="3356" w="3356">
                  <a:moveTo>
                    <a:pt x="1677" y="1"/>
                  </a:moveTo>
                  <a:cubicBezTo>
                    <a:pt x="752" y="1"/>
                    <a:pt x="0" y="752"/>
                    <a:pt x="0" y="1679"/>
                  </a:cubicBezTo>
                  <a:cubicBezTo>
                    <a:pt x="0" y="2605"/>
                    <a:pt x="752" y="3356"/>
                    <a:pt x="1677" y="3356"/>
                  </a:cubicBezTo>
                  <a:cubicBezTo>
                    <a:pt x="2604" y="3356"/>
                    <a:pt x="3355" y="2605"/>
                    <a:pt x="3355" y="1679"/>
                  </a:cubicBezTo>
                  <a:cubicBezTo>
                    <a:pt x="3355" y="752"/>
                    <a:pt x="2604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6576071" y="3690553"/>
              <a:ext cx="264655" cy="264655"/>
            </a:xfrm>
            <a:custGeom>
              <a:rect b="b" l="l" r="r" t="t"/>
              <a:pathLst>
                <a:path extrusionOk="0" h="3519" w="3519">
                  <a:moveTo>
                    <a:pt x="1759" y="163"/>
                  </a:moveTo>
                  <a:cubicBezTo>
                    <a:pt x="2639" y="163"/>
                    <a:pt x="3355" y="879"/>
                    <a:pt x="3356" y="1758"/>
                  </a:cubicBezTo>
                  <a:cubicBezTo>
                    <a:pt x="3356" y="2638"/>
                    <a:pt x="2639" y="3354"/>
                    <a:pt x="1759" y="3354"/>
                  </a:cubicBezTo>
                  <a:cubicBezTo>
                    <a:pt x="880" y="3354"/>
                    <a:pt x="164" y="2638"/>
                    <a:pt x="164" y="1758"/>
                  </a:cubicBezTo>
                  <a:cubicBezTo>
                    <a:pt x="164" y="879"/>
                    <a:pt x="879" y="163"/>
                    <a:pt x="1759" y="163"/>
                  </a:cubicBezTo>
                  <a:close/>
                  <a:moveTo>
                    <a:pt x="1759" y="1"/>
                  </a:moveTo>
                  <a:cubicBezTo>
                    <a:pt x="789" y="1"/>
                    <a:pt x="0" y="790"/>
                    <a:pt x="0" y="1760"/>
                  </a:cubicBezTo>
                  <a:cubicBezTo>
                    <a:pt x="0" y="2729"/>
                    <a:pt x="789" y="3519"/>
                    <a:pt x="1759" y="3519"/>
                  </a:cubicBezTo>
                  <a:cubicBezTo>
                    <a:pt x="2729" y="3519"/>
                    <a:pt x="3518" y="2728"/>
                    <a:pt x="3518" y="1760"/>
                  </a:cubicBezTo>
                  <a:cubicBezTo>
                    <a:pt x="3518" y="790"/>
                    <a:pt x="2730" y="1"/>
                    <a:pt x="1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6699784" y="3750718"/>
              <a:ext cx="71823" cy="80848"/>
            </a:xfrm>
            <a:custGeom>
              <a:rect b="b" l="l" r="r" t="t"/>
              <a:pathLst>
                <a:path extrusionOk="0" h="1075" w="955">
                  <a:moveTo>
                    <a:pt x="114" y="1"/>
                  </a:moveTo>
                  <a:cubicBezTo>
                    <a:pt x="51" y="1"/>
                    <a:pt x="0" y="52"/>
                    <a:pt x="0" y="115"/>
                  </a:cubicBezTo>
                  <a:lnTo>
                    <a:pt x="0" y="1074"/>
                  </a:lnTo>
                  <a:lnTo>
                    <a:pt x="841" y="1074"/>
                  </a:lnTo>
                  <a:cubicBezTo>
                    <a:pt x="905" y="1074"/>
                    <a:pt x="955" y="1022"/>
                    <a:pt x="955" y="960"/>
                  </a:cubicBezTo>
                  <a:cubicBezTo>
                    <a:pt x="955" y="896"/>
                    <a:pt x="905" y="846"/>
                    <a:pt x="841" y="846"/>
                  </a:cubicBezTo>
                  <a:lnTo>
                    <a:pt x="228" y="846"/>
                  </a:lnTo>
                  <a:lnTo>
                    <a:pt x="228" y="115"/>
                  </a:lnTo>
                  <a:cubicBezTo>
                    <a:pt x="228" y="52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6683540" y="3798774"/>
              <a:ext cx="50690" cy="50765"/>
            </a:xfrm>
            <a:custGeom>
              <a:rect b="b" l="l" r="r" t="t"/>
              <a:pathLst>
                <a:path extrusionOk="0" h="675" w="674">
                  <a:moveTo>
                    <a:pt x="338" y="163"/>
                  </a:moveTo>
                  <a:cubicBezTo>
                    <a:pt x="433" y="163"/>
                    <a:pt x="511" y="241"/>
                    <a:pt x="511" y="338"/>
                  </a:cubicBezTo>
                  <a:cubicBezTo>
                    <a:pt x="511" y="433"/>
                    <a:pt x="433" y="511"/>
                    <a:pt x="338" y="511"/>
                  </a:cubicBezTo>
                  <a:cubicBezTo>
                    <a:pt x="241" y="511"/>
                    <a:pt x="163" y="433"/>
                    <a:pt x="163" y="338"/>
                  </a:cubicBezTo>
                  <a:cubicBezTo>
                    <a:pt x="163" y="241"/>
                    <a:pt x="241" y="163"/>
                    <a:pt x="338" y="163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2" y="675"/>
                    <a:pt x="338" y="675"/>
                  </a:cubicBezTo>
                  <a:cubicBezTo>
                    <a:pt x="522" y="675"/>
                    <a:pt x="674" y="523"/>
                    <a:pt x="674" y="338"/>
                  </a:cubicBezTo>
                  <a:cubicBezTo>
                    <a:pt x="674" y="152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7139436" y="3583084"/>
              <a:ext cx="806826" cy="471250"/>
            </a:xfrm>
            <a:custGeom>
              <a:rect b="b" l="l" r="r" t="t"/>
              <a:pathLst>
                <a:path extrusionOk="0" h="6266" w="10728">
                  <a:moveTo>
                    <a:pt x="625" y="1"/>
                  </a:moveTo>
                  <a:cubicBezTo>
                    <a:pt x="280" y="1"/>
                    <a:pt x="0" y="281"/>
                    <a:pt x="0" y="627"/>
                  </a:cubicBezTo>
                  <a:lnTo>
                    <a:pt x="0" y="5640"/>
                  </a:lnTo>
                  <a:cubicBezTo>
                    <a:pt x="0" y="5986"/>
                    <a:pt x="280" y="6266"/>
                    <a:pt x="625" y="6266"/>
                  </a:cubicBezTo>
                  <a:lnTo>
                    <a:pt x="10103" y="6266"/>
                  </a:lnTo>
                  <a:cubicBezTo>
                    <a:pt x="10447" y="6266"/>
                    <a:pt x="10728" y="5986"/>
                    <a:pt x="10728" y="5640"/>
                  </a:cubicBezTo>
                  <a:lnTo>
                    <a:pt x="10728" y="627"/>
                  </a:lnTo>
                  <a:cubicBezTo>
                    <a:pt x="10728" y="281"/>
                    <a:pt x="10447" y="1"/>
                    <a:pt x="10103" y="1"/>
                  </a:cubicBez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7727544" y="3630313"/>
              <a:ext cx="125672" cy="353024"/>
            </a:xfrm>
            <a:custGeom>
              <a:rect b="b" l="l" r="r" t="t"/>
              <a:pathLst>
                <a:path extrusionOk="0" h="4694" w="1671">
                  <a:moveTo>
                    <a:pt x="1" y="1"/>
                  </a:moveTo>
                  <a:lnTo>
                    <a:pt x="1" y="4694"/>
                  </a:lnTo>
                  <a:lnTo>
                    <a:pt x="1671" y="4694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7721828" y="3624673"/>
              <a:ext cx="137178" cy="364531"/>
            </a:xfrm>
            <a:custGeom>
              <a:rect b="b" l="l" r="r" t="t"/>
              <a:pathLst>
                <a:path extrusionOk="0" h="4847" w="1824">
                  <a:moveTo>
                    <a:pt x="1670" y="154"/>
                  </a:moveTo>
                  <a:lnTo>
                    <a:pt x="1670" y="4692"/>
                  </a:lnTo>
                  <a:lnTo>
                    <a:pt x="155" y="4692"/>
                  </a:lnTo>
                  <a:lnTo>
                    <a:pt x="155" y="154"/>
                  </a:lnTo>
                  <a:close/>
                  <a:moveTo>
                    <a:pt x="77" y="1"/>
                  </a:moveTo>
                  <a:cubicBezTo>
                    <a:pt x="35" y="1"/>
                    <a:pt x="0" y="34"/>
                    <a:pt x="0" y="78"/>
                  </a:cubicBezTo>
                  <a:lnTo>
                    <a:pt x="0" y="4770"/>
                  </a:lnTo>
                  <a:cubicBezTo>
                    <a:pt x="0" y="4811"/>
                    <a:pt x="34" y="4846"/>
                    <a:pt x="77" y="4846"/>
                  </a:cubicBezTo>
                  <a:lnTo>
                    <a:pt x="1747" y="4846"/>
                  </a:lnTo>
                  <a:cubicBezTo>
                    <a:pt x="1789" y="4846"/>
                    <a:pt x="1823" y="4811"/>
                    <a:pt x="1823" y="4769"/>
                  </a:cubicBezTo>
                  <a:lnTo>
                    <a:pt x="1823" y="78"/>
                  </a:lnTo>
                  <a:cubicBezTo>
                    <a:pt x="1823" y="36"/>
                    <a:pt x="1789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7549758" y="3783959"/>
              <a:ext cx="125822" cy="199375"/>
            </a:xfrm>
            <a:custGeom>
              <a:rect b="b" l="l" r="r" t="t"/>
              <a:pathLst>
                <a:path extrusionOk="0" h="2651" w="1673">
                  <a:moveTo>
                    <a:pt x="1" y="0"/>
                  </a:moveTo>
                  <a:lnTo>
                    <a:pt x="1" y="2651"/>
                  </a:lnTo>
                  <a:lnTo>
                    <a:pt x="1673" y="265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7543967" y="3778243"/>
              <a:ext cx="137479" cy="210957"/>
            </a:xfrm>
            <a:custGeom>
              <a:rect b="b" l="l" r="r" t="t"/>
              <a:pathLst>
                <a:path extrusionOk="0" h="2805" w="1828">
                  <a:moveTo>
                    <a:pt x="1673" y="154"/>
                  </a:moveTo>
                  <a:lnTo>
                    <a:pt x="1673" y="2650"/>
                  </a:lnTo>
                  <a:lnTo>
                    <a:pt x="153" y="2650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5" y="0"/>
                    <a:pt x="1" y="35"/>
                    <a:pt x="1" y="77"/>
                  </a:cubicBezTo>
                  <a:lnTo>
                    <a:pt x="1" y="2728"/>
                  </a:lnTo>
                  <a:cubicBezTo>
                    <a:pt x="1" y="2769"/>
                    <a:pt x="34" y="2804"/>
                    <a:pt x="77" y="2804"/>
                  </a:cubicBezTo>
                  <a:lnTo>
                    <a:pt x="1750" y="2804"/>
                  </a:lnTo>
                  <a:cubicBezTo>
                    <a:pt x="1792" y="2804"/>
                    <a:pt x="1827" y="2769"/>
                    <a:pt x="1825" y="2727"/>
                  </a:cubicBezTo>
                  <a:lnTo>
                    <a:pt x="1825" y="77"/>
                  </a:lnTo>
                  <a:cubicBezTo>
                    <a:pt x="1825" y="36"/>
                    <a:pt x="179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7718294" y="3630388"/>
              <a:ext cx="125897" cy="340314"/>
            </a:xfrm>
            <a:custGeom>
              <a:rect b="b" l="l" r="r" t="t"/>
              <a:pathLst>
                <a:path extrusionOk="0" h="4525" w="1674">
                  <a:moveTo>
                    <a:pt x="0" y="1"/>
                  </a:moveTo>
                  <a:lnTo>
                    <a:pt x="0" y="4524"/>
                  </a:lnTo>
                  <a:lnTo>
                    <a:pt x="1673" y="4524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7712578" y="3624598"/>
              <a:ext cx="137404" cy="351896"/>
            </a:xfrm>
            <a:custGeom>
              <a:rect b="b" l="l" r="r" t="t"/>
              <a:pathLst>
                <a:path extrusionOk="0" h="4679" w="1827">
                  <a:moveTo>
                    <a:pt x="1673" y="155"/>
                  </a:moveTo>
                  <a:lnTo>
                    <a:pt x="1673" y="4526"/>
                  </a:lnTo>
                  <a:lnTo>
                    <a:pt x="154" y="4526"/>
                  </a:lnTo>
                  <a:lnTo>
                    <a:pt x="154" y="155"/>
                  </a:lnTo>
                  <a:close/>
                  <a:moveTo>
                    <a:pt x="1" y="1"/>
                  </a:moveTo>
                  <a:lnTo>
                    <a:pt x="1" y="4678"/>
                  </a:lnTo>
                  <a:lnTo>
                    <a:pt x="1826" y="467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7540508" y="3784034"/>
              <a:ext cx="125897" cy="186665"/>
            </a:xfrm>
            <a:custGeom>
              <a:rect b="b" l="l" r="r" t="t"/>
              <a:pathLst>
                <a:path extrusionOk="0" h="2482" w="1674">
                  <a:moveTo>
                    <a:pt x="0" y="0"/>
                  </a:moveTo>
                  <a:lnTo>
                    <a:pt x="0" y="2481"/>
                  </a:lnTo>
                  <a:lnTo>
                    <a:pt x="1673" y="2481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7534717" y="3778243"/>
              <a:ext cx="137404" cy="198247"/>
            </a:xfrm>
            <a:custGeom>
              <a:rect b="b" l="l" r="r" t="t"/>
              <a:pathLst>
                <a:path extrusionOk="0" h="2636" w="1827">
                  <a:moveTo>
                    <a:pt x="1672" y="154"/>
                  </a:moveTo>
                  <a:lnTo>
                    <a:pt x="1672" y="2483"/>
                  </a:lnTo>
                  <a:lnTo>
                    <a:pt x="153" y="2483"/>
                  </a:lnTo>
                  <a:lnTo>
                    <a:pt x="153" y="154"/>
                  </a:lnTo>
                  <a:close/>
                  <a:moveTo>
                    <a:pt x="77" y="0"/>
                  </a:moveTo>
                  <a:cubicBezTo>
                    <a:pt x="36" y="0"/>
                    <a:pt x="0" y="35"/>
                    <a:pt x="0" y="77"/>
                  </a:cubicBezTo>
                  <a:lnTo>
                    <a:pt x="0" y="2558"/>
                  </a:lnTo>
                  <a:cubicBezTo>
                    <a:pt x="0" y="2600"/>
                    <a:pt x="34" y="2635"/>
                    <a:pt x="77" y="2635"/>
                  </a:cubicBezTo>
                  <a:lnTo>
                    <a:pt x="1749" y="2635"/>
                  </a:lnTo>
                  <a:cubicBezTo>
                    <a:pt x="1792" y="2635"/>
                    <a:pt x="1827" y="2602"/>
                    <a:pt x="1826" y="2558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7370769" y="3874958"/>
              <a:ext cx="125747" cy="109126"/>
            </a:xfrm>
            <a:custGeom>
              <a:rect b="b" l="l" r="r" t="t"/>
              <a:pathLst>
                <a:path extrusionOk="0" h="1451" w="1672">
                  <a:moveTo>
                    <a:pt x="0" y="0"/>
                  </a:moveTo>
                  <a:lnTo>
                    <a:pt x="0" y="1451"/>
                  </a:lnTo>
                  <a:lnTo>
                    <a:pt x="1672" y="145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7364978" y="3869318"/>
              <a:ext cx="137329" cy="120633"/>
            </a:xfrm>
            <a:custGeom>
              <a:rect b="b" l="l" r="r" t="t"/>
              <a:pathLst>
                <a:path extrusionOk="0" h="1604" w="1826">
                  <a:moveTo>
                    <a:pt x="1672" y="153"/>
                  </a:moveTo>
                  <a:lnTo>
                    <a:pt x="1672" y="1449"/>
                  </a:lnTo>
                  <a:lnTo>
                    <a:pt x="153" y="1449"/>
                  </a:lnTo>
                  <a:lnTo>
                    <a:pt x="153" y="153"/>
                  </a:lnTo>
                  <a:close/>
                  <a:moveTo>
                    <a:pt x="77" y="0"/>
                  </a:moveTo>
                  <a:cubicBezTo>
                    <a:pt x="36" y="0"/>
                    <a:pt x="0" y="34"/>
                    <a:pt x="0" y="76"/>
                  </a:cubicBezTo>
                  <a:lnTo>
                    <a:pt x="0" y="1527"/>
                  </a:lnTo>
                  <a:cubicBezTo>
                    <a:pt x="0" y="1569"/>
                    <a:pt x="33" y="1604"/>
                    <a:pt x="77" y="1604"/>
                  </a:cubicBezTo>
                  <a:lnTo>
                    <a:pt x="1749" y="1604"/>
                  </a:lnTo>
                  <a:cubicBezTo>
                    <a:pt x="1790" y="1604"/>
                    <a:pt x="1826" y="1569"/>
                    <a:pt x="1826" y="1527"/>
                  </a:cubicBezTo>
                  <a:lnTo>
                    <a:pt x="1826" y="76"/>
                  </a:lnTo>
                  <a:cubicBezTo>
                    <a:pt x="1826" y="35"/>
                    <a:pt x="1791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7361368" y="3875033"/>
              <a:ext cx="125822" cy="101605"/>
            </a:xfrm>
            <a:custGeom>
              <a:rect b="b" l="l" r="r" t="t"/>
              <a:pathLst>
                <a:path extrusionOk="0" h="1351" w="1673">
                  <a:moveTo>
                    <a:pt x="0" y="0"/>
                  </a:moveTo>
                  <a:lnTo>
                    <a:pt x="0" y="1350"/>
                  </a:lnTo>
                  <a:lnTo>
                    <a:pt x="1672" y="1350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7355577" y="3869167"/>
              <a:ext cx="137479" cy="113262"/>
            </a:xfrm>
            <a:custGeom>
              <a:rect b="b" l="l" r="r" t="t"/>
              <a:pathLst>
                <a:path extrusionOk="0" h="1506" w="1828">
                  <a:moveTo>
                    <a:pt x="1674" y="155"/>
                  </a:moveTo>
                  <a:lnTo>
                    <a:pt x="1674" y="1353"/>
                  </a:lnTo>
                  <a:lnTo>
                    <a:pt x="155" y="1353"/>
                  </a:lnTo>
                  <a:lnTo>
                    <a:pt x="155" y="155"/>
                  </a:lnTo>
                  <a:close/>
                  <a:moveTo>
                    <a:pt x="1" y="0"/>
                  </a:moveTo>
                  <a:lnTo>
                    <a:pt x="1" y="1505"/>
                  </a:lnTo>
                  <a:lnTo>
                    <a:pt x="1827" y="15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7200278" y="3932791"/>
              <a:ext cx="125822" cy="51367"/>
            </a:xfrm>
            <a:custGeom>
              <a:rect b="b" l="l" r="r" t="t"/>
              <a:pathLst>
                <a:path extrusionOk="0" h="683" w="1673">
                  <a:moveTo>
                    <a:pt x="1" y="0"/>
                  </a:moveTo>
                  <a:lnTo>
                    <a:pt x="1" y="683"/>
                  </a:lnTo>
                  <a:lnTo>
                    <a:pt x="1672" y="683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7194487" y="3927076"/>
              <a:ext cx="137404" cy="62873"/>
            </a:xfrm>
            <a:custGeom>
              <a:rect b="b" l="l" r="r" t="t"/>
              <a:pathLst>
                <a:path extrusionOk="0" h="836" w="1827">
                  <a:moveTo>
                    <a:pt x="1673" y="152"/>
                  </a:moveTo>
                  <a:lnTo>
                    <a:pt x="1673" y="681"/>
                  </a:lnTo>
                  <a:lnTo>
                    <a:pt x="154" y="681"/>
                  </a:lnTo>
                  <a:lnTo>
                    <a:pt x="154" y="152"/>
                  </a:lnTo>
                  <a:close/>
                  <a:moveTo>
                    <a:pt x="78" y="0"/>
                  </a:moveTo>
                  <a:cubicBezTo>
                    <a:pt x="36" y="0"/>
                    <a:pt x="1" y="34"/>
                    <a:pt x="1" y="76"/>
                  </a:cubicBezTo>
                  <a:lnTo>
                    <a:pt x="1" y="759"/>
                  </a:lnTo>
                  <a:cubicBezTo>
                    <a:pt x="1" y="801"/>
                    <a:pt x="35" y="836"/>
                    <a:pt x="78" y="836"/>
                  </a:cubicBezTo>
                  <a:lnTo>
                    <a:pt x="1749" y="836"/>
                  </a:lnTo>
                  <a:cubicBezTo>
                    <a:pt x="1792" y="836"/>
                    <a:pt x="1826" y="801"/>
                    <a:pt x="1826" y="759"/>
                  </a:cubicBezTo>
                  <a:lnTo>
                    <a:pt x="1826" y="76"/>
                  </a:lnTo>
                  <a:cubicBezTo>
                    <a:pt x="1826" y="35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7191103" y="3932791"/>
              <a:ext cx="125747" cy="47832"/>
            </a:xfrm>
            <a:custGeom>
              <a:rect b="b" l="l" r="r" t="t"/>
              <a:pathLst>
                <a:path extrusionOk="0" h="636" w="1672">
                  <a:moveTo>
                    <a:pt x="0" y="0"/>
                  </a:moveTo>
                  <a:lnTo>
                    <a:pt x="0" y="635"/>
                  </a:lnTo>
                  <a:lnTo>
                    <a:pt x="1672" y="635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7185236" y="3927001"/>
              <a:ext cx="137404" cy="59489"/>
            </a:xfrm>
            <a:custGeom>
              <a:rect b="b" l="l" r="r" t="t"/>
              <a:pathLst>
                <a:path extrusionOk="0" h="791" w="1827">
                  <a:moveTo>
                    <a:pt x="1673" y="153"/>
                  </a:moveTo>
                  <a:lnTo>
                    <a:pt x="1673" y="635"/>
                  </a:lnTo>
                  <a:lnTo>
                    <a:pt x="154" y="635"/>
                  </a:lnTo>
                  <a:lnTo>
                    <a:pt x="154" y="153"/>
                  </a:ln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7"/>
                  </a:cubicBezTo>
                  <a:lnTo>
                    <a:pt x="0" y="713"/>
                  </a:lnTo>
                  <a:cubicBezTo>
                    <a:pt x="0" y="755"/>
                    <a:pt x="34" y="790"/>
                    <a:pt x="77" y="790"/>
                  </a:cubicBezTo>
                  <a:lnTo>
                    <a:pt x="1749" y="790"/>
                  </a:lnTo>
                  <a:cubicBezTo>
                    <a:pt x="1792" y="790"/>
                    <a:pt x="1827" y="755"/>
                    <a:pt x="1826" y="713"/>
                  </a:cubicBezTo>
                  <a:lnTo>
                    <a:pt x="1826" y="77"/>
                  </a:lnTo>
                  <a:cubicBezTo>
                    <a:pt x="1826" y="36"/>
                    <a:pt x="1792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7217951" y="3678445"/>
              <a:ext cx="286616" cy="194637"/>
            </a:xfrm>
            <a:custGeom>
              <a:rect b="b" l="l" r="r" t="t"/>
              <a:pathLst>
                <a:path extrusionOk="0" h="2588" w="3811">
                  <a:moveTo>
                    <a:pt x="3519" y="1"/>
                  </a:moveTo>
                  <a:cubicBezTo>
                    <a:pt x="3439" y="1"/>
                    <a:pt x="3360" y="37"/>
                    <a:pt x="3310" y="107"/>
                  </a:cubicBezTo>
                  <a:lnTo>
                    <a:pt x="3301" y="117"/>
                  </a:lnTo>
                  <a:cubicBezTo>
                    <a:pt x="3107" y="385"/>
                    <a:pt x="2900" y="650"/>
                    <a:pt x="2653" y="880"/>
                  </a:cubicBezTo>
                  <a:cubicBezTo>
                    <a:pt x="2410" y="1115"/>
                    <a:pt x="2149" y="1336"/>
                    <a:pt x="1868" y="1530"/>
                  </a:cubicBezTo>
                  <a:cubicBezTo>
                    <a:pt x="1588" y="1727"/>
                    <a:pt x="1294" y="1907"/>
                    <a:pt x="989" y="2067"/>
                  </a:cubicBezTo>
                  <a:cubicBezTo>
                    <a:pt x="684" y="2225"/>
                    <a:pt x="366" y="2369"/>
                    <a:pt x="42" y="2483"/>
                  </a:cubicBezTo>
                  <a:lnTo>
                    <a:pt x="41" y="2483"/>
                  </a:lnTo>
                  <a:cubicBezTo>
                    <a:pt x="15" y="2493"/>
                    <a:pt x="0" y="2520"/>
                    <a:pt x="6" y="2547"/>
                  </a:cubicBezTo>
                  <a:cubicBezTo>
                    <a:pt x="13" y="2572"/>
                    <a:pt x="35" y="2587"/>
                    <a:pt x="59" y="2587"/>
                  </a:cubicBezTo>
                  <a:cubicBezTo>
                    <a:pt x="63" y="2587"/>
                    <a:pt x="68" y="2587"/>
                    <a:pt x="72" y="2586"/>
                  </a:cubicBezTo>
                  <a:cubicBezTo>
                    <a:pt x="416" y="2502"/>
                    <a:pt x="749" y="2389"/>
                    <a:pt x="1078" y="2256"/>
                  </a:cubicBezTo>
                  <a:cubicBezTo>
                    <a:pt x="1406" y="2123"/>
                    <a:pt x="1727" y="1969"/>
                    <a:pt x="2037" y="1792"/>
                  </a:cubicBezTo>
                  <a:cubicBezTo>
                    <a:pt x="2349" y="1618"/>
                    <a:pt x="2645" y="1414"/>
                    <a:pt x="2928" y="1190"/>
                  </a:cubicBezTo>
                  <a:cubicBezTo>
                    <a:pt x="3213" y="969"/>
                    <a:pt x="3469" y="706"/>
                    <a:pt x="3713" y="432"/>
                  </a:cubicBezTo>
                  <a:lnTo>
                    <a:pt x="3729" y="412"/>
                  </a:lnTo>
                  <a:cubicBezTo>
                    <a:pt x="3811" y="296"/>
                    <a:pt x="3787" y="134"/>
                    <a:pt x="3672" y="50"/>
                  </a:cubicBezTo>
                  <a:cubicBezTo>
                    <a:pt x="3626" y="17"/>
                    <a:pt x="3572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7430407" y="3644151"/>
              <a:ext cx="85586" cy="101681"/>
            </a:xfrm>
            <a:custGeom>
              <a:rect b="b" l="l" r="r" t="t"/>
              <a:pathLst>
                <a:path extrusionOk="0" h="1352" w="1138">
                  <a:moveTo>
                    <a:pt x="1137" y="0"/>
                  </a:moveTo>
                  <a:lnTo>
                    <a:pt x="1" y="770"/>
                  </a:lnTo>
                  <a:lnTo>
                    <a:pt x="573" y="872"/>
                  </a:lnTo>
                  <a:lnTo>
                    <a:pt x="897" y="1352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6360231" y="4157958"/>
              <a:ext cx="1585976" cy="31587"/>
            </a:xfrm>
            <a:custGeom>
              <a:rect b="b" l="l" r="r" t="t"/>
              <a:pathLst>
                <a:path extrusionOk="0" h="420" w="21088">
                  <a:moveTo>
                    <a:pt x="1" y="0"/>
                  </a:moveTo>
                  <a:lnTo>
                    <a:pt x="1" y="419"/>
                  </a:lnTo>
                  <a:lnTo>
                    <a:pt x="21088" y="419"/>
                  </a:lnTo>
                  <a:lnTo>
                    <a:pt x="21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6360231" y="4222334"/>
              <a:ext cx="808330" cy="31587"/>
            </a:xfrm>
            <a:custGeom>
              <a:rect b="b" l="l" r="r" t="t"/>
              <a:pathLst>
                <a:path extrusionOk="0" h="420" w="10748">
                  <a:moveTo>
                    <a:pt x="1" y="0"/>
                  </a:moveTo>
                  <a:lnTo>
                    <a:pt x="1" y="420"/>
                  </a:lnTo>
                  <a:lnTo>
                    <a:pt x="10747" y="420"/>
                  </a:lnTo>
                  <a:lnTo>
                    <a:pt x="10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28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875" name="Google Shape;875;p28"/>
            <p:cNvSpPr/>
            <p:nvPr/>
          </p:nvSpPr>
          <p:spPr>
            <a:xfrm>
              <a:off x="8580994" y="580155"/>
              <a:ext cx="228069" cy="228190"/>
            </a:xfrm>
            <a:custGeom>
              <a:rect b="b" l="l" r="r" t="t"/>
              <a:pathLst>
                <a:path extrusionOk="0" h="3768" w="3766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7819039" y="849218"/>
              <a:ext cx="61" cy="72188"/>
            </a:xfrm>
            <a:custGeom>
              <a:rect b="b" l="l" r="r" t="t"/>
              <a:pathLst>
                <a:path extrusionOk="0" h="1192" w="1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7812499" y="842677"/>
              <a:ext cx="13202" cy="85390"/>
            </a:xfrm>
            <a:custGeom>
              <a:rect b="b" l="l" r="r" t="t"/>
              <a:pathLst>
                <a:path extrusionOk="0" h="1410" w="218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7819039" y="1034588"/>
              <a:ext cx="61" cy="72248"/>
            </a:xfrm>
            <a:custGeom>
              <a:rect b="b" l="l" r="r" t="t"/>
              <a:pathLst>
                <a:path extrusionOk="0" h="1193" w="1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7812499" y="1028048"/>
              <a:ext cx="13202" cy="85268"/>
            </a:xfrm>
            <a:custGeom>
              <a:rect b="b" l="l" r="r" t="t"/>
              <a:pathLst>
                <a:path extrusionOk="0" h="1408" w="218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7875662" y="978026"/>
              <a:ext cx="72309" cy="61"/>
            </a:xfrm>
            <a:custGeom>
              <a:rect b="b" l="l" r="r" t="t"/>
              <a:pathLst>
                <a:path extrusionOk="0" h="1" w="1194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7869121" y="971486"/>
              <a:ext cx="85390" cy="13142"/>
            </a:xfrm>
            <a:custGeom>
              <a:rect b="b" l="l" r="r" t="t"/>
              <a:pathLst>
                <a:path extrusionOk="0" h="217" w="141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7690290" y="978026"/>
              <a:ext cx="72248" cy="61"/>
            </a:xfrm>
            <a:custGeom>
              <a:rect b="b" l="l" r="r" t="t"/>
              <a:pathLst>
                <a:path extrusionOk="0" h="1" w="1193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7683750" y="971486"/>
              <a:ext cx="85329" cy="13142"/>
            </a:xfrm>
            <a:custGeom>
              <a:rect b="b" l="l" r="r" t="t"/>
              <a:pathLst>
                <a:path extrusionOk="0" h="217" w="1409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7727958" y="1017995"/>
              <a:ext cx="51113" cy="51113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7720812" y="1011576"/>
              <a:ext cx="65344" cy="64012"/>
            </a:xfrm>
            <a:custGeom>
              <a:rect b="b" l="l" r="r" t="t"/>
              <a:pathLst>
                <a:path extrusionOk="0" h="1057" w="1079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7859069" y="886946"/>
              <a:ext cx="51173" cy="50992"/>
            </a:xfrm>
            <a:custGeom>
              <a:rect b="b" l="l" r="r" t="t"/>
              <a:pathLst>
                <a:path extrusionOk="0" h="842" w="845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7851983" y="880526"/>
              <a:ext cx="65284" cy="64012"/>
            </a:xfrm>
            <a:custGeom>
              <a:rect b="b" l="l" r="r" t="t"/>
              <a:pathLst>
                <a:path extrusionOk="0" h="1057" w="1078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7727958" y="886946"/>
              <a:ext cx="51113" cy="50992"/>
            </a:xfrm>
            <a:custGeom>
              <a:rect b="b" l="l" r="r" t="t"/>
              <a:pathLst>
                <a:path extrusionOk="0" h="842" w="844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7720812" y="880526"/>
              <a:ext cx="65344" cy="64012"/>
            </a:xfrm>
            <a:custGeom>
              <a:rect b="b" l="l" r="r" t="t"/>
              <a:pathLst>
                <a:path extrusionOk="0" h="1057" w="1079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7859069" y="1017995"/>
              <a:ext cx="51173" cy="51113"/>
            </a:xfrm>
            <a:custGeom>
              <a:rect b="b" l="l" r="r" t="t"/>
              <a:pathLst>
                <a:path extrusionOk="0" h="844" w="845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7851983" y="1011576"/>
              <a:ext cx="65284" cy="64012"/>
            </a:xfrm>
            <a:custGeom>
              <a:rect b="b" l="l" r="r" t="t"/>
              <a:pathLst>
                <a:path extrusionOk="0" h="1057" w="1078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7863611" y="353725"/>
              <a:ext cx="101559" cy="101559"/>
            </a:xfrm>
            <a:custGeom>
              <a:rect b="b" l="l" r="r" t="t"/>
              <a:pathLst>
                <a:path extrusionOk="0" h="1677" w="1677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8140971" y="766555"/>
              <a:ext cx="64799" cy="64799"/>
            </a:xfrm>
            <a:custGeom>
              <a:rect b="b" l="l" r="r" t="t"/>
              <a:pathLst>
                <a:path extrusionOk="0" h="1070" w="107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8150600" y="1130453"/>
              <a:ext cx="187373" cy="187433"/>
            </a:xfrm>
            <a:custGeom>
              <a:rect b="b" l="l" r="r" t="t"/>
              <a:pathLst>
                <a:path extrusionOk="0" h="3095" w="3094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8806213" y="1412718"/>
              <a:ext cx="61" cy="59409"/>
            </a:xfrm>
            <a:custGeom>
              <a:rect b="b" l="l" r="r" t="t"/>
              <a:pathLst>
                <a:path extrusionOk="0" h="981" w="1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8800884" y="1407388"/>
              <a:ext cx="10719" cy="70068"/>
            </a:xfrm>
            <a:custGeom>
              <a:rect b="b" l="l" r="r" t="t"/>
              <a:pathLst>
                <a:path extrusionOk="0" h="1157" w="177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8806213" y="1565023"/>
              <a:ext cx="61" cy="59349"/>
            </a:xfrm>
            <a:custGeom>
              <a:rect b="b" l="l" r="r" t="t"/>
              <a:pathLst>
                <a:path extrusionOk="0" h="980" w="1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8800884" y="1559633"/>
              <a:ext cx="10719" cy="70068"/>
            </a:xfrm>
            <a:custGeom>
              <a:rect b="b" l="l" r="r" t="t"/>
              <a:pathLst>
                <a:path extrusionOk="0" h="1157" w="177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8852662" y="1518575"/>
              <a:ext cx="59349" cy="61"/>
            </a:xfrm>
            <a:custGeom>
              <a:rect b="b" l="l" r="r" t="t"/>
              <a:pathLst>
                <a:path extrusionOk="0" h="1" w="98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8847273" y="1513185"/>
              <a:ext cx="70128" cy="10780"/>
            </a:xfrm>
            <a:custGeom>
              <a:rect b="b" l="l" r="r" t="t"/>
              <a:pathLst>
                <a:path extrusionOk="0" h="178" w="1158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8700417" y="1518575"/>
              <a:ext cx="59349" cy="61"/>
            </a:xfrm>
            <a:custGeom>
              <a:rect b="b" l="l" r="r" t="t"/>
              <a:pathLst>
                <a:path extrusionOk="0" h="1" w="98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8695087" y="1513185"/>
              <a:ext cx="70007" cy="10780"/>
            </a:xfrm>
            <a:custGeom>
              <a:rect b="b" l="l" r="r" t="t"/>
              <a:pathLst>
                <a:path extrusionOk="0" h="178" w="1156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8731423" y="1551397"/>
              <a:ext cx="41908" cy="42029"/>
            </a:xfrm>
            <a:custGeom>
              <a:rect b="b" l="l" r="r" t="t"/>
              <a:pathLst>
                <a:path extrusionOk="0" h="694" w="692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8725549" y="1545947"/>
              <a:ext cx="53838" cy="52808"/>
            </a:xfrm>
            <a:custGeom>
              <a:rect b="b" l="l" r="r" t="t"/>
              <a:pathLst>
                <a:path extrusionOk="0" h="872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8839036" y="1443784"/>
              <a:ext cx="42029" cy="41908"/>
            </a:xfrm>
            <a:custGeom>
              <a:rect b="b" l="l" r="r" t="t"/>
              <a:pathLst>
                <a:path extrusionOk="0" h="692" w="694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8833162" y="1438273"/>
              <a:ext cx="53838" cy="52748"/>
            </a:xfrm>
            <a:custGeom>
              <a:rect b="b" l="l" r="r" t="t"/>
              <a:pathLst>
                <a:path extrusionOk="0" h="871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8731423" y="1443784"/>
              <a:ext cx="41908" cy="41908"/>
            </a:xfrm>
            <a:custGeom>
              <a:rect b="b" l="l" r="r" t="t"/>
              <a:pathLst>
                <a:path extrusionOk="0" h="692" w="692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8725428" y="1438334"/>
              <a:ext cx="53777" cy="52687"/>
            </a:xfrm>
            <a:custGeom>
              <a:rect b="b" l="l" r="r" t="t"/>
              <a:pathLst>
                <a:path extrusionOk="0" h="870" w="888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8839036" y="1551397"/>
              <a:ext cx="42029" cy="42029"/>
            </a:xfrm>
            <a:custGeom>
              <a:rect b="b" l="l" r="r" t="t"/>
              <a:pathLst>
                <a:path extrusionOk="0" h="694" w="694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8833162" y="1546068"/>
              <a:ext cx="53777" cy="52687"/>
            </a:xfrm>
            <a:custGeom>
              <a:rect b="b" l="l" r="r" t="t"/>
              <a:pathLst>
                <a:path extrusionOk="0" h="870" w="888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1" name="Google Shape;911;p28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fmla="val 2024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37"/>
          <p:cNvSpPr/>
          <p:nvPr/>
        </p:nvSpPr>
        <p:spPr>
          <a:xfrm>
            <a:off x="813325" y="893900"/>
            <a:ext cx="2058900" cy="91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7"/>
          <p:cNvSpPr txBox="1"/>
          <p:nvPr>
            <p:ph type="title"/>
          </p:nvPr>
        </p:nvSpPr>
        <p:spPr>
          <a:xfrm>
            <a:off x="851625" y="2191475"/>
            <a:ext cx="453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model</a:t>
            </a:r>
            <a:endParaRPr/>
          </a:p>
        </p:txBody>
      </p:sp>
      <p:sp>
        <p:nvSpPr>
          <p:cNvPr id="1312" name="Google Shape;1312;p37"/>
          <p:cNvSpPr txBox="1"/>
          <p:nvPr>
            <p:ph idx="2" type="title"/>
          </p:nvPr>
        </p:nvSpPr>
        <p:spPr>
          <a:xfrm>
            <a:off x="1220125" y="985450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13" name="Google Shape;1313;p37"/>
          <p:cNvGrpSpPr/>
          <p:nvPr/>
        </p:nvGrpSpPr>
        <p:grpSpPr>
          <a:xfrm>
            <a:off x="5542923" y="1182300"/>
            <a:ext cx="3207249" cy="2811963"/>
            <a:chOff x="5390523" y="1182300"/>
            <a:chExt cx="3207249" cy="2811963"/>
          </a:xfrm>
        </p:grpSpPr>
        <p:grpSp>
          <p:nvGrpSpPr>
            <p:cNvPr id="1314" name="Google Shape;1314;p37"/>
            <p:cNvGrpSpPr/>
            <p:nvPr/>
          </p:nvGrpSpPr>
          <p:grpSpPr>
            <a:xfrm>
              <a:off x="5390523" y="1809803"/>
              <a:ext cx="3207249" cy="1905845"/>
              <a:chOff x="5223523" y="1802278"/>
              <a:chExt cx="3207249" cy="1905845"/>
            </a:xfrm>
          </p:grpSpPr>
          <p:sp>
            <p:nvSpPr>
              <p:cNvPr id="1315" name="Google Shape;1315;p37"/>
              <p:cNvSpPr/>
              <p:nvPr/>
            </p:nvSpPr>
            <p:spPr>
              <a:xfrm>
                <a:off x="6793812" y="2034632"/>
                <a:ext cx="1330549" cy="528273"/>
              </a:xfrm>
              <a:custGeom>
                <a:rect b="b" l="l" r="r" t="t"/>
                <a:pathLst>
                  <a:path extrusionOk="0" h="8487" w="21376">
                    <a:moveTo>
                      <a:pt x="14691" y="1"/>
                    </a:moveTo>
                    <a:cubicBezTo>
                      <a:pt x="14666" y="1"/>
                      <a:pt x="14642" y="1"/>
                      <a:pt x="14618" y="2"/>
                    </a:cubicBezTo>
                    <a:cubicBezTo>
                      <a:pt x="14552" y="5"/>
                      <a:pt x="14500" y="59"/>
                      <a:pt x="14502" y="125"/>
                    </a:cubicBezTo>
                    <a:cubicBezTo>
                      <a:pt x="14505" y="190"/>
                      <a:pt x="14558" y="241"/>
                      <a:pt x="14622" y="241"/>
                    </a:cubicBezTo>
                    <a:lnTo>
                      <a:pt x="14625" y="241"/>
                    </a:lnTo>
                    <a:cubicBezTo>
                      <a:pt x="14647" y="240"/>
                      <a:pt x="14668" y="240"/>
                      <a:pt x="14689" y="240"/>
                    </a:cubicBezTo>
                    <a:cubicBezTo>
                      <a:pt x="14844" y="240"/>
                      <a:pt x="14997" y="260"/>
                      <a:pt x="15141" y="299"/>
                    </a:cubicBezTo>
                    <a:cubicBezTo>
                      <a:pt x="15150" y="302"/>
                      <a:pt x="15162" y="303"/>
                      <a:pt x="15172" y="303"/>
                    </a:cubicBezTo>
                    <a:cubicBezTo>
                      <a:pt x="15225" y="303"/>
                      <a:pt x="15273" y="268"/>
                      <a:pt x="15287" y="216"/>
                    </a:cubicBezTo>
                    <a:cubicBezTo>
                      <a:pt x="15305" y="152"/>
                      <a:pt x="15268" y="86"/>
                      <a:pt x="15204" y="69"/>
                    </a:cubicBezTo>
                    <a:cubicBezTo>
                      <a:pt x="15040" y="24"/>
                      <a:pt x="14866" y="1"/>
                      <a:pt x="14691" y="1"/>
                    </a:cubicBezTo>
                    <a:close/>
                    <a:moveTo>
                      <a:pt x="14077" y="98"/>
                    </a:moveTo>
                    <a:cubicBezTo>
                      <a:pt x="14064" y="98"/>
                      <a:pt x="14052" y="100"/>
                      <a:pt x="14039" y="104"/>
                    </a:cubicBezTo>
                    <a:cubicBezTo>
                      <a:pt x="13850" y="166"/>
                      <a:pt x="13671" y="251"/>
                      <a:pt x="13510" y="360"/>
                    </a:cubicBezTo>
                    <a:cubicBezTo>
                      <a:pt x="13456" y="397"/>
                      <a:pt x="13441" y="472"/>
                      <a:pt x="13478" y="526"/>
                    </a:cubicBezTo>
                    <a:cubicBezTo>
                      <a:pt x="13501" y="560"/>
                      <a:pt x="13539" y="578"/>
                      <a:pt x="13576" y="578"/>
                    </a:cubicBezTo>
                    <a:cubicBezTo>
                      <a:pt x="13600" y="578"/>
                      <a:pt x="13623" y="571"/>
                      <a:pt x="13645" y="557"/>
                    </a:cubicBezTo>
                    <a:cubicBezTo>
                      <a:pt x="13786" y="462"/>
                      <a:pt x="13945" y="385"/>
                      <a:pt x="14113" y="330"/>
                    </a:cubicBezTo>
                    <a:cubicBezTo>
                      <a:pt x="14175" y="309"/>
                      <a:pt x="14210" y="242"/>
                      <a:pt x="14189" y="179"/>
                    </a:cubicBezTo>
                    <a:cubicBezTo>
                      <a:pt x="14173" y="130"/>
                      <a:pt x="14127" y="98"/>
                      <a:pt x="14077" y="98"/>
                    </a:cubicBezTo>
                    <a:close/>
                    <a:moveTo>
                      <a:pt x="15674" y="301"/>
                    </a:moveTo>
                    <a:cubicBezTo>
                      <a:pt x="15637" y="301"/>
                      <a:pt x="15600" y="318"/>
                      <a:pt x="15577" y="351"/>
                    </a:cubicBezTo>
                    <a:cubicBezTo>
                      <a:pt x="15539" y="404"/>
                      <a:pt x="15552" y="479"/>
                      <a:pt x="15605" y="517"/>
                    </a:cubicBezTo>
                    <a:cubicBezTo>
                      <a:pt x="15622" y="528"/>
                      <a:pt x="15639" y="542"/>
                      <a:pt x="15656" y="554"/>
                    </a:cubicBezTo>
                    <a:cubicBezTo>
                      <a:pt x="15771" y="646"/>
                      <a:pt x="15878" y="755"/>
                      <a:pt x="15968" y="882"/>
                    </a:cubicBezTo>
                    <a:cubicBezTo>
                      <a:pt x="15992" y="914"/>
                      <a:pt x="16028" y="931"/>
                      <a:pt x="16065" y="931"/>
                    </a:cubicBezTo>
                    <a:cubicBezTo>
                      <a:pt x="16089" y="931"/>
                      <a:pt x="16113" y="924"/>
                      <a:pt x="16135" y="907"/>
                    </a:cubicBezTo>
                    <a:cubicBezTo>
                      <a:pt x="16189" y="870"/>
                      <a:pt x="16201" y="795"/>
                      <a:pt x="16161" y="741"/>
                    </a:cubicBezTo>
                    <a:cubicBezTo>
                      <a:pt x="16057" y="599"/>
                      <a:pt x="15937" y="473"/>
                      <a:pt x="15803" y="368"/>
                    </a:cubicBezTo>
                    <a:cubicBezTo>
                      <a:pt x="15782" y="352"/>
                      <a:pt x="15764" y="337"/>
                      <a:pt x="15743" y="323"/>
                    </a:cubicBezTo>
                    <a:cubicBezTo>
                      <a:pt x="15722" y="308"/>
                      <a:pt x="15698" y="301"/>
                      <a:pt x="15674" y="301"/>
                    </a:cubicBezTo>
                    <a:close/>
                    <a:moveTo>
                      <a:pt x="21243" y="703"/>
                    </a:moveTo>
                    <a:cubicBezTo>
                      <a:pt x="21208" y="703"/>
                      <a:pt x="21174" y="718"/>
                      <a:pt x="21150" y="747"/>
                    </a:cubicBezTo>
                    <a:cubicBezTo>
                      <a:pt x="21056" y="861"/>
                      <a:pt x="20959" y="976"/>
                      <a:pt x="20861" y="1090"/>
                    </a:cubicBezTo>
                    <a:cubicBezTo>
                      <a:pt x="20819" y="1139"/>
                      <a:pt x="20824" y="1215"/>
                      <a:pt x="20873" y="1258"/>
                    </a:cubicBezTo>
                    <a:cubicBezTo>
                      <a:pt x="20896" y="1277"/>
                      <a:pt x="20924" y="1287"/>
                      <a:pt x="20951" y="1287"/>
                    </a:cubicBezTo>
                    <a:cubicBezTo>
                      <a:pt x="20985" y="1287"/>
                      <a:pt x="21018" y="1272"/>
                      <a:pt x="21040" y="1246"/>
                    </a:cubicBezTo>
                    <a:cubicBezTo>
                      <a:pt x="21141" y="1132"/>
                      <a:pt x="21239" y="1014"/>
                      <a:pt x="21334" y="898"/>
                    </a:cubicBezTo>
                    <a:cubicBezTo>
                      <a:pt x="21375" y="847"/>
                      <a:pt x="21368" y="771"/>
                      <a:pt x="21317" y="729"/>
                    </a:cubicBezTo>
                    <a:cubicBezTo>
                      <a:pt x="21295" y="712"/>
                      <a:pt x="21269" y="703"/>
                      <a:pt x="21243" y="703"/>
                    </a:cubicBezTo>
                    <a:close/>
                    <a:moveTo>
                      <a:pt x="13171" y="715"/>
                    </a:moveTo>
                    <a:cubicBezTo>
                      <a:pt x="13135" y="715"/>
                      <a:pt x="13100" y="731"/>
                      <a:pt x="13077" y="761"/>
                    </a:cubicBezTo>
                    <a:cubicBezTo>
                      <a:pt x="12956" y="914"/>
                      <a:pt x="12858" y="1085"/>
                      <a:pt x="12783" y="1271"/>
                    </a:cubicBezTo>
                    <a:cubicBezTo>
                      <a:pt x="12759" y="1332"/>
                      <a:pt x="12788" y="1402"/>
                      <a:pt x="12850" y="1427"/>
                    </a:cubicBezTo>
                    <a:cubicBezTo>
                      <a:pt x="12864" y="1433"/>
                      <a:pt x="12880" y="1435"/>
                      <a:pt x="12893" y="1435"/>
                    </a:cubicBezTo>
                    <a:cubicBezTo>
                      <a:pt x="12942" y="1435"/>
                      <a:pt x="12986" y="1407"/>
                      <a:pt x="13005" y="1358"/>
                    </a:cubicBezTo>
                    <a:cubicBezTo>
                      <a:pt x="13072" y="1194"/>
                      <a:pt x="13158" y="1043"/>
                      <a:pt x="13265" y="908"/>
                    </a:cubicBezTo>
                    <a:cubicBezTo>
                      <a:pt x="13305" y="856"/>
                      <a:pt x="13296" y="780"/>
                      <a:pt x="13244" y="740"/>
                    </a:cubicBezTo>
                    <a:cubicBezTo>
                      <a:pt x="13222" y="723"/>
                      <a:pt x="13196" y="715"/>
                      <a:pt x="13171" y="715"/>
                    </a:cubicBezTo>
                    <a:close/>
                    <a:moveTo>
                      <a:pt x="16330" y="1180"/>
                    </a:moveTo>
                    <a:cubicBezTo>
                      <a:pt x="16315" y="1180"/>
                      <a:pt x="16300" y="1182"/>
                      <a:pt x="16286" y="1188"/>
                    </a:cubicBezTo>
                    <a:cubicBezTo>
                      <a:pt x="16226" y="1211"/>
                      <a:pt x="16194" y="1281"/>
                      <a:pt x="16218" y="1342"/>
                    </a:cubicBezTo>
                    <a:cubicBezTo>
                      <a:pt x="16281" y="1501"/>
                      <a:pt x="16329" y="1673"/>
                      <a:pt x="16362" y="1854"/>
                    </a:cubicBezTo>
                    <a:cubicBezTo>
                      <a:pt x="16372" y="1913"/>
                      <a:pt x="16421" y="1953"/>
                      <a:pt x="16478" y="1953"/>
                    </a:cubicBezTo>
                    <a:cubicBezTo>
                      <a:pt x="16485" y="1953"/>
                      <a:pt x="16492" y="1953"/>
                      <a:pt x="16501" y="1952"/>
                    </a:cubicBezTo>
                    <a:cubicBezTo>
                      <a:pt x="16565" y="1941"/>
                      <a:pt x="16607" y="1878"/>
                      <a:pt x="16596" y="1813"/>
                    </a:cubicBezTo>
                    <a:cubicBezTo>
                      <a:pt x="16561" y="1616"/>
                      <a:pt x="16509" y="1428"/>
                      <a:pt x="16440" y="1256"/>
                    </a:cubicBezTo>
                    <a:cubicBezTo>
                      <a:pt x="16423" y="1209"/>
                      <a:pt x="16378" y="1180"/>
                      <a:pt x="16330" y="1180"/>
                    </a:cubicBezTo>
                    <a:close/>
                    <a:moveTo>
                      <a:pt x="20577" y="1461"/>
                    </a:moveTo>
                    <a:cubicBezTo>
                      <a:pt x="20546" y="1461"/>
                      <a:pt x="20514" y="1474"/>
                      <a:pt x="20491" y="1500"/>
                    </a:cubicBezTo>
                    <a:cubicBezTo>
                      <a:pt x="20366" y="1632"/>
                      <a:pt x="20237" y="1765"/>
                      <a:pt x="20105" y="1894"/>
                    </a:cubicBezTo>
                    <a:cubicBezTo>
                      <a:pt x="20058" y="1941"/>
                      <a:pt x="20057" y="2015"/>
                      <a:pt x="20104" y="2062"/>
                    </a:cubicBezTo>
                    <a:cubicBezTo>
                      <a:pt x="20128" y="2086"/>
                      <a:pt x="20159" y="2097"/>
                      <a:pt x="20190" y="2097"/>
                    </a:cubicBezTo>
                    <a:cubicBezTo>
                      <a:pt x="20219" y="2097"/>
                      <a:pt x="20250" y="2085"/>
                      <a:pt x="20273" y="2063"/>
                    </a:cubicBezTo>
                    <a:cubicBezTo>
                      <a:pt x="20405" y="1932"/>
                      <a:pt x="20538" y="1797"/>
                      <a:pt x="20664" y="1662"/>
                    </a:cubicBezTo>
                    <a:cubicBezTo>
                      <a:pt x="20710" y="1615"/>
                      <a:pt x="20707" y="1539"/>
                      <a:pt x="20659" y="1494"/>
                    </a:cubicBezTo>
                    <a:cubicBezTo>
                      <a:pt x="20636" y="1472"/>
                      <a:pt x="20607" y="1461"/>
                      <a:pt x="20577" y="1461"/>
                    </a:cubicBezTo>
                    <a:close/>
                    <a:moveTo>
                      <a:pt x="12755" y="1734"/>
                    </a:moveTo>
                    <a:cubicBezTo>
                      <a:pt x="12698" y="1734"/>
                      <a:pt x="12646" y="1778"/>
                      <a:pt x="12638" y="1838"/>
                    </a:cubicBezTo>
                    <a:cubicBezTo>
                      <a:pt x="12624" y="1943"/>
                      <a:pt x="12617" y="2052"/>
                      <a:pt x="12617" y="2160"/>
                    </a:cubicBezTo>
                    <a:cubicBezTo>
                      <a:pt x="12617" y="2247"/>
                      <a:pt x="12621" y="2333"/>
                      <a:pt x="12631" y="2420"/>
                    </a:cubicBezTo>
                    <a:cubicBezTo>
                      <a:pt x="12637" y="2482"/>
                      <a:pt x="12688" y="2528"/>
                      <a:pt x="12749" y="2528"/>
                    </a:cubicBezTo>
                    <a:cubicBezTo>
                      <a:pt x="12751" y="2528"/>
                      <a:pt x="12754" y="2528"/>
                      <a:pt x="12757" y="2528"/>
                    </a:cubicBezTo>
                    <a:cubicBezTo>
                      <a:pt x="12758" y="2528"/>
                      <a:pt x="12760" y="2528"/>
                      <a:pt x="12761" y="2528"/>
                    </a:cubicBezTo>
                    <a:cubicBezTo>
                      <a:pt x="12826" y="2522"/>
                      <a:pt x="12875" y="2462"/>
                      <a:pt x="12867" y="2397"/>
                    </a:cubicBezTo>
                    <a:cubicBezTo>
                      <a:pt x="12860" y="2319"/>
                      <a:pt x="12856" y="2238"/>
                      <a:pt x="12856" y="2161"/>
                    </a:cubicBezTo>
                    <a:cubicBezTo>
                      <a:pt x="12856" y="2062"/>
                      <a:pt x="12861" y="1964"/>
                      <a:pt x="12875" y="1869"/>
                    </a:cubicBezTo>
                    <a:cubicBezTo>
                      <a:pt x="12884" y="1804"/>
                      <a:pt x="12837" y="1744"/>
                      <a:pt x="12772" y="1735"/>
                    </a:cubicBezTo>
                    <a:cubicBezTo>
                      <a:pt x="12766" y="1734"/>
                      <a:pt x="12761" y="1734"/>
                      <a:pt x="12755" y="1734"/>
                    </a:cubicBezTo>
                    <a:close/>
                    <a:moveTo>
                      <a:pt x="19786" y="2242"/>
                    </a:moveTo>
                    <a:cubicBezTo>
                      <a:pt x="19758" y="2242"/>
                      <a:pt x="19729" y="2252"/>
                      <a:pt x="19705" y="2273"/>
                    </a:cubicBezTo>
                    <a:cubicBezTo>
                      <a:pt x="19569" y="2395"/>
                      <a:pt x="19429" y="2518"/>
                      <a:pt x="19289" y="2634"/>
                    </a:cubicBezTo>
                    <a:cubicBezTo>
                      <a:pt x="19238" y="2675"/>
                      <a:pt x="19231" y="2751"/>
                      <a:pt x="19274" y="2802"/>
                    </a:cubicBezTo>
                    <a:cubicBezTo>
                      <a:pt x="19298" y="2830"/>
                      <a:pt x="19332" y="2845"/>
                      <a:pt x="19366" y="2845"/>
                    </a:cubicBezTo>
                    <a:cubicBezTo>
                      <a:pt x="19392" y="2845"/>
                      <a:pt x="19419" y="2835"/>
                      <a:pt x="19444" y="2818"/>
                    </a:cubicBezTo>
                    <a:cubicBezTo>
                      <a:pt x="19586" y="2698"/>
                      <a:pt x="19728" y="2575"/>
                      <a:pt x="19866" y="2449"/>
                    </a:cubicBezTo>
                    <a:cubicBezTo>
                      <a:pt x="19915" y="2404"/>
                      <a:pt x="19918" y="2330"/>
                      <a:pt x="19874" y="2280"/>
                    </a:cubicBezTo>
                    <a:cubicBezTo>
                      <a:pt x="19851" y="2255"/>
                      <a:pt x="19819" y="2242"/>
                      <a:pt x="19786" y="2242"/>
                    </a:cubicBezTo>
                    <a:close/>
                    <a:moveTo>
                      <a:pt x="16529" y="2267"/>
                    </a:moveTo>
                    <a:cubicBezTo>
                      <a:pt x="16462" y="2269"/>
                      <a:pt x="16410" y="2322"/>
                      <a:pt x="16412" y="2389"/>
                    </a:cubicBezTo>
                    <a:cubicBezTo>
                      <a:pt x="16413" y="2416"/>
                      <a:pt x="16413" y="2442"/>
                      <a:pt x="16413" y="2470"/>
                    </a:cubicBezTo>
                    <a:cubicBezTo>
                      <a:pt x="16413" y="2621"/>
                      <a:pt x="16404" y="2775"/>
                      <a:pt x="16386" y="2928"/>
                    </a:cubicBezTo>
                    <a:cubicBezTo>
                      <a:pt x="16379" y="2992"/>
                      <a:pt x="16426" y="3052"/>
                      <a:pt x="16491" y="3059"/>
                    </a:cubicBezTo>
                    <a:cubicBezTo>
                      <a:pt x="16496" y="3061"/>
                      <a:pt x="16501" y="3061"/>
                      <a:pt x="16506" y="3061"/>
                    </a:cubicBezTo>
                    <a:cubicBezTo>
                      <a:pt x="16565" y="3061"/>
                      <a:pt x="16616" y="3017"/>
                      <a:pt x="16623" y="2956"/>
                    </a:cubicBezTo>
                    <a:cubicBezTo>
                      <a:pt x="16643" y="2795"/>
                      <a:pt x="16652" y="2632"/>
                      <a:pt x="16652" y="2470"/>
                    </a:cubicBezTo>
                    <a:cubicBezTo>
                      <a:pt x="16652" y="2441"/>
                      <a:pt x="16651" y="2413"/>
                      <a:pt x="16651" y="2384"/>
                    </a:cubicBezTo>
                    <a:cubicBezTo>
                      <a:pt x="16649" y="2319"/>
                      <a:pt x="16596" y="2267"/>
                      <a:pt x="16532" y="2267"/>
                    </a:cubicBezTo>
                    <a:close/>
                    <a:moveTo>
                      <a:pt x="18932" y="2954"/>
                    </a:moveTo>
                    <a:cubicBezTo>
                      <a:pt x="18906" y="2954"/>
                      <a:pt x="18881" y="2962"/>
                      <a:pt x="18859" y="2978"/>
                    </a:cubicBezTo>
                    <a:cubicBezTo>
                      <a:pt x="18713" y="3090"/>
                      <a:pt x="18563" y="3199"/>
                      <a:pt x="18415" y="3303"/>
                    </a:cubicBezTo>
                    <a:cubicBezTo>
                      <a:pt x="18360" y="3342"/>
                      <a:pt x="18348" y="3415"/>
                      <a:pt x="18385" y="3469"/>
                    </a:cubicBezTo>
                    <a:cubicBezTo>
                      <a:pt x="18408" y="3502"/>
                      <a:pt x="18444" y="3520"/>
                      <a:pt x="18483" y="3520"/>
                    </a:cubicBezTo>
                    <a:cubicBezTo>
                      <a:pt x="18506" y="3520"/>
                      <a:pt x="18529" y="3514"/>
                      <a:pt x="18552" y="3499"/>
                    </a:cubicBezTo>
                    <a:cubicBezTo>
                      <a:pt x="18703" y="3393"/>
                      <a:pt x="18855" y="3281"/>
                      <a:pt x="19005" y="3167"/>
                    </a:cubicBezTo>
                    <a:cubicBezTo>
                      <a:pt x="19057" y="3127"/>
                      <a:pt x="19067" y="3052"/>
                      <a:pt x="19027" y="3000"/>
                    </a:cubicBezTo>
                    <a:cubicBezTo>
                      <a:pt x="19003" y="2970"/>
                      <a:pt x="18968" y="2954"/>
                      <a:pt x="18932" y="2954"/>
                    </a:cubicBezTo>
                    <a:close/>
                    <a:moveTo>
                      <a:pt x="12867" y="2832"/>
                    </a:moveTo>
                    <a:cubicBezTo>
                      <a:pt x="12855" y="2832"/>
                      <a:pt x="12842" y="2834"/>
                      <a:pt x="12829" y="2838"/>
                    </a:cubicBezTo>
                    <a:cubicBezTo>
                      <a:pt x="12767" y="2860"/>
                      <a:pt x="12734" y="2928"/>
                      <a:pt x="12755" y="2990"/>
                    </a:cubicBezTo>
                    <a:cubicBezTo>
                      <a:pt x="12814" y="3165"/>
                      <a:pt x="12893" y="3331"/>
                      <a:pt x="12989" y="3483"/>
                    </a:cubicBezTo>
                    <a:cubicBezTo>
                      <a:pt x="12995" y="3493"/>
                      <a:pt x="13002" y="3505"/>
                      <a:pt x="13009" y="3515"/>
                    </a:cubicBezTo>
                    <a:cubicBezTo>
                      <a:pt x="13031" y="3550"/>
                      <a:pt x="13071" y="3570"/>
                      <a:pt x="13109" y="3570"/>
                    </a:cubicBezTo>
                    <a:cubicBezTo>
                      <a:pt x="13131" y="3570"/>
                      <a:pt x="13153" y="3563"/>
                      <a:pt x="13174" y="3550"/>
                    </a:cubicBezTo>
                    <a:cubicBezTo>
                      <a:pt x="13228" y="3514"/>
                      <a:pt x="13245" y="3441"/>
                      <a:pt x="13209" y="3385"/>
                    </a:cubicBezTo>
                    <a:lnTo>
                      <a:pt x="13191" y="3357"/>
                    </a:lnTo>
                    <a:cubicBezTo>
                      <a:pt x="13105" y="3219"/>
                      <a:pt x="13035" y="3070"/>
                      <a:pt x="12980" y="2912"/>
                    </a:cubicBezTo>
                    <a:cubicBezTo>
                      <a:pt x="12963" y="2862"/>
                      <a:pt x="12917" y="2832"/>
                      <a:pt x="12867" y="2832"/>
                    </a:cubicBezTo>
                    <a:close/>
                    <a:moveTo>
                      <a:pt x="18017" y="3590"/>
                    </a:moveTo>
                    <a:cubicBezTo>
                      <a:pt x="17996" y="3590"/>
                      <a:pt x="17974" y="3596"/>
                      <a:pt x="17955" y="3608"/>
                    </a:cubicBezTo>
                    <a:cubicBezTo>
                      <a:pt x="17797" y="3707"/>
                      <a:pt x="17638" y="3801"/>
                      <a:pt x="17482" y="3890"/>
                    </a:cubicBezTo>
                    <a:cubicBezTo>
                      <a:pt x="17425" y="3923"/>
                      <a:pt x="17405" y="3995"/>
                      <a:pt x="17437" y="4052"/>
                    </a:cubicBezTo>
                    <a:cubicBezTo>
                      <a:pt x="17458" y="4091"/>
                      <a:pt x="17499" y="4113"/>
                      <a:pt x="17540" y="4113"/>
                    </a:cubicBezTo>
                    <a:cubicBezTo>
                      <a:pt x="17561" y="4113"/>
                      <a:pt x="17581" y="4110"/>
                      <a:pt x="17599" y="4099"/>
                    </a:cubicBezTo>
                    <a:cubicBezTo>
                      <a:pt x="17758" y="4009"/>
                      <a:pt x="17920" y="3911"/>
                      <a:pt x="18081" y="3811"/>
                    </a:cubicBezTo>
                    <a:cubicBezTo>
                      <a:pt x="18137" y="3775"/>
                      <a:pt x="18154" y="3702"/>
                      <a:pt x="18120" y="3646"/>
                    </a:cubicBezTo>
                    <a:cubicBezTo>
                      <a:pt x="18097" y="3610"/>
                      <a:pt x="18057" y="3590"/>
                      <a:pt x="18017" y="3590"/>
                    </a:cubicBezTo>
                    <a:close/>
                    <a:moveTo>
                      <a:pt x="16407" y="3369"/>
                    </a:moveTo>
                    <a:cubicBezTo>
                      <a:pt x="16352" y="3369"/>
                      <a:pt x="16302" y="3405"/>
                      <a:pt x="16289" y="3459"/>
                    </a:cubicBezTo>
                    <a:cubicBezTo>
                      <a:pt x="16245" y="3630"/>
                      <a:pt x="16190" y="3804"/>
                      <a:pt x="16124" y="3975"/>
                    </a:cubicBezTo>
                    <a:cubicBezTo>
                      <a:pt x="16099" y="4035"/>
                      <a:pt x="16130" y="4105"/>
                      <a:pt x="16191" y="4128"/>
                    </a:cubicBezTo>
                    <a:cubicBezTo>
                      <a:pt x="16206" y="4133"/>
                      <a:pt x="16219" y="4137"/>
                      <a:pt x="16234" y="4137"/>
                    </a:cubicBezTo>
                    <a:cubicBezTo>
                      <a:pt x="16281" y="4137"/>
                      <a:pt x="16326" y="4107"/>
                      <a:pt x="16347" y="4061"/>
                    </a:cubicBezTo>
                    <a:cubicBezTo>
                      <a:pt x="16415" y="3882"/>
                      <a:pt x="16476" y="3700"/>
                      <a:pt x="16521" y="3518"/>
                    </a:cubicBezTo>
                    <a:cubicBezTo>
                      <a:pt x="16537" y="3453"/>
                      <a:pt x="16497" y="3388"/>
                      <a:pt x="16434" y="3372"/>
                    </a:cubicBezTo>
                    <a:cubicBezTo>
                      <a:pt x="16425" y="3370"/>
                      <a:pt x="16416" y="3369"/>
                      <a:pt x="16407" y="3369"/>
                    </a:cubicBezTo>
                    <a:close/>
                    <a:moveTo>
                      <a:pt x="13459" y="3761"/>
                    </a:moveTo>
                    <a:cubicBezTo>
                      <a:pt x="13428" y="3761"/>
                      <a:pt x="13397" y="3773"/>
                      <a:pt x="13374" y="3796"/>
                    </a:cubicBezTo>
                    <a:cubicBezTo>
                      <a:pt x="13328" y="3843"/>
                      <a:pt x="13328" y="3919"/>
                      <a:pt x="13375" y="3965"/>
                    </a:cubicBezTo>
                    <a:cubicBezTo>
                      <a:pt x="13512" y="4099"/>
                      <a:pt x="13663" y="4221"/>
                      <a:pt x="13826" y="4329"/>
                    </a:cubicBezTo>
                    <a:cubicBezTo>
                      <a:pt x="13846" y="4341"/>
                      <a:pt x="13870" y="4348"/>
                      <a:pt x="13892" y="4348"/>
                    </a:cubicBezTo>
                    <a:cubicBezTo>
                      <a:pt x="13930" y="4348"/>
                      <a:pt x="13968" y="4329"/>
                      <a:pt x="13991" y="4293"/>
                    </a:cubicBezTo>
                    <a:cubicBezTo>
                      <a:pt x="14027" y="4239"/>
                      <a:pt x="14011" y="4165"/>
                      <a:pt x="13956" y="4128"/>
                    </a:cubicBezTo>
                    <a:cubicBezTo>
                      <a:pt x="13805" y="4030"/>
                      <a:pt x="13667" y="3918"/>
                      <a:pt x="13543" y="3795"/>
                    </a:cubicBezTo>
                    <a:cubicBezTo>
                      <a:pt x="13520" y="3772"/>
                      <a:pt x="13489" y="3761"/>
                      <a:pt x="13459" y="3761"/>
                    </a:cubicBezTo>
                    <a:close/>
                    <a:moveTo>
                      <a:pt x="17049" y="4134"/>
                    </a:moveTo>
                    <a:cubicBezTo>
                      <a:pt x="17032" y="4134"/>
                      <a:pt x="17014" y="4138"/>
                      <a:pt x="16997" y="4146"/>
                    </a:cubicBezTo>
                    <a:cubicBezTo>
                      <a:pt x="16825" y="4229"/>
                      <a:pt x="16657" y="4303"/>
                      <a:pt x="16496" y="4366"/>
                    </a:cubicBezTo>
                    <a:cubicBezTo>
                      <a:pt x="16435" y="4390"/>
                      <a:pt x="16404" y="4459"/>
                      <a:pt x="16429" y="4521"/>
                    </a:cubicBezTo>
                    <a:cubicBezTo>
                      <a:pt x="16447" y="4567"/>
                      <a:pt x="16491" y="4595"/>
                      <a:pt x="16539" y="4595"/>
                    </a:cubicBezTo>
                    <a:cubicBezTo>
                      <a:pt x="16554" y="4595"/>
                      <a:pt x="16568" y="4593"/>
                      <a:pt x="16584" y="4589"/>
                    </a:cubicBezTo>
                    <a:cubicBezTo>
                      <a:pt x="16750" y="4523"/>
                      <a:pt x="16923" y="4447"/>
                      <a:pt x="17100" y="4361"/>
                    </a:cubicBezTo>
                    <a:cubicBezTo>
                      <a:pt x="17161" y="4333"/>
                      <a:pt x="17186" y="4261"/>
                      <a:pt x="17156" y="4201"/>
                    </a:cubicBezTo>
                    <a:cubicBezTo>
                      <a:pt x="17136" y="4159"/>
                      <a:pt x="17094" y="4134"/>
                      <a:pt x="17049" y="4134"/>
                    </a:cubicBezTo>
                    <a:close/>
                    <a:moveTo>
                      <a:pt x="14383" y="4371"/>
                    </a:moveTo>
                    <a:cubicBezTo>
                      <a:pt x="14337" y="4371"/>
                      <a:pt x="14294" y="4398"/>
                      <a:pt x="14275" y="4444"/>
                    </a:cubicBezTo>
                    <a:cubicBezTo>
                      <a:pt x="14249" y="4505"/>
                      <a:pt x="14277" y="4573"/>
                      <a:pt x="14338" y="4599"/>
                    </a:cubicBezTo>
                    <a:cubicBezTo>
                      <a:pt x="14514" y="4673"/>
                      <a:pt x="14698" y="4732"/>
                      <a:pt x="14887" y="4775"/>
                    </a:cubicBezTo>
                    <a:cubicBezTo>
                      <a:pt x="14895" y="4776"/>
                      <a:pt x="14903" y="4777"/>
                      <a:pt x="14913" y="4777"/>
                    </a:cubicBezTo>
                    <a:cubicBezTo>
                      <a:pt x="14967" y="4777"/>
                      <a:pt x="15017" y="4740"/>
                      <a:pt x="15029" y="4686"/>
                    </a:cubicBezTo>
                    <a:cubicBezTo>
                      <a:pt x="15045" y="4620"/>
                      <a:pt x="15004" y="4557"/>
                      <a:pt x="14940" y="4542"/>
                    </a:cubicBezTo>
                    <a:cubicBezTo>
                      <a:pt x="14764" y="4504"/>
                      <a:pt x="14593" y="4449"/>
                      <a:pt x="14430" y="4380"/>
                    </a:cubicBezTo>
                    <a:cubicBezTo>
                      <a:pt x="14415" y="4374"/>
                      <a:pt x="14399" y="4371"/>
                      <a:pt x="14383" y="4371"/>
                    </a:cubicBezTo>
                    <a:close/>
                    <a:moveTo>
                      <a:pt x="133" y="4326"/>
                    </a:moveTo>
                    <a:cubicBezTo>
                      <a:pt x="104" y="4326"/>
                      <a:pt x="76" y="4335"/>
                      <a:pt x="54" y="4356"/>
                    </a:cubicBezTo>
                    <a:cubicBezTo>
                      <a:pt x="6" y="4400"/>
                      <a:pt x="1" y="4475"/>
                      <a:pt x="44" y="4525"/>
                    </a:cubicBezTo>
                    <a:cubicBezTo>
                      <a:pt x="168" y="4665"/>
                      <a:pt x="298" y="4802"/>
                      <a:pt x="427" y="4936"/>
                    </a:cubicBezTo>
                    <a:cubicBezTo>
                      <a:pt x="451" y="4961"/>
                      <a:pt x="482" y="4972"/>
                      <a:pt x="513" y="4972"/>
                    </a:cubicBezTo>
                    <a:cubicBezTo>
                      <a:pt x="544" y="4972"/>
                      <a:pt x="574" y="4961"/>
                      <a:pt x="595" y="4936"/>
                    </a:cubicBezTo>
                    <a:cubicBezTo>
                      <a:pt x="644" y="4889"/>
                      <a:pt x="644" y="4813"/>
                      <a:pt x="599" y="4766"/>
                    </a:cubicBezTo>
                    <a:cubicBezTo>
                      <a:pt x="470" y="4637"/>
                      <a:pt x="344" y="4501"/>
                      <a:pt x="223" y="4365"/>
                    </a:cubicBezTo>
                    <a:cubicBezTo>
                      <a:pt x="199" y="4339"/>
                      <a:pt x="166" y="4326"/>
                      <a:pt x="133" y="4326"/>
                    </a:cubicBezTo>
                    <a:close/>
                    <a:moveTo>
                      <a:pt x="16002" y="4403"/>
                    </a:moveTo>
                    <a:cubicBezTo>
                      <a:pt x="15960" y="4403"/>
                      <a:pt x="15918" y="4426"/>
                      <a:pt x="15897" y="4467"/>
                    </a:cubicBezTo>
                    <a:cubicBezTo>
                      <a:pt x="15879" y="4502"/>
                      <a:pt x="15860" y="4536"/>
                      <a:pt x="15841" y="4570"/>
                    </a:cubicBezTo>
                    <a:cubicBezTo>
                      <a:pt x="15712" y="4599"/>
                      <a:pt x="15599" y="4613"/>
                      <a:pt x="15504" y="4613"/>
                    </a:cubicBezTo>
                    <a:cubicBezTo>
                      <a:pt x="15491" y="4613"/>
                      <a:pt x="15479" y="4612"/>
                      <a:pt x="15467" y="4612"/>
                    </a:cubicBezTo>
                    <a:cubicBezTo>
                      <a:pt x="15466" y="4612"/>
                      <a:pt x="15466" y="4612"/>
                      <a:pt x="15465" y="4612"/>
                    </a:cubicBezTo>
                    <a:cubicBezTo>
                      <a:pt x="15401" y="4612"/>
                      <a:pt x="15346" y="4661"/>
                      <a:pt x="15342" y="4726"/>
                    </a:cubicBezTo>
                    <a:cubicBezTo>
                      <a:pt x="15340" y="4792"/>
                      <a:pt x="15391" y="4848"/>
                      <a:pt x="15457" y="4851"/>
                    </a:cubicBezTo>
                    <a:cubicBezTo>
                      <a:pt x="15473" y="4851"/>
                      <a:pt x="15490" y="4852"/>
                      <a:pt x="15508" y="4852"/>
                    </a:cubicBezTo>
                    <a:cubicBezTo>
                      <a:pt x="15561" y="4852"/>
                      <a:pt x="15619" y="4848"/>
                      <a:pt x="15680" y="4841"/>
                    </a:cubicBezTo>
                    <a:lnTo>
                      <a:pt x="15680" y="4841"/>
                    </a:lnTo>
                    <a:cubicBezTo>
                      <a:pt x="15660" y="4873"/>
                      <a:pt x="15639" y="4906"/>
                      <a:pt x="15617" y="4937"/>
                    </a:cubicBezTo>
                    <a:cubicBezTo>
                      <a:pt x="15582" y="4992"/>
                      <a:pt x="15597" y="5065"/>
                      <a:pt x="15652" y="5102"/>
                    </a:cubicBezTo>
                    <a:cubicBezTo>
                      <a:pt x="15672" y="5114"/>
                      <a:pt x="15695" y="5121"/>
                      <a:pt x="15718" y="5121"/>
                    </a:cubicBezTo>
                    <a:cubicBezTo>
                      <a:pt x="15756" y="5121"/>
                      <a:pt x="15795" y="5102"/>
                      <a:pt x="15818" y="5066"/>
                    </a:cubicBezTo>
                    <a:cubicBezTo>
                      <a:pt x="15880" y="4972"/>
                      <a:pt x="15941" y="4875"/>
                      <a:pt x="15996" y="4779"/>
                    </a:cubicBezTo>
                    <a:cubicBezTo>
                      <a:pt x="16012" y="4775"/>
                      <a:pt x="16026" y="4771"/>
                      <a:pt x="16042" y="4766"/>
                    </a:cubicBezTo>
                    <a:cubicBezTo>
                      <a:pt x="16105" y="4750"/>
                      <a:pt x="16144" y="4686"/>
                      <a:pt x="16126" y="4621"/>
                    </a:cubicBezTo>
                    <a:cubicBezTo>
                      <a:pt x="16123" y="4606"/>
                      <a:pt x="16116" y="4591"/>
                      <a:pt x="16107" y="4580"/>
                    </a:cubicBezTo>
                    <a:cubicBezTo>
                      <a:pt x="16107" y="4580"/>
                      <a:pt x="16108" y="4579"/>
                      <a:pt x="16108" y="4578"/>
                    </a:cubicBezTo>
                    <a:cubicBezTo>
                      <a:pt x="16138" y="4518"/>
                      <a:pt x="16116" y="4448"/>
                      <a:pt x="16057" y="4417"/>
                    </a:cubicBezTo>
                    <a:cubicBezTo>
                      <a:pt x="16040" y="4408"/>
                      <a:pt x="16021" y="4403"/>
                      <a:pt x="16002" y="4403"/>
                    </a:cubicBezTo>
                    <a:close/>
                    <a:moveTo>
                      <a:pt x="911" y="5124"/>
                    </a:moveTo>
                    <a:cubicBezTo>
                      <a:pt x="880" y="5124"/>
                      <a:pt x="848" y="5136"/>
                      <a:pt x="825" y="5161"/>
                    </a:cubicBezTo>
                    <a:cubicBezTo>
                      <a:pt x="779" y="5210"/>
                      <a:pt x="781" y="5284"/>
                      <a:pt x="830" y="5330"/>
                    </a:cubicBezTo>
                    <a:cubicBezTo>
                      <a:pt x="966" y="5457"/>
                      <a:pt x="1107" y="5583"/>
                      <a:pt x="1248" y="5704"/>
                    </a:cubicBezTo>
                    <a:cubicBezTo>
                      <a:pt x="1272" y="5723"/>
                      <a:pt x="1299" y="5732"/>
                      <a:pt x="1326" y="5732"/>
                    </a:cubicBezTo>
                    <a:cubicBezTo>
                      <a:pt x="1359" y="5732"/>
                      <a:pt x="1392" y="5718"/>
                      <a:pt x="1417" y="5692"/>
                    </a:cubicBezTo>
                    <a:cubicBezTo>
                      <a:pt x="1460" y="5641"/>
                      <a:pt x="1455" y="5566"/>
                      <a:pt x="1404" y="5523"/>
                    </a:cubicBezTo>
                    <a:cubicBezTo>
                      <a:pt x="1266" y="5405"/>
                      <a:pt x="1127" y="5280"/>
                      <a:pt x="993" y="5156"/>
                    </a:cubicBezTo>
                    <a:cubicBezTo>
                      <a:pt x="970" y="5134"/>
                      <a:pt x="941" y="5124"/>
                      <a:pt x="911" y="5124"/>
                    </a:cubicBezTo>
                    <a:close/>
                    <a:moveTo>
                      <a:pt x="15387" y="5329"/>
                    </a:moveTo>
                    <a:cubicBezTo>
                      <a:pt x="15353" y="5329"/>
                      <a:pt x="15318" y="5344"/>
                      <a:pt x="15295" y="5374"/>
                    </a:cubicBezTo>
                    <a:cubicBezTo>
                      <a:pt x="15184" y="5513"/>
                      <a:pt x="15061" y="5652"/>
                      <a:pt x="14935" y="5784"/>
                    </a:cubicBezTo>
                    <a:cubicBezTo>
                      <a:pt x="14889" y="5832"/>
                      <a:pt x="14890" y="5907"/>
                      <a:pt x="14939" y="5953"/>
                    </a:cubicBezTo>
                    <a:cubicBezTo>
                      <a:pt x="14962" y="5976"/>
                      <a:pt x="14992" y="5986"/>
                      <a:pt x="15021" y="5986"/>
                    </a:cubicBezTo>
                    <a:cubicBezTo>
                      <a:pt x="15053" y="5986"/>
                      <a:pt x="15084" y="5974"/>
                      <a:pt x="15106" y="5949"/>
                    </a:cubicBezTo>
                    <a:cubicBezTo>
                      <a:pt x="15238" y="5812"/>
                      <a:pt x="15363" y="5667"/>
                      <a:pt x="15480" y="5523"/>
                    </a:cubicBezTo>
                    <a:cubicBezTo>
                      <a:pt x="15522" y="5472"/>
                      <a:pt x="15513" y="5397"/>
                      <a:pt x="15462" y="5356"/>
                    </a:cubicBezTo>
                    <a:cubicBezTo>
                      <a:pt x="15440" y="5338"/>
                      <a:pt x="15414" y="5329"/>
                      <a:pt x="15387" y="5329"/>
                    </a:cubicBezTo>
                    <a:close/>
                    <a:moveTo>
                      <a:pt x="1756" y="5844"/>
                    </a:moveTo>
                    <a:cubicBezTo>
                      <a:pt x="1721" y="5844"/>
                      <a:pt x="1686" y="5860"/>
                      <a:pt x="1662" y="5890"/>
                    </a:cubicBezTo>
                    <a:cubicBezTo>
                      <a:pt x="1622" y="5942"/>
                      <a:pt x="1631" y="6017"/>
                      <a:pt x="1683" y="6058"/>
                    </a:cubicBezTo>
                    <a:cubicBezTo>
                      <a:pt x="1831" y="6172"/>
                      <a:pt x="1983" y="6285"/>
                      <a:pt x="2134" y="6393"/>
                    </a:cubicBezTo>
                    <a:cubicBezTo>
                      <a:pt x="2155" y="6408"/>
                      <a:pt x="2180" y="6415"/>
                      <a:pt x="2203" y="6415"/>
                    </a:cubicBezTo>
                    <a:cubicBezTo>
                      <a:pt x="2241" y="6415"/>
                      <a:pt x="2279" y="6396"/>
                      <a:pt x="2301" y="6364"/>
                    </a:cubicBezTo>
                    <a:cubicBezTo>
                      <a:pt x="2338" y="6311"/>
                      <a:pt x="2325" y="6235"/>
                      <a:pt x="2273" y="6198"/>
                    </a:cubicBezTo>
                    <a:cubicBezTo>
                      <a:pt x="2123" y="6093"/>
                      <a:pt x="1974" y="5983"/>
                      <a:pt x="1829" y="5870"/>
                    </a:cubicBezTo>
                    <a:cubicBezTo>
                      <a:pt x="1808" y="5853"/>
                      <a:pt x="1782" y="5844"/>
                      <a:pt x="1756" y="5844"/>
                    </a:cubicBezTo>
                    <a:close/>
                    <a:moveTo>
                      <a:pt x="14619" y="6134"/>
                    </a:moveTo>
                    <a:cubicBezTo>
                      <a:pt x="14591" y="6134"/>
                      <a:pt x="14563" y="6144"/>
                      <a:pt x="14540" y="6164"/>
                    </a:cubicBezTo>
                    <a:cubicBezTo>
                      <a:pt x="14405" y="6285"/>
                      <a:pt x="14262" y="6401"/>
                      <a:pt x="14117" y="6512"/>
                    </a:cubicBezTo>
                    <a:cubicBezTo>
                      <a:pt x="14065" y="6551"/>
                      <a:pt x="14055" y="6627"/>
                      <a:pt x="14095" y="6679"/>
                    </a:cubicBezTo>
                    <a:cubicBezTo>
                      <a:pt x="14119" y="6710"/>
                      <a:pt x="14153" y="6726"/>
                      <a:pt x="14189" y="6726"/>
                    </a:cubicBezTo>
                    <a:cubicBezTo>
                      <a:pt x="14215" y="6726"/>
                      <a:pt x="14240" y="6718"/>
                      <a:pt x="14261" y="6702"/>
                    </a:cubicBezTo>
                    <a:cubicBezTo>
                      <a:pt x="14412" y="6588"/>
                      <a:pt x="14558" y="6467"/>
                      <a:pt x="14698" y="6343"/>
                    </a:cubicBezTo>
                    <a:cubicBezTo>
                      <a:pt x="14748" y="6299"/>
                      <a:pt x="14753" y="6224"/>
                      <a:pt x="14708" y="6175"/>
                    </a:cubicBezTo>
                    <a:cubicBezTo>
                      <a:pt x="14685" y="6148"/>
                      <a:pt x="14652" y="6134"/>
                      <a:pt x="14619" y="6134"/>
                    </a:cubicBezTo>
                    <a:close/>
                    <a:moveTo>
                      <a:pt x="2665" y="6486"/>
                    </a:moveTo>
                    <a:cubicBezTo>
                      <a:pt x="2626" y="6486"/>
                      <a:pt x="2588" y="6505"/>
                      <a:pt x="2565" y="6541"/>
                    </a:cubicBezTo>
                    <a:cubicBezTo>
                      <a:pt x="2530" y="6597"/>
                      <a:pt x="2545" y="6671"/>
                      <a:pt x="2602" y="6706"/>
                    </a:cubicBezTo>
                    <a:cubicBezTo>
                      <a:pt x="2758" y="6806"/>
                      <a:pt x="2921" y="6904"/>
                      <a:pt x="3082" y="6997"/>
                    </a:cubicBezTo>
                    <a:cubicBezTo>
                      <a:pt x="3101" y="7007"/>
                      <a:pt x="3120" y="7012"/>
                      <a:pt x="3141" y="7012"/>
                    </a:cubicBezTo>
                    <a:cubicBezTo>
                      <a:pt x="3183" y="7012"/>
                      <a:pt x="3223" y="6992"/>
                      <a:pt x="3245" y="6953"/>
                    </a:cubicBezTo>
                    <a:cubicBezTo>
                      <a:pt x="3277" y="6895"/>
                      <a:pt x="3258" y="6822"/>
                      <a:pt x="3201" y="6790"/>
                    </a:cubicBezTo>
                    <a:cubicBezTo>
                      <a:pt x="3043" y="6700"/>
                      <a:pt x="2885" y="6603"/>
                      <a:pt x="2730" y="6505"/>
                    </a:cubicBezTo>
                    <a:cubicBezTo>
                      <a:pt x="2710" y="6492"/>
                      <a:pt x="2688" y="6486"/>
                      <a:pt x="2665" y="6486"/>
                    </a:cubicBezTo>
                    <a:close/>
                    <a:moveTo>
                      <a:pt x="13737" y="6808"/>
                    </a:moveTo>
                    <a:cubicBezTo>
                      <a:pt x="13715" y="6808"/>
                      <a:pt x="13692" y="6814"/>
                      <a:pt x="13673" y="6828"/>
                    </a:cubicBezTo>
                    <a:cubicBezTo>
                      <a:pt x="13519" y="6927"/>
                      <a:pt x="13361" y="7022"/>
                      <a:pt x="13203" y="7110"/>
                    </a:cubicBezTo>
                    <a:cubicBezTo>
                      <a:pt x="13145" y="7142"/>
                      <a:pt x="13124" y="7215"/>
                      <a:pt x="13156" y="7272"/>
                    </a:cubicBezTo>
                    <a:cubicBezTo>
                      <a:pt x="13177" y="7310"/>
                      <a:pt x="13218" y="7333"/>
                      <a:pt x="13260" y="7333"/>
                    </a:cubicBezTo>
                    <a:cubicBezTo>
                      <a:pt x="13279" y="7333"/>
                      <a:pt x="13299" y="7328"/>
                      <a:pt x="13318" y="7318"/>
                    </a:cubicBezTo>
                    <a:cubicBezTo>
                      <a:pt x="13482" y="7229"/>
                      <a:pt x="13645" y="7131"/>
                      <a:pt x="13802" y="7028"/>
                    </a:cubicBezTo>
                    <a:cubicBezTo>
                      <a:pt x="13857" y="6992"/>
                      <a:pt x="13873" y="6919"/>
                      <a:pt x="13837" y="6863"/>
                    </a:cubicBezTo>
                    <a:cubicBezTo>
                      <a:pt x="13814" y="6827"/>
                      <a:pt x="13775" y="6808"/>
                      <a:pt x="13737" y="6808"/>
                    </a:cubicBezTo>
                    <a:close/>
                    <a:moveTo>
                      <a:pt x="3630" y="7040"/>
                    </a:moveTo>
                    <a:cubicBezTo>
                      <a:pt x="3586" y="7040"/>
                      <a:pt x="3545" y="7064"/>
                      <a:pt x="3524" y="7105"/>
                    </a:cubicBezTo>
                    <a:cubicBezTo>
                      <a:pt x="3494" y="7163"/>
                      <a:pt x="3518" y="7235"/>
                      <a:pt x="3576" y="7265"/>
                    </a:cubicBezTo>
                    <a:cubicBezTo>
                      <a:pt x="3742" y="7350"/>
                      <a:pt x="3912" y="7433"/>
                      <a:pt x="4081" y="7509"/>
                    </a:cubicBezTo>
                    <a:cubicBezTo>
                      <a:pt x="4097" y="7516"/>
                      <a:pt x="4115" y="7520"/>
                      <a:pt x="4131" y="7520"/>
                    </a:cubicBezTo>
                    <a:cubicBezTo>
                      <a:pt x="4176" y="7520"/>
                      <a:pt x="4220" y="7494"/>
                      <a:pt x="4240" y="7449"/>
                    </a:cubicBezTo>
                    <a:cubicBezTo>
                      <a:pt x="4267" y="7389"/>
                      <a:pt x="4240" y="7318"/>
                      <a:pt x="4180" y="7291"/>
                    </a:cubicBezTo>
                    <a:cubicBezTo>
                      <a:pt x="4014" y="7216"/>
                      <a:pt x="3847" y="7136"/>
                      <a:pt x="3685" y="7053"/>
                    </a:cubicBezTo>
                    <a:cubicBezTo>
                      <a:pt x="3667" y="7044"/>
                      <a:pt x="3648" y="7040"/>
                      <a:pt x="3630" y="7040"/>
                    </a:cubicBezTo>
                    <a:close/>
                    <a:moveTo>
                      <a:pt x="12762" y="7347"/>
                    </a:moveTo>
                    <a:cubicBezTo>
                      <a:pt x="12745" y="7347"/>
                      <a:pt x="12728" y="7350"/>
                      <a:pt x="12712" y="7358"/>
                    </a:cubicBezTo>
                    <a:cubicBezTo>
                      <a:pt x="12548" y="7434"/>
                      <a:pt x="12377" y="7505"/>
                      <a:pt x="12207" y="7573"/>
                    </a:cubicBezTo>
                    <a:cubicBezTo>
                      <a:pt x="12146" y="7597"/>
                      <a:pt x="12115" y="7666"/>
                      <a:pt x="12140" y="7727"/>
                    </a:cubicBezTo>
                    <a:cubicBezTo>
                      <a:pt x="12160" y="7774"/>
                      <a:pt x="12203" y="7802"/>
                      <a:pt x="12252" y="7802"/>
                    </a:cubicBezTo>
                    <a:cubicBezTo>
                      <a:pt x="12266" y="7802"/>
                      <a:pt x="12280" y="7800"/>
                      <a:pt x="12294" y="7795"/>
                    </a:cubicBezTo>
                    <a:cubicBezTo>
                      <a:pt x="12469" y="7727"/>
                      <a:pt x="12643" y="7652"/>
                      <a:pt x="12812" y="7574"/>
                    </a:cubicBezTo>
                    <a:cubicBezTo>
                      <a:pt x="12871" y="7547"/>
                      <a:pt x="12897" y="7475"/>
                      <a:pt x="12870" y="7416"/>
                    </a:cubicBezTo>
                    <a:cubicBezTo>
                      <a:pt x="12851" y="7372"/>
                      <a:pt x="12808" y="7347"/>
                      <a:pt x="12762" y="7347"/>
                    </a:cubicBezTo>
                    <a:close/>
                    <a:moveTo>
                      <a:pt x="4645" y="7499"/>
                    </a:moveTo>
                    <a:cubicBezTo>
                      <a:pt x="4597" y="7499"/>
                      <a:pt x="4552" y="7527"/>
                      <a:pt x="4533" y="7574"/>
                    </a:cubicBezTo>
                    <a:cubicBezTo>
                      <a:pt x="4510" y="7635"/>
                      <a:pt x="4539" y="7703"/>
                      <a:pt x="4600" y="7728"/>
                    </a:cubicBezTo>
                    <a:cubicBezTo>
                      <a:pt x="4775" y="7797"/>
                      <a:pt x="4952" y="7862"/>
                      <a:pt x="5129" y="7921"/>
                    </a:cubicBezTo>
                    <a:cubicBezTo>
                      <a:pt x="5140" y="7926"/>
                      <a:pt x="5153" y="7929"/>
                      <a:pt x="5166" y="7929"/>
                    </a:cubicBezTo>
                    <a:cubicBezTo>
                      <a:pt x="5216" y="7929"/>
                      <a:pt x="5262" y="7895"/>
                      <a:pt x="5279" y="7847"/>
                    </a:cubicBezTo>
                    <a:cubicBezTo>
                      <a:pt x="5300" y="7784"/>
                      <a:pt x="5266" y="7717"/>
                      <a:pt x="5203" y="7696"/>
                    </a:cubicBezTo>
                    <a:cubicBezTo>
                      <a:pt x="5031" y="7637"/>
                      <a:pt x="4858" y="7574"/>
                      <a:pt x="4687" y="7506"/>
                    </a:cubicBezTo>
                    <a:cubicBezTo>
                      <a:pt x="4673" y="7501"/>
                      <a:pt x="4659" y="7499"/>
                      <a:pt x="4645" y="7499"/>
                    </a:cubicBezTo>
                    <a:close/>
                    <a:moveTo>
                      <a:pt x="11727" y="7752"/>
                    </a:moveTo>
                    <a:cubicBezTo>
                      <a:pt x="11715" y="7752"/>
                      <a:pt x="11703" y="7754"/>
                      <a:pt x="11690" y="7758"/>
                    </a:cubicBezTo>
                    <a:cubicBezTo>
                      <a:pt x="11517" y="7813"/>
                      <a:pt x="11340" y="7867"/>
                      <a:pt x="11163" y="7914"/>
                    </a:cubicBezTo>
                    <a:cubicBezTo>
                      <a:pt x="11100" y="7931"/>
                      <a:pt x="11063" y="7995"/>
                      <a:pt x="11079" y="8059"/>
                    </a:cubicBezTo>
                    <a:cubicBezTo>
                      <a:pt x="11094" y="8112"/>
                      <a:pt x="11141" y="8148"/>
                      <a:pt x="11194" y="8148"/>
                    </a:cubicBezTo>
                    <a:cubicBezTo>
                      <a:pt x="11205" y="8148"/>
                      <a:pt x="11215" y="8147"/>
                      <a:pt x="11224" y="8145"/>
                    </a:cubicBezTo>
                    <a:cubicBezTo>
                      <a:pt x="11406" y="8097"/>
                      <a:pt x="11588" y="8044"/>
                      <a:pt x="11764" y="7985"/>
                    </a:cubicBezTo>
                    <a:cubicBezTo>
                      <a:pt x="11826" y="7965"/>
                      <a:pt x="11862" y="7898"/>
                      <a:pt x="11841" y="7835"/>
                    </a:cubicBezTo>
                    <a:cubicBezTo>
                      <a:pt x="11824" y="7784"/>
                      <a:pt x="11777" y="7752"/>
                      <a:pt x="11727" y="7752"/>
                    </a:cubicBezTo>
                    <a:close/>
                    <a:moveTo>
                      <a:pt x="5699" y="7854"/>
                    </a:moveTo>
                    <a:cubicBezTo>
                      <a:pt x="5647" y="7854"/>
                      <a:pt x="5598" y="7888"/>
                      <a:pt x="5583" y="7941"/>
                    </a:cubicBezTo>
                    <a:cubicBezTo>
                      <a:pt x="5565" y="8004"/>
                      <a:pt x="5602" y="8070"/>
                      <a:pt x="5666" y="8087"/>
                    </a:cubicBezTo>
                    <a:cubicBezTo>
                      <a:pt x="5770" y="8118"/>
                      <a:pt x="5874" y="8145"/>
                      <a:pt x="5977" y="8170"/>
                    </a:cubicBezTo>
                    <a:cubicBezTo>
                      <a:pt x="6053" y="8190"/>
                      <a:pt x="6133" y="8209"/>
                      <a:pt x="6211" y="8226"/>
                    </a:cubicBezTo>
                    <a:cubicBezTo>
                      <a:pt x="6219" y="8228"/>
                      <a:pt x="6228" y="8230"/>
                      <a:pt x="6237" y="8230"/>
                    </a:cubicBezTo>
                    <a:cubicBezTo>
                      <a:pt x="6291" y="8230"/>
                      <a:pt x="6341" y="8191"/>
                      <a:pt x="6352" y="8136"/>
                    </a:cubicBezTo>
                    <a:cubicBezTo>
                      <a:pt x="6368" y="8071"/>
                      <a:pt x="6326" y="8008"/>
                      <a:pt x="6263" y="7993"/>
                    </a:cubicBezTo>
                    <a:cubicBezTo>
                      <a:pt x="6186" y="7976"/>
                      <a:pt x="6110" y="7958"/>
                      <a:pt x="6035" y="7939"/>
                    </a:cubicBezTo>
                    <a:cubicBezTo>
                      <a:pt x="5932" y="7914"/>
                      <a:pt x="5830" y="7887"/>
                      <a:pt x="5729" y="7858"/>
                    </a:cubicBezTo>
                    <a:cubicBezTo>
                      <a:pt x="5719" y="7855"/>
                      <a:pt x="5709" y="7854"/>
                      <a:pt x="5699" y="7854"/>
                    </a:cubicBezTo>
                    <a:close/>
                    <a:moveTo>
                      <a:pt x="10653" y="8037"/>
                    </a:moveTo>
                    <a:cubicBezTo>
                      <a:pt x="10645" y="8037"/>
                      <a:pt x="10636" y="8038"/>
                      <a:pt x="10628" y="8040"/>
                    </a:cubicBezTo>
                    <a:cubicBezTo>
                      <a:pt x="10450" y="8076"/>
                      <a:pt x="10269" y="8108"/>
                      <a:pt x="10087" y="8136"/>
                    </a:cubicBezTo>
                    <a:cubicBezTo>
                      <a:pt x="10022" y="8147"/>
                      <a:pt x="9976" y="8207"/>
                      <a:pt x="9986" y="8272"/>
                    </a:cubicBezTo>
                    <a:cubicBezTo>
                      <a:pt x="9996" y="8330"/>
                      <a:pt x="10047" y="8373"/>
                      <a:pt x="10105" y="8373"/>
                    </a:cubicBezTo>
                    <a:cubicBezTo>
                      <a:pt x="10111" y="8373"/>
                      <a:pt x="10117" y="8372"/>
                      <a:pt x="10122" y="8372"/>
                    </a:cubicBezTo>
                    <a:cubicBezTo>
                      <a:pt x="10308" y="8345"/>
                      <a:pt x="10495" y="8311"/>
                      <a:pt x="10677" y="8273"/>
                    </a:cubicBezTo>
                    <a:cubicBezTo>
                      <a:pt x="10740" y="8259"/>
                      <a:pt x="10782" y="8196"/>
                      <a:pt x="10769" y="8132"/>
                    </a:cubicBezTo>
                    <a:cubicBezTo>
                      <a:pt x="10756" y="8077"/>
                      <a:pt x="10708" y="8037"/>
                      <a:pt x="10653" y="8037"/>
                    </a:cubicBezTo>
                    <a:close/>
                    <a:moveTo>
                      <a:pt x="6780" y="8098"/>
                    </a:moveTo>
                    <a:cubicBezTo>
                      <a:pt x="6724" y="8098"/>
                      <a:pt x="6675" y="8139"/>
                      <a:pt x="6664" y="8196"/>
                    </a:cubicBezTo>
                    <a:cubicBezTo>
                      <a:pt x="6653" y="8262"/>
                      <a:pt x="6697" y="8322"/>
                      <a:pt x="6762" y="8334"/>
                    </a:cubicBezTo>
                    <a:cubicBezTo>
                      <a:pt x="6945" y="8367"/>
                      <a:pt x="7132" y="8393"/>
                      <a:pt x="7318" y="8414"/>
                    </a:cubicBezTo>
                    <a:cubicBezTo>
                      <a:pt x="7323" y="8416"/>
                      <a:pt x="7328" y="8416"/>
                      <a:pt x="7333" y="8416"/>
                    </a:cubicBezTo>
                    <a:cubicBezTo>
                      <a:pt x="7392" y="8416"/>
                      <a:pt x="7444" y="8371"/>
                      <a:pt x="7452" y="8310"/>
                    </a:cubicBezTo>
                    <a:cubicBezTo>
                      <a:pt x="7459" y="8245"/>
                      <a:pt x="7412" y="8185"/>
                      <a:pt x="7347" y="8178"/>
                    </a:cubicBezTo>
                    <a:cubicBezTo>
                      <a:pt x="7166" y="8157"/>
                      <a:pt x="6981" y="8131"/>
                      <a:pt x="6802" y="8100"/>
                    </a:cubicBezTo>
                    <a:cubicBezTo>
                      <a:pt x="6795" y="8098"/>
                      <a:pt x="6788" y="8098"/>
                      <a:pt x="6780" y="8098"/>
                    </a:cubicBezTo>
                    <a:close/>
                    <a:moveTo>
                      <a:pt x="9553" y="8201"/>
                    </a:moveTo>
                    <a:cubicBezTo>
                      <a:pt x="9549" y="8201"/>
                      <a:pt x="9545" y="8201"/>
                      <a:pt x="9541" y="8202"/>
                    </a:cubicBezTo>
                    <a:cubicBezTo>
                      <a:pt x="9362" y="8219"/>
                      <a:pt x="9176" y="8232"/>
                      <a:pt x="8993" y="8240"/>
                    </a:cubicBezTo>
                    <a:cubicBezTo>
                      <a:pt x="8927" y="8242"/>
                      <a:pt x="8876" y="8298"/>
                      <a:pt x="8879" y="8365"/>
                    </a:cubicBezTo>
                    <a:cubicBezTo>
                      <a:pt x="8881" y="8428"/>
                      <a:pt x="8935" y="8478"/>
                      <a:pt x="8998" y="8478"/>
                    </a:cubicBezTo>
                    <a:lnTo>
                      <a:pt x="9002" y="8478"/>
                    </a:lnTo>
                    <a:cubicBezTo>
                      <a:pt x="9190" y="8470"/>
                      <a:pt x="9378" y="8458"/>
                      <a:pt x="9564" y="8439"/>
                    </a:cubicBezTo>
                    <a:cubicBezTo>
                      <a:pt x="9629" y="8433"/>
                      <a:pt x="9678" y="8376"/>
                      <a:pt x="9671" y="8310"/>
                    </a:cubicBezTo>
                    <a:cubicBezTo>
                      <a:pt x="9665" y="8247"/>
                      <a:pt x="9613" y="8201"/>
                      <a:pt x="9553" y="8201"/>
                    </a:cubicBezTo>
                    <a:close/>
                    <a:moveTo>
                      <a:pt x="7888" y="8227"/>
                    </a:moveTo>
                    <a:cubicBezTo>
                      <a:pt x="7822" y="8227"/>
                      <a:pt x="7771" y="8275"/>
                      <a:pt x="7768" y="8340"/>
                    </a:cubicBezTo>
                    <a:cubicBezTo>
                      <a:pt x="7763" y="8406"/>
                      <a:pt x="7812" y="8463"/>
                      <a:pt x="7879" y="8466"/>
                    </a:cubicBezTo>
                    <a:cubicBezTo>
                      <a:pt x="8065" y="8478"/>
                      <a:pt x="8253" y="8485"/>
                      <a:pt x="8440" y="8487"/>
                    </a:cubicBezTo>
                    <a:lnTo>
                      <a:pt x="8442" y="8487"/>
                    </a:lnTo>
                    <a:cubicBezTo>
                      <a:pt x="8508" y="8487"/>
                      <a:pt x="8560" y="8434"/>
                      <a:pt x="8563" y="8370"/>
                    </a:cubicBezTo>
                    <a:cubicBezTo>
                      <a:pt x="8563" y="8303"/>
                      <a:pt x="8511" y="8250"/>
                      <a:pt x="8444" y="8248"/>
                    </a:cubicBezTo>
                    <a:cubicBezTo>
                      <a:pt x="8262" y="8246"/>
                      <a:pt x="8077" y="8240"/>
                      <a:pt x="7894" y="8228"/>
                    </a:cubicBezTo>
                    <a:cubicBezTo>
                      <a:pt x="7892" y="8227"/>
                      <a:pt x="7890" y="8227"/>
                      <a:pt x="7888" y="8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8131868" y="1809809"/>
                <a:ext cx="290746" cy="461671"/>
              </a:xfrm>
              <a:custGeom>
                <a:rect b="b" l="l" r="r" t="t"/>
                <a:pathLst>
                  <a:path extrusionOk="0" h="7417" w="4671">
                    <a:moveTo>
                      <a:pt x="4671" y="0"/>
                    </a:moveTo>
                    <a:lnTo>
                      <a:pt x="1" y="4385"/>
                    </a:lnTo>
                    <a:lnTo>
                      <a:pt x="1341" y="7416"/>
                    </a:lnTo>
                    <a:lnTo>
                      <a:pt x="46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8123777" y="1802278"/>
                <a:ext cx="306992" cy="476610"/>
              </a:xfrm>
              <a:custGeom>
                <a:rect b="b" l="l" r="r" t="t"/>
                <a:pathLst>
                  <a:path extrusionOk="0" h="7657" w="4932">
                    <a:moveTo>
                      <a:pt x="4447" y="616"/>
                    </a:moveTo>
                    <a:lnTo>
                      <a:pt x="1471" y="7246"/>
                    </a:lnTo>
                    <a:lnTo>
                      <a:pt x="273" y="4534"/>
                    </a:lnTo>
                    <a:lnTo>
                      <a:pt x="4447" y="616"/>
                    </a:lnTo>
                    <a:close/>
                    <a:moveTo>
                      <a:pt x="4800" y="0"/>
                    </a:moveTo>
                    <a:cubicBezTo>
                      <a:pt x="4771" y="0"/>
                      <a:pt x="4741" y="11"/>
                      <a:pt x="4719" y="33"/>
                    </a:cubicBezTo>
                    <a:lnTo>
                      <a:pt x="49" y="4418"/>
                    </a:lnTo>
                    <a:cubicBezTo>
                      <a:pt x="12" y="4452"/>
                      <a:pt x="1" y="4506"/>
                      <a:pt x="22" y="4553"/>
                    </a:cubicBezTo>
                    <a:lnTo>
                      <a:pt x="1362" y="7585"/>
                    </a:lnTo>
                    <a:cubicBezTo>
                      <a:pt x="1382" y="7628"/>
                      <a:pt x="1424" y="7657"/>
                      <a:pt x="1471" y="7657"/>
                    </a:cubicBezTo>
                    <a:cubicBezTo>
                      <a:pt x="1518" y="7657"/>
                      <a:pt x="1561" y="7630"/>
                      <a:pt x="1579" y="7584"/>
                    </a:cubicBezTo>
                    <a:lnTo>
                      <a:pt x="4907" y="168"/>
                    </a:lnTo>
                    <a:cubicBezTo>
                      <a:pt x="4931" y="116"/>
                      <a:pt x="4916" y="55"/>
                      <a:pt x="4869" y="23"/>
                    </a:cubicBezTo>
                    <a:cubicBezTo>
                      <a:pt x="4848" y="8"/>
                      <a:pt x="4824" y="0"/>
                      <a:pt x="4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7"/>
              <p:cNvSpPr/>
              <p:nvPr/>
            </p:nvSpPr>
            <p:spPr>
              <a:xfrm>
                <a:off x="7943456" y="1809809"/>
                <a:ext cx="479162" cy="273007"/>
              </a:xfrm>
              <a:custGeom>
                <a:rect b="b" l="l" r="r" t="t"/>
                <a:pathLst>
                  <a:path extrusionOk="0" h="4386" w="7698">
                    <a:moveTo>
                      <a:pt x="7698" y="0"/>
                    </a:moveTo>
                    <a:lnTo>
                      <a:pt x="0" y="3273"/>
                    </a:lnTo>
                    <a:lnTo>
                      <a:pt x="3028" y="4385"/>
                    </a:lnTo>
                    <a:lnTo>
                      <a:pt x="76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7"/>
              <p:cNvSpPr/>
              <p:nvPr/>
            </p:nvSpPr>
            <p:spPr>
              <a:xfrm>
                <a:off x="7935925" y="1802278"/>
                <a:ext cx="494848" cy="287883"/>
              </a:xfrm>
              <a:custGeom>
                <a:rect b="b" l="l" r="r" t="t"/>
                <a:pathLst>
                  <a:path extrusionOk="0" h="4625" w="7950">
                    <a:moveTo>
                      <a:pt x="7249" y="493"/>
                    </a:moveTo>
                    <a:lnTo>
                      <a:pt x="3121" y="4368"/>
                    </a:lnTo>
                    <a:lnTo>
                      <a:pt x="446" y="3385"/>
                    </a:lnTo>
                    <a:lnTo>
                      <a:pt x="7249" y="493"/>
                    </a:lnTo>
                    <a:close/>
                    <a:moveTo>
                      <a:pt x="7819" y="1"/>
                    </a:moveTo>
                    <a:cubicBezTo>
                      <a:pt x="7803" y="1"/>
                      <a:pt x="7787" y="4"/>
                      <a:pt x="7772" y="10"/>
                    </a:cubicBezTo>
                    <a:lnTo>
                      <a:pt x="75" y="3284"/>
                    </a:lnTo>
                    <a:cubicBezTo>
                      <a:pt x="30" y="3303"/>
                      <a:pt x="1" y="3347"/>
                      <a:pt x="2" y="3397"/>
                    </a:cubicBezTo>
                    <a:cubicBezTo>
                      <a:pt x="4" y="3445"/>
                      <a:pt x="35" y="3488"/>
                      <a:pt x="80" y="3506"/>
                    </a:cubicBezTo>
                    <a:lnTo>
                      <a:pt x="3106" y="4617"/>
                    </a:lnTo>
                    <a:cubicBezTo>
                      <a:pt x="3121" y="4622"/>
                      <a:pt x="3134" y="4624"/>
                      <a:pt x="3149" y="4624"/>
                    </a:cubicBezTo>
                    <a:cubicBezTo>
                      <a:pt x="3178" y="4624"/>
                      <a:pt x="3208" y="4613"/>
                      <a:pt x="3229" y="4591"/>
                    </a:cubicBezTo>
                    <a:lnTo>
                      <a:pt x="7900" y="206"/>
                    </a:lnTo>
                    <a:cubicBezTo>
                      <a:pt x="7941" y="167"/>
                      <a:pt x="7949" y="103"/>
                      <a:pt x="7918" y="55"/>
                    </a:cubicBezTo>
                    <a:cubicBezTo>
                      <a:pt x="7896" y="20"/>
                      <a:pt x="7858" y="1"/>
                      <a:pt x="7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7"/>
              <p:cNvSpPr/>
              <p:nvPr/>
            </p:nvSpPr>
            <p:spPr>
              <a:xfrm>
                <a:off x="5670123" y="1854562"/>
                <a:ext cx="1066132" cy="1284114"/>
              </a:xfrm>
              <a:custGeom>
                <a:rect b="b" l="l" r="r" t="t"/>
                <a:pathLst>
                  <a:path extrusionOk="0" h="20630" w="17128">
                    <a:moveTo>
                      <a:pt x="138" y="1"/>
                    </a:moveTo>
                    <a:cubicBezTo>
                      <a:pt x="63" y="1"/>
                      <a:pt x="0" y="63"/>
                      <a:pt x="0" y="140"/>
                    </a:cubicBezTo>
                    <a:lnTo>
                      <a:pt x="0" y="20491"/>
                    </a:lnTo>
                    <a:cubicBezTo>
                      <a:pt x="0" y="20568"/>
                      <a:pt x="63" y="20630"/>
                      <a:pt x="138" y="20630"/>
                    </a:cubicBezTo>
                    <a:cubicBezTo>
                      <a:pt x="215" y="20630"/>
                      <a:pt x="278" y="20568"/>
                      <a:pt x="278" y="20490"/>
                    </a:cubicBezTo>
                    <a:lnTo>
                      <a:pt x="278" y="279"/>
                    </a:lnTo>
                    <a:lnTo>
                      <a:pt x="16988" y="279"/>
                    </a:lnTo>
                    <a:cubicBezTo>
                      <a:pt x="17065" y="279"/>
                      <a:pt x="17127" y="216"/>
                      <a:pt x="17127" y="140"/>
                    </a:cubicBezTo>
                    <a:cubicBezTo>
                      <a:pt x="17127" y="63"/>
                      <a:pt x="17065" y="1"/>
                      <a:pt x="16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7"/>
              <p:cNvSpPr/>
              <p:nvPr/>
            </p:nvSpPr>
            <p:spPr>
              <a:xfrm>
                <a:off x="5805068" y="1982161"/>
                <a:ext cx="1730473" cy="1498424"/>
              </a:xfrm>
              <a:custGeom>
                <a:rect b="b" l="l" r="r" t="t"/>
                <a:pathLst>
                  <a:path extrusionOk="0" h="24073" w="27801">
                    <a:moveTo>
                      <a:pt x="0" y="0"/>
                    </a:moveTo>
                    <a:lnTo>
                      <a:pt x="0" y="24073"/>
                    </a:lnTo>
                    <a:lnTo>
                      <a:pt x="27801" y="24073"/>
                    </a:lnTo>
                    <a:lnTo>
                      <a:pt x="278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7"/>
              <p:cNvSpPr/>
              <p:nvPr/>
            </p:nvSpPr>
            <p:spPr>
              <a:xfrm>
                <a:off x="5797723" y="1974692"/>
                <a:ext cx="1745225" cy="1513425"/>
              </a:xfrm>
              <a:custGeom>
                <a:rect b="b" l="l" r="r" t="t"/>
                <a:pathLst>
                  <a:path extrusionOk="0" h="24314" w="28038">
                    <a:moveTo>
                      <a:pt x="27799" y="240"/>
                    </a:moveTo>
                    <a:lnTo>
                      <a:pt x="27799" y="24075"/>
                    </a:lnTo>
                    <a:lnTo>
                      <a:pt x="239" y="24075"/>
                    </a:lnTo>
                    <a:lnTo>
                      <a:pt x="239" y="240"/>
                    </a:lnTo>
                    <a:close/>
                    <a:moveTo>
                      <a:pt x="0" y="1"/>
                    </a:moveTo>
                    <a:lnTo>
                      <a:pt x="0" y="24313"/>
                    </a:lnTo>
                    <a:lnTo>
                      <a:pt x="28038" y="24313"/>
                    </a:lnTo>
                    <a:lnTo>
                      <a:pt x="28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5805068" y="1982161"/>
                <a:ext cx="1730473" cy="138433"/>
              </a:xfrm>
              <a:custGeom>
                <a:rect b="b" l="l" r="r" t="t"/>
                <a:pathLst>
                  <a:path extrusionOk="0" h="2224" w="27801">
                    <a:moveTo>
                      <a:pt x="0" y="0"/>
                    </a:moveTo>
                    <a:lnTo>
                      <a:pt x="0" y="2223"/>
                    </a:lnTo>
                    <a:lnTo>
                      <a:pt x="27801" y="2223"/>
                    </a:lnTo>
                    <a:lnTo>
                      <a:pt x="278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7"/>
              <p:cNvSpPr/>
              <p:nvPr/>
            </p:nvSpPr>
            <p:spPr>
              <a:xfrm>
                <a:off x="5796478" y="1973571"/>
                <a:ext cx="1747715" cy="155613"/>
              </a:xfrm>
              <a:custGeom>
                <a:rect b="b" l="l" r="r" t="t"/>
                <a:pathLst>
                  <a:path extrusionOk="0" h="2500" w="28078">
                    <a:moveTo>
                      <a:pt x="27799" y="277"/>
                    </a:moveTo>
                    <a:lnTo>
                      <a:pt x="27799" y="2222"/>
                    </a:lnTo>
                    <a:lnTo>
                      <a:pt x="277" y="2222"/>
                    </a:lnTo>
                    <a:lnTo>
                      <a:pt x="277" y="277"/>
                    </a:lnTo>
                    <a:close/>
                    <a:moveTo>
                      <a:pt x="139" y="0"/>
                    </a:moveTo>
                    <a:cubicBezTo>
                      <a:pt x="63" y="0"/>
                      <a:pt x="0" y="62"/>
                      <a:pt x="0" y="138"/>
                    </a:cubicBezTo>
                    <a:lnTo>
                      <a:pt x="0" y="2361"/>
                    </a:lnTo>
                    <a:cubicBezTo>
                      <a:pt x="0" y="2437"/>
                      <a:pt x="63" y="2499"/>
                      <a:pt x="139" y="2499"/>
                    </a:cubicBezTo>
                    <a:lnTo>
                      <a:pt x="27939" y="2499"/>
                    </a:lnTo>
                    <a:cubicBezTo>
                      <a:pt x="28015" y="2499"/>
                      <a:pt x="28078" y="2437"/>
                      <a:pt x="28078" y="2361"/>
                    </a:cubicBezTo>
                    <a:lnTo>
                      <a:pt x="28078" y="138"/>
                    </a:lnTo>
                    <a:cubicBezTo>
                      <a:pt x="28078" y="62"/>
                      <a:pt x="28015" y="0"/>
                      <a:pt x="27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7"/>
              <p:cNvSpPr/>
              <p:nvPr/>
            </p:nvSpPr>
            <p:spPr>
              <a:xfrm>
                <a:off x="7377037" y="2011540"/>
                <a:ext cx="80296" cy="78117"/>
              </a:xfrm>
              <a:custGeom>
                <a:rect b="b" l="l" r="r" t="t"/>
                <a:pathLst>
                  <a:path extrusionOk="0" h="1255" w="1290">
                    <a:moveTo>
                      <a:pt x="201" y="1"/>
                    </a:moveTo>
                    <a:cubicBezTo>
                      <a:pt x="154" y="1"/>
                      <a:pt x="107" y="19"/>
                      <a:pt x="72" y="54"/>
                    </a:cubicBezTo>
                    <a:cubicBezTo>
                      <a:pt x="1" y="125"/>
                      <a:pt x="1" y="241"/>
                      <a:pt x="72" y="312"/>
                    </a:cubicBezTo>
                    <a:lnTo>
                      <a:pt x="961" y="1201"/>
                    </a:lnTo>
                    <a:cubicBezTo>
                      <a:pt x="995" y="1235"/>
                      <a:pt x="1042" y="1254"/>
                      <a:pt x="1089" y="1254"/>
                    </a:cubicBezTo>
                    <a:cubicBezTo>
                      <a:pt x="1135" y="1254"/>
                      <a:pt x="1182" y="1235"/>
                      <a:pt x="1218" y="1201"/>
                    </a:cubicBezTo>
                    <a:cubicBezTo>
                      <a:pt x="1290" y="1130"/>
                      <a:pt x="1290" y="1014"/>
                      <a:pt x="1218" y="943"/>
                    </a:cubicBezTo>
                    <a:lnTo>
                      <a:pt x="330" y="54"/>
                    </a:lnTo>
                    <a:cubicBezTo>
                      <a:pt x="294" y="19"/>
                      <a:pt x="247" y="1"/>
                      <a:pt x="201" y="1"/>
                    </a:cubicBezTo>
                    <a:close/>
                  </a:path>
                </a:pathLst>
              </a:custGeom>
              <a:solidFill>
                <a:srgbClr val="F9F7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7"/>
              <p:cNvSpPr/>
              <p:nvPr/>
            </p:nvSpPr>
            <p:spPr>
              <a:xfrm>
                <a:off x="7377037" y="2011540"/>
                <a:ext cx="80296" cy="78117"/>
              </a:xfrm>
              <a:custGeom>
                <a:rect b="b" l="l" r="r" t="t"/>
                <a:pathLst>
                  <a:path extrusionOk="0" h="1255" w="1290">
                    <a:moveTo>
                      <a:pt x="1090" y="1"/>
                    </a:moveTo>
                    <a:cubicBezTo>
                      <a:pt x="1043" y="1"/>
                      <a:pt x="996" y="19"/>
                      <a:pt x="961" y="54"/>
                    </a:cubicBezTo>
                    <a:lnTo>
                      <a:pt x="72" y="943"/>
                    </a:lnTo>
                    <a:cubicBezTo>
                      <a:pt x="1" y="1014"/>
                      <a:pt x="1" y="1130"/>
                      <a:pt x="72" y="1201"/>
                    </a:cubicBezTo>
                    <a:cubicBezTo>
                      <a:pt x="107" y="1235"/>
                      <a:pt x="154" y="1254"/>
                      <a:pt x="200" y="1254"/>
                    </a:cubicBezTo>
                    <a:cubicBezTo>
                      <a:pt x="247" y="1254"/>
                      <a:pt x="294" y="1235"/>
                      <a:pt x="330" y="1201"/>
                    </a:cubicBezTo>
                    <a:lnTo>
                      <a:pt x="1218" y="312"/>
                    </a:lnTo>
                    <a:cubicBezTo>
                      <a:pt x="1290" y="241"/>
                      <a:pt x="1290" y="125"/>
                      <a:pt x="1218" y="54"/>
                    </a:cubicBezTo>
                    <a:cubicBezTo>
                      <a:pt x="1183" y="19"/>
                      <a:pt x="1136" y="1"/>
                      <a:pt x="10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7"/>
              <p:cNvSpPr/>
              <p:nvPr/>
            </p:nvSpPr>
            <p:spPr>
              <a:xfrm>
                <a:off x="7287717" y="2011478"/>
                <a:ext cx="79736" cy="79674"/>
              </a:xfrm>
              <a:custGeom>
                <a:rect b="b" l="l" r="r" t="t"/>
                <a:pathLst>
                  <a:path extrusionOk="0" h="1280" w="1281">
                    <a:moveTo>
                      <a:pt x="915" y="367"/>
                    </a:moveTo>
                    <a:lnTo>
                      <a:pt x="915" y="914"/>
                    </a:lnTo>
                    <a:lnTo>
                      <a:pt x="366" y="914"/>
                    </a:lnTo>
                    <a:lnTo>
                      <a:pt x="366" y="367"/>
                    </a:lnTo>
                    <a:close/>
                    <a:moveTo>
                      <a:pt x="183" y="0"/>
                    </a:moveTo>
                    <a:cubicBezTo>
                      <a:pt x="83" y="0"/>
                      <a:pt x="1" y="82"/>
                      <a:pt x="1" y="183"/>
                    </a:cubicBezTo>
                    <a:lnTo>
                      <a:pt x="1" y="1096"/>
                    </a:lnTo>
                    <a:cubicBezTo>
                      <a:pt x="1" y="1198"/>
                      <a:pt x="83" y="1280"/>
                      <a:pt x="183" y="1280"/>
                    </a:cubicBezTo>
                    <a:lnTo>
                      <a:pt x="1097" y="1280"/>
                    </a:lnTo>
                    <a:cubicBezTo>
                      <a:pt x="1198" y="1280"/>
                      <a:pt x="1280" y="1198"/>
                      <a:pt x="1280" y="1096"/>
                    </a:cubicBezTo>
                    <a:lnTo>
                      <a:pt x="1280" y="183"/>
                    </a:lnTo>
                    <a:cubicBezTo>
                      <a:pt x="1280" y="82"/>
                      <a:pt x="1198" y="0"/>
                      <a:pt x="1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7"/>
              <p:cNvSpPr/>
              <p:nvPr/>
            </p:nvSpPr>
            <p:spPr>
              <a:xfrm>
                <a:off x="7193168" y="2066750"/>
                <a:ext cx="87516" cy="22906"/>
              </a:xfrm>
              <a:custGeom>
                <a:rect b="b" l="l" r="r" t="t"/>
                <a:pathLst>
                  <a:path extrusionOk="0" h="368" w="1406">
                    <a:moveTo>
                      <a:pt x="184" y="1"/>
                    </a:moveTo>
                    <a:cubicBezTo>
                      <a:pt x="82" y="1"/>
                      <a:pt x="0" y="83"/>
                      <a:pt x="0" y="184"/>
                    </a:cubicBezTo>
                    <a:cubicBezTo>
                      <a:pt x="0" y="285"/>
                      <a:pt x="82" y="367"/>
                      <a:pt x="184" y="367"/>
                    </a:cubicBezTo>
                    <a:lnTo>
                      <a:pt x="1223" y="367"/>
                    </a:lnTo>
                    <a:cubicBezTo>
                      <a:pt x="1324" y="367"/>
                      <a:pt x="1406" y="285"/>
                      <a:pt x="1406" y="184"/>
                    </a:cubicBezTo>
                    <a:cubicBezTo>
                      <a:pt x="1406" y="83"/>
                      <a:pt x="1324" y="1"/>
                      <a:pt x="1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7"/>
              <p:cNvSpPr/>
              <p:nvPr/>
            </p:nvSpPr>
            <p:spPr>
              <a:xfrm>
                <a:off x="6615296" y="2395145"/>
                <a:ext cx="262238" cy="320686"/>
              </a:xfrm>
              <a:custGeom>
                <a:rect b="b" l="l" r="r" t="t"/>
                <a:pathLst>
                  <a:path extrusionOk="0" h="5152" w="4213">
                    <a:moveTo>
                      <a:pt x="4072" y="1"/>
                    </a:moveTo>
                    <a:cubicBezTo>
                      <a:pt x="1639" y="413"/>
                      <a:pt x="0" y="2719"/>
                      <a:pt x="413" y="5151"/>
                    </a:cubicBezTo>
                    <a:lnTo>
                      <a:pt x="1271" y="5006"/>
                    </a:lnTo>
                    <a:cubicBezTo>
                      <a:pt x="1238" y="4810"/>
                      <a:pt x="1218" y="4610"/>
                      <a:pt x="1218" y="4405"/>
                    </a:cubicBezTo>
                    <a:cubicBezTo>
                      <a:pt x="1218" y="2617"/>
                      <a:pt x="2511" y="1133"/>
                      <a:pt x="4213" y="832"/>
                    </a:cubicBezTo>
                    <a:lnTo>
                      <a:pt x="40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7"/>
              <p:cNvSpPr/>
              <p:nvPr/>
            </p:nvSpPr>
            <p:spPr>
              <a:xfrm>
                <a:off x="6620213" y="2386991"/>
                <a:ext cx="266097" cy="336994"/>
              </a:xfrm>
              <a:custGeom>
                <a:rect b="b" l="l" r="r" t="t"/>
                <a:pathLst>
                  <a:path extrusionOk="0" h="5414" w="4275">
                    <a:moveTo>
                      <a:pt x="3886" y="283"/>
                    </a:moveTo>
                    <a:lnTo>
                      <a:pt x="3983" y="859"/>
                    </a:lnTo>
                    <a:cubicBezTo>
                      <a:pt x="2251" y="1228"/>
                      <a:pt x="1007" y="2753"/>
                      <a:pt x="1007" y="4536"/>
                    </a:cubicBezTo>
                    <a:cubicBezTo>
                      <a:pt x="1007" y="4692"/>
                      <a:pt x="1019" y="4854"/>
                      <a:pt x="1043" y="5029"/>
                    </a:cubicBezTo>
                    <a:lnTo>
                      <a:pt x="442" y="5130"/>
                    </a:lnTo>
                    <a:cubicBezTo>
                      <a:pt x="290" y="4032"/>
                      <a:pt x="559" y="2933"/>
                      <a:pt x="1203" y="2025"/>
                    </a:cubicBezTo>
                    <a:cubicBezTo>
                      <a:pt x="1850" y="1116"/>
                      <a:pt x="2797" y="501"/>
                      <a:pt x="3886" y="283"/>
                    </a:cubicBezTo>
                    <a:close/>
                    <a:moveTo>
                      <a:pt x="3991" y="1"/>
                    </a:moveTo>
                    <a:cubicBezTo>
                      <a:pt x="3985" y="1"/>
                      <a:pt x="3978" y="1"/>
                      <a:pt x="3972" y="2"/>
                    </a:cubicBezTo>
                    <a:cubicBezTo>
                      <a:pt x="2760" y="208"/>
                      <a:pt x="1701" y="871"/>
                      <a:pt x="990" y="1873"/>
                    </a:cubicBezTo>
                    <a:cubicBezTo>
                      <a:pt x="279" y="2875"/>
                      <a:pt x="0" y="4094"/>
                      <a:pt x="206" y="5304"/>
                    </a:cubicBezTo>
                    <a:cubicBezTo>
                      <a:pt x="216" y="5368"/>
                      <a:pt x="272" y="5413"/>
                      <a:pt x="334" y="5413"/>
                    </a:cubicBezTo>
                    <a:cubicBezTo>
                      <a:pt x="342" y="5413"/>
                      <a:pt x="348" y="5413"/>
                      <a:pt x="357" y="5412"/>
                    </a:cubicBezTo>
                    <a:lnTo>
                      <a:pt x="1214" y="5267"/>
                    </a:lnTo>
                    <a:cubicBezTo>
                      <a:pt x="1286" y="5254"/>
                      <a:pt x="1334" y="5187"/>
                      <a:pt x="1322" y="5116"/>
                    </a:cubicBezTo>
                    <a:cubicBezTo>
                      <a:pt x="1287" y="4906"/>
                      <a:pt x="1270" y="4717"/>
                      <a:pt x="1270" y="4536"/>
                    </a:cubicBezTo>
                    <a:cubicBezTo>
                      <a:pt x="1270" y="2836"/>
                      <a:pt x="2485" y="1389"/>
                      <a:pt x="4157" y="1092"/>
                    </a:cubicBezTo>
                    <a:cubicBezTo>
                      <a:pt x="4228" y="1078"/>
                      <a:pt x="4275" y="1013"/>
                      <a:pt x="4263" y="941"/>
                    </a:cubicBezTo>
                    <a:lnTo>
                      <a:pt x="4122" y="110"/>
                    </a:lnTo>
                    <a:cubicBezTo>
                      <a:pt x="4111" y="45"/>
                      <a:pt x="4054" y="1"/>
                      <a:pt x="3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7"/>
              <p:cNvSpPr/>
              <p:nvPr/>
            </p:nvSpPr>
            <p:spPr>
              <a:xfrm>
                <a:off x="6641065" y="2706735"/>
                <a:ext cx="320562" cy="240764"/>
              </a:xfrm>
              <a:custGeom>
                <a:rect b="b" l="l" r="r" t="t"/>
                <a:pathLst>
                  <a:path extrusionOk="0" h="3868" w="5150">
                    <a:moveTo>
                      <a:pt x="858" y="0"/>
                    </a:moveTo>
                    <a:lnTo>
                      <a:pt x="0" y="145"/>
                    </a:lnTo>
                    <a:cubicBezTo>
                      <a:pt x="370" y="2325"/>
                      <a:pt x="2260" y="3867"/>
                      <a:pt x="4399" y="3867"/>
                    </a:cubicBezTo>
                    <a:cubicBezTo>
                      <a:pt x="4647" y="3867"/>
                      <a:pt x="4898" y="3846"/>
                      <a:pt x="5150" y="3804"/>
                    </a:cubicBezTo>
                    <a:lnTo>
                      <a:pt x="5012" y="2981"/>
                    </a:lnTo>
                    <a:cubicBezTo>
                      <a:pt x="4822" y="3011"/>
                      <a:pt x="4631" y="3032"/>
                      <a:pt x="4436" y="3032"/>
                    </a:cubicBezTo>
                    <a:cubicBezTo>
                      <a:pt x="2635" y="3032"/>
                      <a:pt x="1144" y="1720"/>
                      <a:pt x="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7"/>
              <p:cNvSpPr/>
              <p:nvPr/>
            </p:nvSpPr>
            <p:spPr>
              <a:xfrm>
                <a:off x="6632662" y="2698518"/>
                <a:ext cx="337617" cy="257072"/>
              </a:xfrm>
              <a:custGeom>
                <a:rect b="b" l="l" r="r" t="t"/>
                <a:pathLst>
                  <a:path extrusionOk="0" h="4130" w="5424">
                    <a:moveTo>
                      <a:pt x="887" y="284"/>
                    </a:moveTo>
                    <a:cubicBezTo>
                      <a:pt x="1241" y="2036"/>
                      <a:pt x="2768" y="3294"/>
                      <a:pt x="4569" y="3294"/>
                    </a:cubicBezTo>
                    <a:cubicBezTo>
                      <a:pt x="4717" y="3294"/>
                      <a:pt x="4870" y="3284"/>
                      <a:pt x="5038" y="3262"/>
                    </a:cubicBezTo>
                    <a:lnTo>
                      <a:pt x="5133" y="3828"/>
                    </a:lnTo>
                    <a:cubicBezTo>
                      <a:pt x="4932" y="3856"/>
                      <a:pt x="4731" y="3870"/>
                      <a:pt x="4531" y="3870"/>
                    </a:cubicBezTo>
                    <a:cubicBezTo>
                      <a:pt x="3639" y="3870"/>
                      <a:pt x="2770" y="3594"/>
                      <a:pt x="2028" y="3067"/>
                    </a:cubicBezTo>
                    <a:cubicBezTo>
                      <a:pt x="1118" y="2422"/>
                      <a:pt x="504" y="1473"/>
                      <a:pt x="287" y="384"/>
                    </a:cubicBezTo>
                    <a:lnTo>
                      <a:pt x="887" y="284"/>
                    </a:lnTo>
                    <a:close/>
                    <a:moveTo>
                      <a:pt x="991" y="1"/>
                    </a:moveTo>
                    <a:cubicBezTo>
                      <a:pt x="984" y="1"/>
                      <a:pt x="977" y="1"/>
                      <a:pt x="970" y="2"/>
                    </a:cubicBezTo>
                    <a:lnTo>
                      <a:pt x="112" y="148"/>
                    </a:lnTo>
                    <a:cubicBezTo>
                      <a:pt x="78" y="153"/>
                      <a:pt x="47" y="172"/>
                      <a:pt x="28" y="201"/>
                    </a:cubicBezTo>
                    <a:cubicBezTo>
                      <a:pt x="8" y="229"/>
                      <a:pt x="1" y="264"/>
                      <a:pt x="6" y="298"/>
                    </a:cubicBezTo>
                    <a:cubicBezTo>
                      <a:pt x="210" y="1509"/>
                      <a:pt x="874" y="2568"/>
                      <a:pt x="1876" y="3279"/>
                    </a:cubicBezTo>
                    <a:cubicBezTo>
                      <a:pt x="2663" y="3838"/>
                      <a:pt x="3583" y="4130"/>
                      <a:pt x="4529" y="4130"/>
                    </a:cubicBezTo>
                    <a:cubicBezTo>
                      <a:pt x="4787" y="4130"/>
                      <a:pt x="5046" y="4109"/>
                      <a:pt x="5305" y="4063"/>
                    </a:cubicBezTo>
                    <a:cubicBezTo>
                      <a:pt x="5376" y="4052"/>
                      <a:pt x="5424" y="3984"/>
                      <a:pt x="5413" y="3913"/>
                    </a:cubicBezTo>
                    <a:lnTo>
                      <a:pt x="5274" y="3091"/>
                    </a:lnTo>
                    <a:cubicBezTo>
                      <a:pt x="5263" y="3026"/>
                      <a:pt x="5206" y="2981"/>
                      <a:pt x="5144" y="2981"/>
                    </a:cubicBezTo>
                    <a:cubicBezTo>
                      <a:pt x="5138" y="2981"/>
                      <a:pt x="5131" y="2982"/>
                      <a:pt x="5124" y="2983"/>
                    </a:cubicBezTo>
                    <a:cubicBezTo>
                      <a:pt x="4921" y="3015"/>
                      <a:pt x="4739" y="3031"/>
                      <a:pt x="4569" y="3031"/>
                    </a:cubicBezTo>
                    <a:cubicBezTo>
                      <a:pt x="2853" y="3031"/>
                      <a:pt x="1403" y="1803"/>
                      <a:pt x="1120" y="109"/>
                    </a:cubicBezTo>
                    <a:cubicBezTo>
                      <a:pt x="1115" y="75"/>
                      <a:pt x="1095" y="45"/>
                      <a:pt x="1066" y="24"/>
                    </a:cubicBezTo>
                    <a:cubicBezTo>
                      <a:pt x="1045" y="9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7"/>
              <p:cNvSpPr/>
              <p:nvPr/>
            </p:nvSpPr>
            <p:spPr>
              <a:xfrm>
                <a:off x="6868753" y="2391224"/>
                <a:ext cx="324981" cy="552300"/>
              </a:xfrm>
              <a:custGeom>
                <a:rect b="b" l="l" r="r" t="t"/>
                <a:pathLst>
                  <a:path extrusionOk="0" h="8873" w="5221">
                    <a:moveTo>
                      <a:pt x="752" y="0"/>
                    </a:moveTo>
                    <a:cubicBezTo>
                      <a:pt x="504" y="0"/>
                      <a:pt x="253" y="21"/>
                      <a:pt x="1" y="64"/>
                    </a:cubicBezTo>
                    <a:lnTo>
                      <a:pt x="142" y="895"/>
                    </a:lnTo>
                    <a:cubicBezTo>
                      <a:pt x="349" y="859"/>
                      <a:pt x="561" y="836"/>
                      <a:pt x="779" y="836"/>
                    </a:cubicBezTo>
                    <a:cubicBezTo>
                      <a:pt x="2784" y="836"/>
                      <a:pt x="4411" y="2462"/>
                      <a:pt x="4411" y="4468"/>
                    </a:cubicBezTo>
                    <a:cubicBezTo>
                      <a:pt x="4411" y="6278"/>
                      <a:pt x="3087" y="7774"/>
                      <a:pt x="1355" y="8050"/>
                    </a:cubicBezTo>
                    <a:lnTo>
                      <a:pt x="1494" y="8873"/>
                    </a:lnTo>
                    <a:cubicBezTo>
                      <a:pt x="3317" y="8563"/>
                      <a:pt x="4696" y="7188"/>
                      <a:pt x="5096" y="5494"/>
                    </a:cubicBezTo>
                    <a:cubicBezTo>
                      <a:pt x="5163" y="5211"/>
                      <a:pt x="5202" y="4921"/>
                      <a:pt x="5212" y="4624"/>
                    </a:cubicBezTo>
                    <a:cubicBezTo>
                      <a:pt x="5221" y="4328"/>
                      <a:pt x="5201" y="4026"/>
                      <a:pt x="5150" y="3722"/>
                    </a:cubicBezTo>
                    <a:cubicBezTo>
                      <a:pt x="4781" y="1542"/>
                      <a:pt x="2891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6859417" y="2382945"/>
                <a:ext cx="342534" cy="569977"/>
              </a:xfrm>
              <a:custGeom>
                <a:rect b="b" l="l" r="r" t="t"/>
                <a:pathLst>
                  <a:path extrusionOk="0" h="9157" w="5503">
                    <a:moveTo>
                      <a:pt x="897" y="263"/>
                    </a:moveTo>
                    <a:cubicBezTo>
                      <a:pt x="2970" y="263"/>
                      <a:pt x="4812" y="1762"/>
                      <a:pt x="5169" y="3876"/>
                    </a:cubicBezTo>
                    <a:cubicBezTo>
                      <a:pt x="5220" y="4167"/>
                      <a:pt x="5240" y="4462"/>
                      <a:pt x="5230" y="4753"/>
                    </a:cubicBezTo>
                    <a:cubicBezTo>
                      <a:pt x="5220" y="5036"/>
                      <a:pt x="5181" y="5319"/>
                      <a:pt x="5116" y="5598"/>
                    </a:cubicBezTo>
                    <a:cubicBezTo>
                      <a:pt x="4723" y="7254"/>
                      <a:pt x="3409" y="8519"/>
                      <a:pt x="1747" y="8852"/>
                    </a:cubicBezTo>
                    <a:lnTo>
                      <a:pt x="1652" y="8290"/>
                    </a:lnTo>
                    <a:cubicBezTo>
                      <a:pt x="3421" y="7945"/>
                      <a:pt x="4691" y="6414"/>
                      <a:pt x="4690" y="4600"/>
                    </a:cubicBezTo>
                    <a:cubicBezTo>
                      <a:pt x="4690" y="2525"/>
                      <a:pt x="3001" y="836"/>
                      <a:pt x="926" y="836"/>
                    </a:cubicBezTo>
                    <a:cubicBezTo>
                      <a:pt x="755" y="836"/>
                      <a:pt x="581" y="850"/>
                      <a:pt x="397" y="877"/>
                    </a:cubicBezTo>
                    <a:lnTo>
                      <a:pt x="300" y="305"/>
                    </a:lnTo>
                    <a:cubicBezTo>
                      <a:pt x="500" y="277"/>
                      <a:pt x="699" y="263"/>
                      <a:pt x="897" y="263"/>
                    </a:cubicBezTo>
                    <a:close/>
                    <a:moveTo>
                      <a:pt x="901" y="1"/>
                    </a:moveTo>
                    <a:cubicBezTo>
                      <a:pt x="646" y="1"/>
                      <a:pt x="388" y="22"/>
                      <a:pt x="129" y="66"/>
                    </a:cubicBezTo>
                    <a:lnTo>
                      <a:pt x="0" y="88"/>
                    </a:lnTo>
                    <a:lnTo>
                      <a:pt x="184" y="1179"/>
                    </a:lnTo>
                    <a:lnTo>
                      <a:pt x="314" y="1156"/>
                    </a:lnTo>
                    <a:cubicBezTo>
                      <a:pt x="530" y="1116"/>
                      <a:pt x="732" y="1099"/>
                      <a:pt x="928" y="1099"/>
                    </a:cubicBezTo>
                    <a:cubicBezTo>
                      <a:pt x="2858" y="1099"/>
                      <a:pt x="4428" y="2670"/>
                      <a:pt x="4428" y="4600"/>
                    </a:cubicBezTo>
                    <a:cubicBezTo>
                      <a:pt x="4428" y="6329"/>
                      <a:pt x="3188" y="7781"/>
                      <a:pt x="1481" y="8053"/>
                    </a:cubicBezTo>
                    <a:lnTo>
                      <a:pt x="1351" y="8074"/>
                    </a:lnTo>
                    <a:lnTo>
                      <a:pt x="1535" y="9156"/>
                    </a:lnTo>
                    <a:lnTo>
                      <a:pt x="1665" y="9133"/>
                    </a:lnTo>
                    <a:cubicBezTo>
                      <a:pt x="3489" y="8823"/>
                      <a:pt x="4945" y="7460"/>
                      <a:pt x="5372" y="5657"/>
                    </a:cubicBezTo>
                    <a:cubicBezTo>
                      <a:pt x="5442" y="5363"/>
                      <a:pt x="5482" y="5060"/>
                      <a:pt x="5492" y="4760"/>
                    </a:cubicBezTo>
                    <a:cubicBezTo>
                      <a:pt x="5503" y="4453"/>
                      <a:pt x="5482" y="4140"/>
                      <a:pt x="5430" y="3832"/>
                    </a:cubicBezTo>
                    <a:cubicBezTo>
                      <a:pt x="5051" y="1591"/>
                      <a:pt x="3103" y="1"/>
                      <a:pt x="9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7"/>
              <p:cNvSpPr/>
              <p:nvPr/>
            </p:nvSpPr>
            <p:spPr>
              <a:xfrm>
                <a:off x="6340801" y="2475501"/>
                <a:ext cx="201238" cy="887053"/>
              </a:xfrm>
              <a:custGeom>
                <a:rect b="b" l="l" r="r" t="t"/>
                <a:pathLst>
                  <a:path extrusionOk="0" h="14251" w="3233">
                    <a:moveTo>
                      <a:pt x="1" y="1"/>
                    </a:moveTo>
                    <a:lnTo>
                      <a:pt x="1" y="14251"/>
                    </a:lnTo>
                    <a:lnTo>
                      <a:pt x="3232" y="14251"/>
                    </a:lnTo>
                    <a:lnTo>
                      <a:pt x="3232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6332709" y="2467409"/>
                <a:ext cx="217484" cy="903299"/>
              </a:xfrm>
              <a:custGeom>
                <a:rect b="b" l="l" r="r" t="t"/>
                <a:pathLst>
                  <a:path extrusionOk="0" h="14512" w="3494">
                    <a:moveTo>
                      <a:pt x="3233" y="262"/>
                    </a:moveTo>
                    <a:lnTo>
                      <a:pt x="3233" y="14250"/>
                    </a:lnTo>
                    <a:lnTo>
                      <a:pt x="263" y="14250"/>
                    </a:lnTo>
                    <a:lnTo>
                      <a:pt x="263" y="262"/>
                    </a:lnTo>
                    <a:close/>
                    <a:moveTo>
                      <a:pt x="131" y="0"/>
                    </a:moveTo>
                    <a:cubicBezTo>
                      <a:pt x="58" y="0"/>
                      <a:pt x="0" y="58"/>
                      <a:pt x="0" y="131"/>
                    </a:cubicBezTo>
                    <a:lnTo>
                      <a:pt x="0" y="14381"/>
                    </a:lnTo>
                    <a:cubicBezTo>
                      <a:pt x="0" y="14453"/>
                      <a:pt x="58" y="14512"/>
                      <a:pt x="131" y="14512"/>
                    </a:cubicBezTo>
                    <a:lnTo>
                      <a:pt x="3362" y="14512"/>
                    </a:lnTo>
                    <a:cubicBezTo>
                      <a:pt x="3435" y="14512"/>
                      <a:pt x="3493" y="14453"/>
                      <a:pt x="3493" y="14381"/>
                    </a:cubicBezTo>
                    <a:lnTo>
                      <a:pt x="3493" y="131"/>
                    </a:lnTo>
                    <a:cubicBezTo>
                      <a:pt x="3493" y="58"/>
                      <a:pt x="3435" y="0"/>
                      <a:pt x="3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6627932" y="2800162"/>
                <a:ext cx="200180" cy="562384"/>
              </a:xfrm>
              <a:custGeom>
                <a:rect b="b" l="l" r="r" t="t"/>
                <a:pathLst>
                  <a:path extrusionOk="0" h="9035" w="3216">
                    <a:moveTo>
                      <a:pt x="1" y="1"/>
                    </a:moveTo>
                    <a:lnTo>
                      <a:pt x="1" y="9035"/>
                    </a:lnTo>
                    <a:lnTo>
                      <a:pt x="3216" y="9035"/>
                    </a:lnTo>
                    <a:lnTo>
                      <a:pt x="3216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6619840" y="2792070"/>
                <a:ext cx="216426" cy="578630"/>
              </a:xfrm>
              <a:custGeom>
                <a:rect b="b" l="l" r="r" t="t"/>
                <a:pathLst>
                  <a:path extrusionOk="0" h="9296" w="3477">
                    <a:moveTo>
                      <a:pt x="3215" y="262"/>
                    </a:moveTo>
                    <a:lnTo>
                      <a:pt x="3215" y="9034"/>
                    </a:lnTo>
                    <a:lnTo>
                      <a:pt x="263" y="9034"/>
                    </a:lnTo>
                    <a:lnTo>
                      <a:pt x="263" y="262"/>
                    </a:lnTo>
                    <a:close/>
                    <a:moveTo>
                      <a:pt x="131" y="0"/>
                    </a:moveTo>
                    <a:cubicBezTo>
                      <a:pt x="58" y="0"/>
                      <a:pt x="0" y="58"/>
                      <a:pt x="0" y="131"/>
                    </a:cubicBezTo>
                    <a:lnTo>
                      <a:pt x="0" y="9165"/>
                    </a:lnTo>
                    <a:cubicBezTo>
                      <a:pt x="0" y="9237"/>
                      <a:pt x="58" y="9296"/>
                      <a:pt x="131" y="9296"/>
                    </a:cubicBezTo>
                    <a:lnTo>
                      <a:pt x="3346" y="9296"/>
                    </a:lnTo>
                    <a:cubicBezTo>
                      <a:pt x="3418" y="9296"/>
                      <a:pt x="3477" y="9237"/>
                      <a:pt x="3477" y="9165"/>
                    </a:cubicBezTo>
                    <a:lnTo>
                      <a:pt x="3477" y="131"/>
                    </a:lnTo>
                    <a:cubicBezTo>
                      <a:pt x="3477" y="58"/>
                      <a:pt x="3418" y="0"/>
                      <a:pt x="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6911079" y="3044964"/>
                <a:ext cx="200429" cy="317574"/>
              </a:xfrm>
              <a:custGeom>
                <a:rect b="b" l="l" r="r" t="t"/>
                <a:pathLst>
                  <a:path extrusionOk="0" h="5102" w="3220">
                    <a:moveTo>
                      <a:pt x="0" y="0"/>
                    </a:moveTo>
                    <a:lnTo>
                      <a:pt x="0" y="5102"/>
                    </a:lnTo>
                    <a:lnTo>
                      <a:pt x="3220" y="5102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6902863" y="3036810"/>
                <a:ext cx="216862" cy="333882"/>
              </a:xfrm>
              <a:custGeom>
                <a:rect b="b" l="l" r="r" t="t"/>
                <a:pathLst>
                  <a:path extrusionOk="0" h="5364" w="3484">
                    <a:moveTo>
                      <a:pt x="3221" y="262"/>
                    </a:moveTo>
                    <a:lnTo>
                      <a:pt x="3221" y="5102"/>
                    </a:lnTo>
                    <a:lnTo>
                      <a:pt x="263" y="5102"/>
                    </a:lnTo>
                    <a:lnTo>
                      <a:pt x="263" y="262"/>
                    </a:lnTo>
                    <a:close/>
                    <a:moveTo>
                      <a:pt x="132" y="0"/>
                    </a:moveTo>
                    <a:cubicBezTo>
                      <a:pt x="60" y="0"/>
                      <a:pt x="1" y="58"/>
                      <a:pt x="1" y="131"/>
                    </a:cubicBezTo>
                    <a:lnTo>
                      <a:pt x="1" y="5233"/>
                    </a:lnTo>
                    <a:cubicBezTo>
                      <a:pt x="1" y="5305"/>
                      <a:pt x="60" y="5364"/>
                      <a:pt x="132" y="5364"/>
                    </a:cubicBezTo>
                    <a:lnTo>
                      <a:pt x="3352" y="5364"/>
                    </a:lnTo>
                    <a:cubicBezTo>
                      <a:pt x="3424" y="5364"/>
                      <a:pt x="3483" y="5305"/>
                      <a:pt x="3483" y="5233"/>
                    </a:cubicBezTo>
                    <a:lnTo>
                      <a:pt x="3483" y="131"/>
                    </a:lnTo>
                    <a:cubicBezTo>
                      <a:pt x="3483" y="58"/>
                      <a:pt x="3424" y="0"/>
                      <a:pt x="3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6323061" y="2475501"/>
                <a:ext cx="200491" cy="866824"/>
              </a:xfrm>
              <a:custGeom>
                <a:rect b="b" l="l" r="r" t="t"/>
                <a:pathLst>
                  <a:path extrusionOk="0" h="13926" w="3221">
                    <a:moveTo>
                      <a:pt x="0" y="1"/>
                    </a:moveTo>
                    <a:lnTo>
                      <a:pt x="0" y="13926"/>
                    </a:lnTo>
                    <a:lnTo>
                      <a:pt x="3221" y="13926"/>
                    </a:lnTo>
                    <a:lnTo>
                      <a:pt x="32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6314969" y="2467409"/>
                <a:ext cx="216799" cy="883194"/>
              </a:xfrm>
              <a:custGeom>
                <a:rect b="b" l="l" r="r" t="t"/>
                <a:pathLst>
                  <a:path extrusionOk="0" h="14189" w="3483">
                    <a:moveTo>
                      <a:pt x="3221" y="262"/>
                    </a:moveTo>
                    <a:lnTo>
                      <a:pt x="3221" y="13927"/>
                    </a:lnTo>
                    <a:lnTo>
                      <a:pt x="262" y="13927"/>
                    </a:lnTo>
                    <a:lnTo>
                      <a:pt x="262" y="262"/>
                    </a:lnTo>
                    <a:close/>
                    <a:moveTo>
                      <a:pt x="1" y="0"/>
                    </a:moveTo>
                    <a:lnTo>
                      <a:pt x="1" y="14189"/>
                    </a:lnTo>
                    <a:lnTo>
                      <a:pt x="3482" y="14189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6609134" y="2800162"/>
                <a:ext cx="200553" cy="542154"/>
              </a:xfrm>
              <a:custGeom>
                <a:rect b="b" l="l" r="r" t="t"/>
                <a:pathLst>
                  <a:path extrusionOk="0" h="8710" w="3222">
                    <a:moveTo>
                      <a:pt x="1" y="1"/>
                    </a:moveTo>
                    <a:lnTo>
                      <a:pt x="1" y="8710"/>
                    </a:lnTo>
                    <a:lnTo>
                      <a:pt x="3221" y="8710"/>
                    </a:lnTo>
                    <a:lnTo>
                      <a:pt x="32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6601042" y="2792132"/>
                <a:ext cx="216737" cy="558462"/>
              </a:xfrm>
              <a:custGeom>
                <a:rect b="b" l="l" r="r" t="t"/>
                <a:pathLst>
                  <a:path extrusionOk="0" h="8972" w="3482">
                    <a:moveTo>
                      <a:pt x="3221" y="261"/>
                    </a:moveTo>
                    <a:lnTo>
                      <a:pt x="3221" y="8710"/>
                    </a:lnTo>
                    <a:lnTo>
                      <a:pt x="262" y="8710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8972"/>
                    </a:lnTo>
                    <a:lnTo>
                      <a:pt x="3482" y="8972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6892593" y="3044964"/>
                <a:ext cx="200429" cy="297531"/>
              </a:xfrm>
              <a:custGeom>
                <a:rect b="b" l="l" r="r" t="t"/>
                <a:pathLst>
                  <a:path extrusionOk="0" h="4780" w="3220">
                    <a:moveTo>
                      <a:pt x="1" y="0"/>
                    </a:moveTo>
                    <a:lnTo>
                      <a:pt x="1" y="4779"/>
                    </a:lnTo>
                    <a:lnTo>
                      <a:pt x="3220" y="4779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6884501" y="3036873"/>
                <a:ext cx="216799" cy="313715"/>
              </a:xfrm>
              <a:custGeom>
                <a:rect b="b" l="l" r="r" t="t"/>
                <a:pathLst>
                  <a:path extrusionOk="0" h="5040" w="3483">
                    <a:moveTo>
                      <a:pt x="3220" y="261"/>
                    </a:moveTo>
                    <a:lnTo>
                      <a:pt x="3220" y="4778"/>
                    </a:lnTo>
                    <a:lnTo>
                      <a:pt x="261" y="4778"/>
                    </a:lnTo>
                    <a:lnTo>
                      <a:pt x="261" y="261"/>
                    </a:lnTo>
                    <a:close/>
                    <a:moveTo>
                      <a:pt x="1" y="0"/>
                    </a:moveTo>
                    <a:lnTo>
                      <a:pt x="1" y="5040"/>
                    </a:lnTo>
                    <a:lnTo>
                      <a:pt x="3483" y="5040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6323186" y="2475563"/>
                <a:ext cx="200429" cy="866948"/>
              </a:xfrm>
              <a:custGeom>
                <a:rect b="b" l="l" r="r" t="t"/>
                <a:pathLst>
                  <a:path extrusionOk="0" h="13928" w="3220">
                    <a:moveTo>
                      <a:pt x="0" y="1"/>
                    </a:moveTo>
                    <a:lnTo>
                      <a:pt x="0" y="13927"/>
                    </a:lnTo>
                    <a:lnTo>
                      <a:pt x="3220" y="13927"/>
                    </a:lnTo>
                    <a:lnTo>
                      <a:pt x="32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6314969" y="2467409"/>
                <a:ext cx="216799" cy="883194"/>
              </a:xfrm>
              <a:custGeom>
                <a:rect b="b" l="l" r="r" t="t"/>
                <a:pathLst>
                  <a:path extrusionOk="0" h="14189" w="3483">
                    <a:moveTo>
                      <a:pt x="3221" y="262"/>
                    </a:moveTo>
                    <a:lnTo>
                      <a:pt x="3221" y="13927"/>
                    </a:lnTo>
                    <a:lnTo>
                      <a:pt x="262" y="13927"/>
                    </a:lnTo>
                    <a:lnTo>
                      <a:pt x="262" y="262"/>
                    </a:lnTo>
                    <a:close/>
                    <a:moveTo>
                      <a:pt x="132" y="0"/>
                    </a:moveTo>
                    <a:cubicBezTo>
                      <a:pt x="60" y="0"/>
                      <a:pt x="1" y="58"/>
                      <a:pt x="1" y="131"/>
                    </a:cubicBezTo>
                    <a:lnTo>
                      <a:pt x="1" y="14058"/>
                    </a:lnTo>
                    <a:cubicBezTo>
                      <a:pt x="1" y="14131"/>
                      <a:pt x="60" y="14189"/>
                      <a:pt x="132" y="14189"/>
                    </a:cubicBezTo>
                    <a:lnTo>
                      <a:pt x="3352" y="14189"/>
                    </a:lnTo>
                    <a:cubicBezTo>
                      <a:pt x="3423" y="14189"/>
                      <a:pt x="3482" y="14129"/>
                      <a:pt x="3482" y="14057"/>
                    </a:cubicBezTo>
                    <a:lnTo>
                      <a:pt x="3482" y="131"/>
                    </a:lnTo>
                    <a:cubicBezTo>
                      <a:pt x="3482" y="58"/>
                      <a:pt x="3424" y="0"/>
                      <a:pt x="3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6007049" y="2319146"/>
                <a:ext cx="201238" cy="1043413"/>
              </a:xfrm>
              <a:custGeom>
                <a:rect b="b" l="l" r="r" t="t"/>
                <a:pathLst>
                  <a:path extrusionOk="0" h="16763" w="3233">
                    <a:moveTo>
                      <a:pt x="1" y="0"/>
                    </a:moveTo>
                    <a:lnTo>
                      <a:pt x="1" y="16763"/>
                    </a:lnTo>
                    <a:lnTo>
                      <a:pt x="3232" y="16763"/>
                    </a:lnTo>
                    <a:lnTo>
                      <a:pt x="323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6000887" y="2312984"/>
                <a:ext cx="213500" cy="1055737"/>
              </a:xfrm>
              <a:custGeom>
                <a:rect b="b" l="l" r="r" t="t"/>
                <a:pathLst>
                  <a:path extrusionOk="0" h="16961" w="3430">
                    <a:moveTo>
                      <a:pt x="3234" y="198"/>
                    </a:moveTo>
                    <a:lnTo>
                      <a:pt x="3234" y="16763"/>
                    </a:lnTo>
                    <a:lnTo>
                      <a:pt x="198" y="16763"/>
                    </a:lnTo>
                    <a:lnTo>
                      <a:pt x="198" y="198"/>
                    </a:lnTo>
                    <a:close/>
                    <a:moveTo>
                      <a:pt x="100" y="1"/>
                    </a:moveTo>
                    <a:cubicBezTo>
                      <a:pt x="45" y="1"/>
                      <a:pt x="1" y="44"/>
                      <a:pt x="1" y="99"/>
                    </a:cubicBezTo>
                    <a:lnTo>
                      <a:pt x="1" y="16862"/>
                    </a:lnTo>
                    <a:cubicBezTo>
                      <a:pt x="1" y="16916"/>
                      <a:pt x="45" y="16960"/>
                      <a:pt x="100" y="16960"/>
                    </a:cubicBezTo>
                    <a:lnTo>
                      <a:pt x="3331" y="16960"/>
                    </a:lnTo>
                    <a:cubicBezTo>
                      <a:pt x="3385" y="16960"/>
                      <a:pt x="3430" y="16917"/>
                      <a:pt x="3430" y="16862"/>
                    </a:cubicBezTo>
                    <a:lnTo>
                      <a:pt x="3430" y="99"/>
                    </a:lnTo>
                    <a:cubicBezTo>
                      <a:pt x="3430" y="44"/>
                      <a:pt x="3385" y="1"/>
                      <a:pt x="3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5989310" y="2321760"/>
                <a:ext cx="200429" cy="1020756"/>
              </a:xfrm>
              <a:custGeom>
                <a:rect b="b" l="l" r="r" t="t"/>
                <a:pathLst>
                  <a:path extrusionOk="0" h="16399" w="3220">
                    <a:moveTo>
                      <a:pt x="0" y="1"/>
                    </a:moveTo>
                    <a:lnTo>
                      <a:pt x="0" y="16398"/>
                    </a:lnTo>
                    <a:lnTo>
                      <a:pt x="3219" y="16398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5981156" y="2313668"/>
                <a:ext cx="216799" cy="1036939"/>
              </a:xfrm>
              <a:custGeom>
                <a:rect b="b" l="l" r="r" t="t"/>
                <a:pathLst>
                  <a:path extrusionOk="0" h="16659" w="3483">
                    <a:moveTo>
                      <a:pt x="3221" y="261"/>
                    </a:moveTo>
                    <a:lnTo>
                      <a:pt x="3221" y="16397"/>
                    </a:lnTo>
                    <a:lnTo>
                      <a:pt x="262" y="16397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16659"/>
                    </a:lnTo>
                    <a:lnTo>
                      <a:pt x="3482" y="16659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6609134" y="2800224"/>
                <a:ext cx="200429" cy="542278"/>
              </a:xfrm>
              <a:custGeom>
                <a:rect b="b" l="l" r="r" t="t"/>
                <a:pathLst>
                  <a:path extrusionOk="0" h="8712" w="3220">
                    <a:moveTo>
                      <a:pt x="1" y="1"/>
                    </a:moveTo>
                    <a:lnTo>
                      <a:pt x="1" y="8711"/>
                    </a:lnTo>
                    <a:lnTo>
                      <a:pt x="3220" y="8711"/>
                    </a:lnTo>
                    <a:lnTo>
                      <a:pt x="32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6601042" y="2792132"/>
                <a:ext cx="216737" cy="558462"/>
              </a:xfrm>
              <a:custGeom>
                <a:rect b="b" l="l" r="r" t="t"/>
                <a:pathLst>
                  <a:path extrusionOk="0" h="8972" w="3482">
                    <a:moveTo>
                      <a:pt x="3221" y="261"/>
                    </a:moveTo>
                    <a:lnTo>
                      <a:pt x="3221" y="8710"/>
                    </a:lnTo>
                    <a:lnTo>
                      <a:pt x="262" y="8710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8972"/>
                    </a:lnTo>
                    <a:lnTo>
                      <a:pt x="3482" y="8972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6892593" y="3044964"/>
                <a:ext cx="200429" cy="297531"/>
              </a:xfrm>
              <a:custGeom>
                <a:rect b="b" l="l" r="r" t="t"/>
                <a:pathLst>
                  <a:path extrusionOk="0" h="4780" w="3220">
                    <a:moveTo>
                      <a:pt x="1" y="0"/>
                    </a:moveTo>
                    <a:lnTo>
                      <a:pt x="1" y="4779"/>
                    </a:lnTo>
                    <a:lnTo>
                      <a:pt x="3220" y="4779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6884501" y="3036873"/>
                <a:ext cx="216799" cy="313715"/>
              </a:xfrm>
              <a:custGeom>
                <a:rect b="b" l="l" r="r" t="t"/>
                <a:pathLst>
                  <a:path extrusionOk="0" h="5040" w="3483">
                    <a:moveTo>
                      <a:pt x="3220" y="261"/>
                    </a:moveTo>
                    <a:lnTo>
                      <a:pt x="3220" y="4778"/>
                    </a:lnTo>
                    <a:lnTo>
                      <a:pt x="261" y="4778"/>
                    </a:lnTo>
                    <a:lnTo>
                      <a:pt x="261" y="261"/>
                    </a:lnTo>
                    <a:close/>
                    <a:moveTo>
                      <a:pt x="1" y="0"/>
                    </a:moveTo>
                    <a:lnTo>
                      <a:pt x="1" y="5040"/>
                    </a:lnTo>
                    <a:lnTo>
                      <a:pt x="3483" y="5040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7196467" y="3233686"/>
                <a:ext cx="200491" cy="130154"/>
              </a:xfrm>
              <a:custGeom>
                <a:rect b="b" l="l" r="r" t="t"/>
                <a:pathLst>
                  <a:path extrusionOk="0" h="2091" w="3221">
                    <a:moveTo>
                      <a:pt x="0" y="0"/>
                    </a:moveTo>
                    <a:lnTo>
                      <a:pt x="0" y="2091"/>
                    </a:lnTo>
                    <a:lnTo>
                      <a:pt x="3221" y="2091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7188313" y="3225594"/>
                <a:ext cx="216799" cy="146400"/>
              </a:xfrm>
              <a:custGeom>
                <a:rect b="b" l="l" r="r" t="t"/>
                <a:pathLst>
                  <a:path extrusionOk="0" h="2352" w="3483">
                    <a:moveTo>
                      <a:pt x="3221" y="261"/>
                    </a:moveTo>
                    <a:lnTo>
                      <a:pt x="3221" y="2090"/>
                    </a:lnTo>
                    <a:lnTo>
                      <a:pt x="262" y="2090"/>
                    </a:lnTo>
                    <a:lnTo>
                      <a:pt x="262" y="261"/>
                    </a:lnTo>
                    <a:close/>
                    <a:moveTo>
                      <a:pt x="131" y="1"/>
                    </a:moveTo>
                    <a:cubicBezTo>
                      <a:pt x="59" y="1"/>
                      <a:pt x="1" y="60"/>
                      <a:pt x="1" y="133"/>
                    </a:cubicBezTo>
                    <a:lnTo>
                      <a:pt x="1" y="2221"/>
                    </a:lnTo>
                    <a:cubicBezTo>
                      <a:pt x="1" y="2293"/>
                      <a:pt x="59" y="2351"/>
                      <a:pt x="131" y="2351"/>
                    </a:cubicBezTo>
                    <a:lnTo>
                      <a:pt x="3352" y="2351"/>
                    </a:lnTo>
                    <a:cubicBezTo>
                      <a:pt x="3424" y="2351"/>
                      <a:pt x="3482" y="2292"/>
                      <a:pt x="3482" y="2221"/>
                    </a:cubicBezTo>
                    <a:lnTo>
                      <a:pt x="3482" y="133"/>
                    </a:lnTo>
                    <a:cubicBezTo>
                      <a:pt x="3482" y="60"/>
                      <a:pt x="3424" y="1"/>
                      <a:pt x="3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7177981" y="3233686"/>
                <a:ext cx="200491" cy="121191"/>
              </a:xfrm>
              <a:custGeom>
                <a:rect b="b" l="l" r="r" t="t"/>
                <a:pathLst>
                  <a:path extrusionOk="0" h="1947" w="3221">
                    <a:moveTo>
                      <a:pt x="1" y="0"/>
                    </a:moveTo>
                    <a:lnTo>
                      <a:pt x="1" y="1946"/>
                    </a:lnTo>
                    <a:lnTo>
                      <a:pt x="3221" y="1946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7169827" y="3225532"/>
                <a:ext cx="216799" cy="137499"/>
              </a:xfrm>
              <a:custGeom>
                <a:rect b="b" l="l" r="r" t="t"/>
                <a:pathLst>
                  <a:path extrusionOk="0" h="2209" w="3483">
                    <a:moveTo>
                      <a:pt x="3222" y="263"/>
                    </a:moveTo>
                    <a:lnTo>
                      <a:pt x="3222" y="1947"/>
                    </a:lnTo>
                    <a:lnTo>
                      <a:pt x="262" y="1947"/>
                    </a:lnTo>
                    <a:lnTo>
                      <a:pt x="262" y="263"/>
                    </a:lnTo>
                    <a:close/>
                    <a:moveTo>
                      <a:pt x="1" y="1"/>
                    </a:moveTo>
                    <a:lnTo>
                      <a:pt x="1" y="2208"/>
                    </a:lnTo>
                    <a:lnTo>
                      <a:pt x="3483" y="2208"/>
                    </a:lnTo>
                    <a:lnTo>
                      <a:pt x="3483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7177981" y="3233686"/>
                <a:ext cx="200491" cy="121191"/>
              </a:xfrm>
              <a:custGeom>
                <a:rect b="b" l="l" r="r" t="t"/>
                <a:pathLst>
                  <a:path extrusionOk="0" h="1947" w="3221">
                    <a:moveTo>
                      <a:pt x="1" y="0"/>
                    </a:moveTo>
                    <a:lnTo>
                      <a:pt x="1" y="1946"/>
                    </a:lnTo>
                    <a:lnTo>
                      <a:pt x="3221" y="1946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7169827" y="3225532"/>
                <a:ext cx="216799" cy="137499"/>
              </a:xfrm>
              <a:custGeom>
                <a:rect b="b" l="l" r="r" t="t"/>
                <a:pathLst>
                  <a:path extrusionOk="0" h="2209" w="3483">
                    <a:moveTo>
                      <a:pt x="3222" y="263"/>
                    </a:moveTo>
                    <a:lnTo>
                      <a:pt x="3222" y="1947"/>
                    </a:lnTo>
                    <a:lnTo>
                      <a:pt x="262" y="1947"/>
                    </a:lnTo>
                    <a:lnTo>
                      <a:pt x="262" y="263"/>
                    </a:lnTo>
                    <a:close/>
                    <a:moveTo>
                      <a:pt x="132" y="1"/>
                    </a:moveTo>
                    <a:cubicBezTo>
                      <a:pt x="59" y="1"/>
                      <a:pt x="1" y="59"/>
                      <a:pt x="1" y="131"/>
                    </a:cubicBezTo>
                    <a:lnTo>
                      <a:pt x="1" y="2077"/>
                    </a:lnTo>
                    <a:cubicBezTo>
                      <a:pt x="1" y="2150"/>
                      <a:pt x="59" y="2208"/>
                      <a:pt x="132" y="2208"/>
                    </a:cubicBezTo>
                    <a:lnTo>
                      <a:pt x="3352" y="2208"/>
                    </a:lnTo>
                    <a:cubicBezTo>
                      <a:pt x="3424" y="2208"/>
                      <a:pt x="3483" y="2150"/>
                      <a:pt x="3483" y="2077"/>
                    </a:cubicBezTo>
                    <a:lnTo>
                      <a:pt x="3483" y="131"/>
                    </a:lnTo>
                    <a:cubicBezTo>
                      <a:pt x="3483" y="59"/>
                      <a:pt x="3424" y="1"/>
                      <a:pt x="3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5230992" y="3043284"/>
                <a:ext cx="657556" cy="657432"/>
              </a:xfrm>
              <a:custGeom>
                <a:rect b="b" l="l" r="r" t="t"/>
                <a:pathLst>
                  <a:path extrusionOk="0" h="10562" w="10564">
                    <a:moveTo>
                      <a:pt x="5282" y="0"/>
                    </a:moveTo>
                    <a:cubicBezTo>
                      <a:pt x="2366" y="0"/>
                      <a:pt x="1" y="2364"/>
                      <a:pt x="1" y="5280"/>
                    </a:cubicBezTo>
                    <a:cubicBezTo>
                      <a:pt x="1" y="8197"/>
                      <a:pt x="2366" y="10562"/>
                      <a:pt x="5282" y="10562"/>
                    </a:cubicBezTo>
                    <a:cubicBezTo>
                      <a:pt x="8198" y="10562"/>
                      <a:pt x="10563" y="8197"/>
                      <a:pt x="10563" y="5280"/>
                    </a:cubicBezTo>
                    <a:lnTo>
                      <a:pt x="5282" y="5280"/>
                    </a:lnTo>
                    <a:lnTo>
                      <a:pt x="52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5223523" y="3035628"/>
                <a:ext cx="672495" cy="672495"/>
              </a:xfrm>
              <a:custGeom>
                <a:rect b="b" l="l" r="r" t="t"/>
                <a:pathLst>
                  <a:path extrusionOk="0" h="10804" w="10804">
                    <a:moveTo>
                      <a:pt x="5283" y="244"/>
                    </a:moveTo>
                    <a:lnTo>
                      <a:pt x="5283" y="5403"/>
                    </a:lnTo>
                    <a:cubicBezTo>
                      <a:pt x="5283" y="5470"/>
                      <a:pt x="5336" y="5525"/>
                      <a:pt x="5403" y="5525"/>
                    </a:cubicBezTo>
                    <a:lnTo>
                      <a:pt x="10562" y="5525"/>
                    </a:lnTo>
                    <a:cubicBezTo>
                      <a:pt x="10497" y="8314"/>
                      <a:pt x="8208" y="10564"/>
                      <a:pt x="5403" y="10564"/>
                    </a:cubicBezTo>
                    <a:cubicBezTo>
                      <a:pt x="2558" y="10564"/>
                      <a:pt x="243" y="8249"/>
                      <a:pt x="243" y="5403"/>
                    </a:cubicBezTo>
                    <a:cubicBezTo>
                      <a:pt x="243" y="2598"/>
                      <a:pt x="2492" y="310"/>
                      <a:pt x="5283" y="244"/>
                    </a:cubicBezTo>
                    <a:close/>
                    <a:moveTo>
                      <a:pt x="5402" y="1"/>
                    </a:moveTo>
                    <a:cubicBezTo>
                      <a:pt x="2423" y="1"/>
                      <a:pt x="0" y="2424"/>
                      <a:pt x="0" y="5402"/>
                    </a:cubicBezTo>
                    <a:cubicBezTo>
                      <a:pt x="0" y="8381"/>
                      <a:pt x="2423" y="10804"/>
                      <a:pt x="5402" y="10804"/>
                    </a:cubicBezTo>
                    <a:cubicBezTo>
                      <a:pt x="8380" y="10804"/>
                      <a:pt x="10804" y="8382"/>
                      <a:pt x="10804" y="5403"/>
                    </a:cubicBezTo>
                    <a:cubicBezTo>
                      <a:pt x="10804" y="5337"/>
                      <a:pt x="10749" y="5283"/>
                      <a:pt x="10683" y="5283"/>
                    </a:cubicBezTo>
                    <a:lnTo>
                      <a:pt x="5522" y="5283"/>
                    </a:lnTo>
                    <a:lnTo>
                      <a:pt x="5522" y="121"/>
                    </a:lnTo>
                    <a:cubicBezTo>
                      <a:pt x="5522" y="55"/>
                      <a:pt x="5468" y="1"/>
                      <a:pt x="5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5648275" y="3107207"/>
                <a:ext cx="176340" cy="176278"/>
              </a:xfrm>
              <a:custGeom>
                <a:rect b="b" l="l" r="r" t="t"/>
                <a:pathLst>
                  <a:path extrusionOk="0" h="2832" w="2833">
                    <a:moveTo>
                      <a:pt x="1" y="0"/>
                    </a:moveTo>
                    <a:lnTo>
                      <a:pt x="1" y="2832"/>
                    </a:lnTo>
                    <a:lnTo>
                      <a:pt x="2833" y="2832"/>
                    </a:lnTo>
                    <a:cubicBezTo>
                      <a:pt x="2833" y="1268"/>
                      <a:pt x="1566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5640744" y="3099552"/>
                <a:ext cx="191341" cy="191341"/>
              </a:xfrm>
              <a:custGeom>
                <a:rect b="b" l="l" r="r" t="t"/>
                <a:pathLst>
                  <a:path extrusionOk="0" h="3074" w="3074">
                    <a:moveTo>
                      <a:pt x="242" y="246"/>
                    </a:moveTo>
                    <a:cubicBezTo>
                      <a:pt x="1641" y="307"/>
                      <a:pt x="2768" y="1434"/>
                      <a:pt x="2830" y="2834"/>
                    </a:cubicBezTo>
                    <a:lnTo>
                      <a:pt x="242" y="2834"/>
                    </a:lnTo>
                    <a:lnTo>
                      <a:pt x="242" y="246"/>
                    </a:lnTo>
                    <a:close/>
                    <a:moveTo>
                      <a:pt x="0" y="1"/>
                    </a:moveTo>
                    <a:lnTo>
                      <a:pt x="0" y="3074"/>
                    </a:lnTo>
                    <a:lnTo>
                      <a:pt x="3073" y="3074"/>
                    </a:lnTo>
                    <a:lnTo>
                      <a:pt x="3073" y="2954"/>
                    </a:lnTo>
                    <a:cubicBezTo>
                      <a:pt x="3073" y="1325"/>
                      <a:pt x="1749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7244706" y="2725719"/>
                <a:ext cx="375898" cy="371167"/>
              </a:xfrm>
              <a:custGeom>
                <a:rect b="b" l="l" r="r" t="t"/>
                <a:pathLst>
                  <a:path extrusionOk="0" h="5963" w="6039">
                    <a:moveTo>
                      <a:pt x="3021" y="1356"/>
                    </a:moveTo>
                    <a:cubicBezTo>
                      <a:pt x="3321" y="1356"/>
                      <a:pt x="3624" y="1439"/>
                      <a:pt x="3894" y="1612"/>
                    </a:cubicBezTo>
                    <a:cubicBezTo>
                      <a:pt x="4651" y="2095"/>
                      <a:pt x="4873" y="3100"/>
                      <a:pt x="4389" y="3857"/>
                    </a:cubicBezTo>
                    <a:cubicBezTo>
                      <a:pt x="4078" y="4341"/>
                      <a:pt x="3553" y="4606"/>
                      <a:pt x="3017" y="4606"/>
                    </a:cubicBezTo>
                    <a:cubicBezTo>
                      <a:pt x="2718" y="4606"/>
                      <a:pt x="2416" y="4523"/>
                      <a:pt x="2145" y="4351"/>
                    </a:cubicBezTo>
                    <a:cubicBezTo>
                      <a:pt x="1388" y="3868"/>
                      <a:pt x="1167" y="2862"/>
                      <a:pt x="1651" y="2106"/>
                    </a:cubicBezTo>
                    <a:cubicBezTo>
                      <a:pt x="1960" y="1621"/>
                      <a:pt x="2485" y="1356"/>
                      <a:pt x="3021" y="1356"/>
                    </a:cubicBezTo>
                    <a:close/>
                    <a:moveTo>
                      <a:pt x="2451" y="0"/>
                    </a:moveTo>
                    <a:cubicBezTo>
                      <a:pt x="2423" y="0"/>
                      <a:pt x="2394" y="3"/>
                      <a:pt x="2365" y="10"/>
                    </a:cubicBezTo>
                    <a:cubicBezTo>
                      <a:pt x="2150" y="58"/>
                      <a:pt x="2014" y="270"/>
                      <a:pt x="2062" y="485"/>
                    </a:cubicBezTo>
                    <a:lnTo>
                      <a:pt x="2155" y="908"/>
                    </a:lnTo>
                    <a:cubicBezTo>
                      <a:pt x="1863" y="1031"/>
                      <a:pt x="1596" y="1213"/>
                      <a:pt x="1373" y="1455"/>
                    </a:cubicBezTo>
                    <a:lnTo>
                      <a:pt x="1007" y="1222"/>
                    </a:lnTo>
                    <a:cubicBezTo>
                      <a:pt x="940" y="1179"/>
                      <a:pt x="866" y="1159"/>
                      <a:pt x="792" y="1159"/>
                    </a:cubicBezTo>
                    <a:cubicBezTo>
                      <a:pt x="660" y="1159"/>
                      <a:pt x="532" y="1224"/>
                      <a:pt x="455" y="1343"/>
                    </a:cubicBezTo>
                    <a:cubicBezTo>
                      <a:pt x="338" y="1529"/>
                      <a:pt x="391" y="1775"/>
                      <a:pt x="578" y="1894"/>
                    </a:cubicBezTo>
                    <a:lnTo>
                      <a:pt x="943" y="2128"/>
                    </a:lnTo>
                    <a:cubicBezTo>
                      <a:pt x="818" y="2432"/>
                      <a:pt x="764" y="2752"/>
                      <a:pt x="776" y="3068"/>
                    </a:cubicBezTo>
                    <a:lnTo>
                      <a:pt x="351" y="3161"/>
                    </a:lnTo>
                    <a:cubicBezTo>
                      <a:pt x="137" y="3209"/>
                      <a:pt x="1" y="3422"/>
                      <a:pt x="48" y="3636"/>
                    </a:cubicBezTo>
                    <a:cubicBezTo>
                      <a:pt x="90" y="3822"/>
                      <a:pt x="255" y="3949"/>
                      <a:pt x="437" y="3949"/>
                    </a:cubicBezTo>
                    <a:cubicBezTo>
                      <a:pt x="465" y="3949"/>
                      <a:pt x="494" y="3946"/>
                      <a:pt x="523" y="3940"/>
                    </a:cubicBezTo>
                    <a:lnTo>
                      <a:pt x="947" y="3846"/>
                    </a:lnTo>
                    <a:cubicBezTo>
                      <a:pt x="1069" y="4138"/>
                      <a:pt x="1252" y="4405"/>
                      <a:pt x="1494" y="4628"/>
                    </a:cubicBezTo>
                    <a:lnTo>
                      <a:pt x="1260" y="4994"/>
                    </a:lnTo>
                    <a:cubicBezTo>
                      <a:pt x="1142" y="5179"/>
                      <a:pt x="1195" y="5426"/>
                      <a:pt x="1382" y="5545"/>
                    </a:cubicBezTo>
                    <a:cubicBezTo>
                      <a:pt x="1449" y="5588"/>
                      <a:pt x="1523" y="5608"/>
                      <a:pt x="1597" y="5608"/>
                    </a:cubicBezTo>
                    <a:cubicBezTo>
                      <a:pt x="1728" y="5608"/>
                      <a:pt x="1856" y="5543"/>
                      <a:pt x="1933" y="5423"/>
                    </a:cubicBezTo>
                    <a:lnTo>
                      <a:pt x="2166" y="5057"/>
                    </a:lnTo>
                    <a:cubicBezTo>
                      <a:pt x="2444" y="5171"/>
                      <a:pt x="2736" y="5226"/>
                      <a:pt x="3023" y="5226"/>
                    </a:cubicBezTo>
                    <a:cubicBezTo>
                      <a:pt x="3051" y="5226"/>
                      <a:pt x="3078" y="5225"/>
                      <a:pt x="3106" y="5225"/>
                    </a:cubicBezTo>
                    <a:lnTo>
                      <a:pt x="3199" y="5649"/>
                    </a:lnTo>
                    <a:cubicBezTo>
                      <a:pt x="3241" y="5835"/>
                      <a:pt x="3406" y="5963"/>
                      <a:pt x="3589" y="5963"/>
                    </a:cubicBezTo>
                    <a:cubicBezTo>
                      <a:pt x="3617" y="5963"/>
                      <a:pt x="3646" y="5959"/>
                      <a:pt x="3674" y="5953"/>
                    </a:cubicBezTo>
                    <a:cubicBezTo>
                      <a:pt x="3889" y="5904"/>
                      <a:pt x="4026" y="5692"/>
                      <a:pt x="3977" y="5478"/>
                    </a:cubicBezTo>
                    <a:lnTo>
                      <a:pt x="3884" y="5053"/>
                    </a:lnTo>
                    <a:cubicBezTo>
                      <a:pt x="4176" y="4932"/>
                      <a:pt x="4443" y="4749"/>
                      <a:pt x="4666" y="4507"/>
                    </a:cubicBezTo>
                    <a:lnTo>
                      <a:pt x="5032" y="4741"/>
                    </a:lnTo>
                    <a:cubicBezTo>
                      <a:pt x="5099" y="4783"/>
                      <a:pt x="5173" y="4804"/>
                      <a:pt x="5247" y="4804"/>
                    </a:cubicBezTo>
                    <a:cubicBezTo>
                      <a:pt x="5379" y="4804"/>
                      <a:pt x="5507" y="4739"/>
                      <a:pt x="5584" y="4619"/>
                    </a:cubicBezTo>
                    <a:cubicBezTo>
                      <a:pt x="5701" y="4434"/>
                      <a:pt x="5648" y="4187"/>
                      <a:pt x="5461" y="4067"/>
                    </a:cubicBezTo>
                    <a:lnTo>
                      <a:pt x="5096" y="3834"/>
                    </a:lnTo>
                    <a:cubicBezTo>
                      <a:pt x="5221" y="3531"/>
                      <a:pt x="5275" y="3210"/>
                      <a:pt x="5263" y="2895"/>
                    </a:cubicBezTo>
                    <a:lnTo>
                      <a:pt x="5688" y="2801"/>
                    </a:lnTo>
                    <a:cubicBezTo>
                      <a:pt x="5902" y="2754"/>
                      <a:pt x="6038" y="2541"/>
                      <a:pt x="5991" y="2327"/>
                    </a:cubicBezTo>
                    <a:cubicBezTo>
                      <a:pt x="5949" y="2140"/>
                      <a:pt x="5785" y="2013"/>
                      <a:pt x="5603" y="2013"/>
                    </a:cubicBezTo>
                    <a:cubicBezTo>
                      <a:pt x="5574" y="2013"/>
                      <a:pt x="5545" y="2016"/>
                      <a:pt x="5516" y="2023"/>
                    </a:cubicBezTo>
                    <a:lnTo>
                      <a:pt x="5092" y="2116"/>
                    </a:lnTo>
                    <a:cubicBezTo>
                      <a:pt x="4969" y="1825"/>
                      <a:pt x="4787" y="1558"/>
                      <a:pt x="4546" y="1335"/>
                    </a:cubicBezTo>
                    <a:lnTo>
                      <a:pt x="4780" y="969"/>
                    </a:lnTo>
                    <a:cubicBezTo>
                      <a:pt x="4897" y="783"/>
                      <a:pt x="4844" y="537"/>
                      <a:pt x="4657" y="417"/>
                    </a:cubicBezTo>
                    <a:cubicBezTo>
                      <a:pt x="4590" y="375"/>
                      <a:pt x="4516" y="355"/>
                      <a:pt x="4442" y="355"/>
                    </a:cubicBezTo>
                    <a:cubicBezTo>
                      <a:pt x="4311" y="355"/>
                      <a:pt x="4182" y="419"/>
                      <a:pt x="4106" y="539"/>
                    </a:cubicBezTo>
                    <a:lnTo>
                      <a:pt x="3873" y="905"/>
                    </a:lnTo>
                    <a:cubicBezTo>
                      <a:pt x="3597" y="792"/>
                      <a:pt x="3308" y="736"/>
                      <a:pt x="3021" y="736"/>
                    </a:cubicBezTo>
                    <a:cubicBezTo>
                      <a:pt x="2992" y="736"/>
                      <a:pt x="2962" y="737"/>
                      <a:pt x="2933" y="738"/>
                    </a:cubicBezTo>
                    <a:lnTo>
                      <a:pt x="2840" y="314"/>
                    </a:lnTo>
                    <a:cubicBezTo>
                      <a:pt x="2799" y="127"/>
                      <a:pt x="2634" y="0"/>
                      <a:pt x="2451" y="0"/>
                    </a:cubicBezTo>
                    <a:close/>
                  </a:path>
                </a:pathLst>
              </a:custGeom>
              <a:solidFill>
                <a:srgbClr val="00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7240909" y="2720428"/>
                <a:ext cx="385421" cy="381562"/>
              </a:xfrm>
              <a:custGeom>
                <a:rect b="b" l="l" r="r" t="t"/>
                <a:pathLst>
                  <a:path extrusionOk="0" h="6130" w="6192">
                    <a:moveTo>
                      <a:pt x="3084" y="1525"/>
                    </a:moveTo>
                    <a:cubicBezTo>
                      <a:pt x="3374" y="1525"/>
                      <a:pt x="3660" y="1607"/>
                      <a:pt x="3911" y="1768"/>
                    </a:cubicBezTo>
                    <a:cubicBezTo>
                      <a:pt x="4258" y="1989"/>
                      <a:pt x="4498" y="2332"/>
                      <a:pt x="4586" y="2735"/>
                    </a:cubicBezTo>
                    <a:cubicBezTo>
                      <a:pt x="4675" y="3136"/>
                      <a:pt x="4602" y="3549"/>
                      <a:pt x="4380" y="3896"/>
                    </a:cubicBezTo>
                    <a:cubicBezTo>
                      <a:pt x="4086" y="4356"/>
                      <a:pt x="3587" y="4607"/>
                      <a:pt x="3078" y="4607"/>
                    </a:cubicBezTo>
                    <a:cubicBezTo>
                      <a:pt x="2795" y="4607"/>
                      <a:pt x="2508" y="4529"/>
                      <a:pt x="2251" y="4365"/>
                    </a:cubicBezTo>
                    <a:cubicBezTo>
                      <a:pt x="1535" y="3907"/>
                      <a:pt x="1324" y="2953"/>
                      <a:pt x="1781" y="2237"/>
                    </a:cubicBezTo>
                    <a:cubicBezTo>
                      <a:pt x="2003" y="1889"/>
                      <a:pt x="2347" y="1649"/>
                      <a:pt x="2749" y="1561"/>
                    </a:cubicBezTo>
                    <a:cubicBezTo>
                      <a:pt x="2860" y="1536"/>
                      <a:pt x="2973" y="1525"/>
                      <a:pt x="3084" y="1525"/>
                    </a:cubicBezTo>
                    <a:close/>
                    <a:moveTo>
                      <a:pt x="3085" y="1358"/>
                    </a:moveTo>
                    <a:cubicBezTo>
                      <a:pt x="2961" y="1358"/>
                      <a:pt x="2836" y="1372"/>
                      <a:pt x="2713" y="1399"/>
                    </a:cubicBezTo>
                    <a:cubicBezTo>
                      <a:pt x="2268" y="1498"/>
                      <a:pt x="1886" y="1763"/>
                      <a:pt x="1641" y="2147"/>
                    </a:cubicBezTo>
                    <a:cubicBezTo>
                      <a:pt x="1396" y="2531"/>
                      <a:pt x="1314" y="2989"/>
                      <a:pt x="1413" y="3434"/>
                    </a:cubicBezTo>
                    <a:cubicBezTo>
                      <a:pt x="1511" y="3879"/>
                      <a:pt x="1777" y="4260"/>
                      <a:pt x="2161" y="4505"/>
                    </a:cubicBezTo>
                    <a:cubicBezTo>
                      <a:pt x="2439" y="4684"/>
                      <a:pt x="2756" y="4775"/>
                      <a:pt x="3077" y="4775"/>
                    </a:cubicBezTo>
                    <a:cubicBezTo>
                      <a:pt x="3201" y="4775"/>
                      <a:pt x="3325" y="4762"/>
                      <a:pt x="3449" y="4734"/>
                    </a:cubicBezTo>
                    <a:cubicBezTo>
                      <a:pt x="3893" y="4635"/>
                      <a:pt x="4275" y="4369"/>
                      <a:pt x="4520" y="3985"/>
                    </a:cubicBezTo>
                    <a:cubicBezTo>
                      <a:pt x="4765" y="3601"/>
                      <a:pt x="4847" y="3145"/>
                      <a:pt x="4748" y="2698"/>
                    </a:cubicBezTo>
                    <a:cubicBezTo>
                      <a:pt x="4650" y="2253"/>
                      <a:pt x="4384" y="1872"/>
                      <a:pt x="4000" y="1627"/>
                    </a:cubicBezTo>
                    <a:cubicBezTo>
                      <a:pt x="3723" y="1450"/>
                      <a:pt x="3406" y="1358"/>
                      <a:pt x="3085" y="1358"/>
                    </a:cubicBezTo>
                    <a:close/>
                    <a:moveTo>
                      <a:pt x="2510" y="173"/>
                    </a:moveTo>
                    <a:cubicBezTo>
                      <a:pt x="2655" y="173"/>
                      <a:pt x="2786" y="272"/>
                      <a:pt x="2818" y="419"/>
                    </a:cubicBezTo>
                    <a:lnTo>
                      <a:pt x="2911" y="844"/>
                    </a:lnTo>
                    <a:cubicBezTo>
                      <a:pt x="2919" y="881"/>
                      <a:pt x="2950" y="909"/>
                      <a:pt x="2989" y="909"/>
                    </a:cubicBezTo>
                    <a:cubicBezTo>
                      <a:pt x="2991" y="909"/>
                      <a:pt x="2993" y="909"/>
                      <a:pt x="2995" y="909"/>
                    </a:cubicBezTo>
                    <a:cubicBezTo>
                      <a:pt x="3025" y="908"/>
                      <a:pt x="3054" y="908"/>
                      <a:pt x="3083" y="908"/>
                    </a:cubicBezTo>
                    <a:cubicBezTo>
                      <a:pt x="3364" y="908"/>
                      <a:pt x="3639" y="962"/>
                      <a:pt x="3900" y="1070"/>
                    </a:cubicBezTo>
                    <a:cubicBezTo>
                      <a:pt x="3911" y="1074"/>
                      <a:pt x="3922" y="1077"/>
                      <a:pt x="3932" y="1077"/>
                    </a:cubicBezTo>
                    <a:cubicBezTo>
                      <a:pt x="3960" y="1077"/>
                      <a:pt x="3986" y="1063"/>
                      <a:pt x="4002" y="1038"/>
                    </a:cubicBezTo>
                    <a:lnTo>
                      <a:pt x="4236" y="671"/>
                    </a:lnTo>
                    <a:cubicBezTo>
                      <a:pt x="4280" y="601"/>
                      <a:pt x="4352" y="551"/>
                      <a:pt x="4433" y="534"/>
                    </a:cubicBezTo>
                    <a:cubicBezTo>
                      <a:pt x="4455" y="528"/>
                      <a:pt x="4478" y="526"/>
                      <a:pt x="4501" y="526"/>
                    </a:cubicBezTo>
                    <a:cubicBezTo>
                      <a:pt x="4560" y="526"/>
                      <a:pt x="4619" y="543"/>
                      <a:pt x="4670" y="576"/>
                    </a:cubicBezTo>
                    <a:cubicBezTo>
                      <a:pt x="4817" y="671"/>
                      <a:pt x="4860" y="866"/>
                      <a:pt x="4767" y="1012"/>
                    </a:cubicBezTo>
                    <a:lnTo>
                      <a:pt x="4533" y="1378"/>
                    </a:lnTo>
                    <a:cubicBezTo>
                      <a:pt x="4513" y="1412"/>
                      <a:pt x="4518" y="1457"/>
                      <a:pt x="4547" y="1484"/>
                    </a:cubicBezTo>
                    <a:cubicBezTo>
                      <a:pt x="4775" y="1696"/>
                      <a:pt x="4952" y="1949"/>
                      <a:pt x="5073" y="2237"/>
                    </a:cubicBezTo>
                    <a:cubicBezTo>
                      <a:pt x="5086" y="2268"/>
                      <a:pt x="5117" y="2288"/>
                      <a:pt x="5150" y="2288"/>
                    </a:cubicBezTo>
                    <a:cubicBezTo>
                      <a:pt x="5156" y="2288"/>
                      <a:pt x="5162" y="2288"/>
                      <a:pt x="5167" y="2286"/>
                    </a:cubicBezTo>
                    <a:lnTo>
                      <a:pt x="5592" y="2193"/>
                    </a:lnTo>
                    <a:cubicBezTo>
                      <a:pt x="5615" y="2188"/>
                      <a:pt x="5638" y="2185"/>
                      <a:pt x="5661" y="2185"/>
                    </a:cubicBezTo>
                    <a:cubicBezTo>
                      <a:pt x="5805" y="2185"/>
                      <a:pt x="5935" y="2286"/>
                      <a:pt x="5968" y="2433"/>
                    </a:cubicBezTo>
                    <a:cubicBezTo>
                      <a:pt x="6005" y="2603"/>
                      <a:pt x="5898" y="2771"/>
                      <a:pt x="5728" y="2808"/>
                    </a:cubicBezTo>
                    <a:lnTo>
                      <a:pt x="5303" y="2902"/>
                    </a:lnTo>
                    <a:cubicBezTo>
                      <a:pt x="5263" y="2910"/>
                      <a:pt x="5236" y="2946"/>
                      <a:pt x="5237" y="2987"/>
                    </a:cubicBezTo>
                    <a:cubicBezTo>
                      <a:pt x="5249" y="3298"/>
                      <a:pt x="5196" y="3602"/>
                      <a:pt x="5076" y="3891"/>
                    </a:cubicBezTo>
                    <a:cubicBezTo>
                      <a:pt x="5061" y="3928"/>
                      <a:pt x="5075" y="3971"/>
                      <a:pt x="5109" y="3994"/>
                    </a:cubicBezTo>
                    <a:lnTo>
                      <a:pt x="5476" y="4227"/>
                    </a:lnTo>
                    <a:cubicBezTo>
                      <a:pt x="5623" y="4322"/>
                      <a:pt x="5666" y="4516"/>
                      <a:pt x="5572" y="4663"/>
                    </a:cubicBezTo>
                    <a:cubicBezTo>
                      <a:pt x="5528" y="4732"/>
                      <a:pt x="5457" y="4782"/>
                      <a:pt x="5375" y="4800"/>
                    </a:cubicBezTo>
                    <a:cubicBezTo>
                      <a:pt x="5352" y="4805"/>
                      <a:pt x="5329" y="4808"/>
                      <a:pt x="5307" y="4808"/>
                    </a:cubicBezTo>
                    <a:cubicBezTo>
                      <a:pt x="5247" y="4808"/>
                      <a:pt x="5189" y="4790"/>
                      <a:pt x="5137" y="4757"/>
                    </a:cubicBezTo>
                    <a:lnTo>
                      <a:pt x="4772" y="4523"/>
                    </a:lnTo>
                    <a:cubicBezTo>
                      <a:pt x="4758" y="4514"/>
                      <a:pt x="4742" y="4510"/>
                      <a:pt x="4727" y="4510"/>
                    </a:cubicBezTo>
                    <a:cubicBezTo>
                      <a:pt x="4704" y="4510"/>
                      <a:pt x="4681" y="4519"/>
                      <a:pt x="4665" y="4536"/>
                    </a:cubicBezTo>
                    <a:cubicBezTo>
                      <a:pt x="4453" y="4765"/>
                      <a:pt x="4201" y="4943"/>
                      <a:pt x="3913" y="5063"/>
                    </a:cubicBezTo>
                    <a:cubicBezTo>
                      <a:pt x="3875" y="5078"/>
                      <a:pt x="3855" y="5118"/>
                      <a:pt x="3864" y="5157"/>
                    </a:cubicBezTo>
                    <a:lnTo>
                      <a:pt x="3957" y="5581"/>
                    </a:lnTo>
                    <a:cubicBezTo>
                      <a:pt x="3975" y="5662"/>
                      <a:pt x="3961" y="5747"/>
                      <a:pt x="3916" y="5818"/>
                    </a:cubicBezTo>
                    <a:cubicBezTo>
                      <a:pt x="3871" y="5889"/>
                      <a:pt x="3800" y="5937"/>
                      <a:pt x="3719" y="5956"/>
                    </a:cubicBezTo>
                    <a:cubicBezTo>
                      <a:pt x="3696" y="5961"/>
                      <a:pt x="3673" y="5963"/>
                      <a:pt x="3651" y="5963"/>
                    </a:cubicBezTo>
                    <a:cubicBezTo>
                      <a:pt x="3506" y="5963"/>
                      <a:pt x="3374" y="5863"/>
                      <a:pt x="3342" y="5716"/>
                    </a:cubicBezTo>
                    <a:lnTo>
                      <a:pt x="3249" y="5292"/>
                    </a:lnTo>
                    <a:cubicBezTo>
                      <a:pt x="3239" y="5252"/>
                      <a:pt x="3206" y="5225"/>
                      <a:pt x="3167" y="5225"/>
                    </a:cubicBezTo>
                    <a:cubicBezTo>
                      <a:pt x="3166" y="5225"/>
                      <a:pt x="3165" y="5225"/>
                      <a:pt x="3160" y="5226"/>
                    </a:cubicBezTo>
                    <a:cubicBezTo>
                      <a:pt x="3133" y="5227"/>
                      <a:pt x="3105" y="5228"/>
                      <a:pt x="3078" y="5228"/>
                    </a:cubicBezTo>
                    <a:cubicBezTo>
                      <a:pt x="2794" y="5228"/>
                      <a:pt x="2518" y="5174"/>
                      <a:pt x="2256" y="5066"/>
                    </a:cubicBezTo>
                    <a:cubicBezTo>
                      <a:pt x="2246" y="5061"/>
                      <a:pt x="2236" y="5059"/>
                      <a:pt x="2225" y="5059"/>
                    </a:cubicBezTo>
                    <a:cubicBezTo>
                      <a:pt x="2197" y="5059"/>
                      <a:pt x="2170" y="5074"/>
                      <a:pt x="2154" y="5099"/>
                    </a:cubicBezTo>
                    <a:lnTo>
                      <a:pt x="1919" y="5465"/>
                    </a:lnTo>
                    <a:cubicBezTo>
                      <a:pt x="1875" y="5536"/>
                      <a:pt x="1804" y="5585"/>
                      <a:pt x="1722" y="5603"/>
                    </a:cubicBezTo>
                    <a:cubicBezTo>
                      <a:pt x="1700" y="5608"/>
                      <a:pt x="1678" y="5610"/>
                      <a:pt x="1656" y="5610"/>
                    </a:cubicBezTo>
                    <a:cubicBezTo>
                      <a:pt x="1596" y="5610"/>
                      <a:pt x="1537" y="5593"/>
                      <a:pt x="1484" y="5560"/>
                    </a:cubicBezTo>
                    <a:cubicBezTo>
                      <a:pt x="1415" y="5516"/>
                      <a:pt x="1365" y="5444"/>
                      <a:pt x="1347" y="5362"/>
                    </a:cubicBezTo>
                    <a:cubicBezTo>
                      <a:pt x="1330" y="5281"/>
                      <a:pt x="1344" y="5196"/>
                      <a:pt x="1390" y="5126"/>
                    </a:cubicBezTo>
                    <a:lnTo>
                      <a:pt x="1623" y="4759"/>
                    </a:lnTo>
                    <a:cubicBezTo>
                      <a:pt x="1644" y="4726"/>
                      <a:pt x="1639" y="4681"/>
                      <a:pt x="1609" y="4654"/>
                    </a:cubicBezTo>
                    <a:cubicBezTo>
                      <a:pt x="1381" y="4442"/>
                      <a:pt x="1203" y="4189"/>
                      <a:pt x="1084" y="3901"/>
                    </a:cubicBezTo>
                    <a:cubicBezTo>
                      <a:pt x="1070" y="3868"/>
                      <a:pt x="1039" y="3850"/>
                      <a:pt x="1006" y="3850"/>
                    </a:cubicBezTo>
                    <a:cubicBezTo>
                      <a:pt x="1000" y="3850"/>
                      <a:pt x="995" y="3850"/>
                      <a:pt x="989" y="3851"/>
                    </a:cubicBezTo>
                    <a:lnTo>
                      <a:pt x="565" y="3945"/>
                    </a:lnTo>
                    <a:cubicBezTo>
                      <a:pt x="542" y="3950"/>
                      <a:pt x="519" y="3953"/>
                      <a:pt x="496" y="3953"/>
                    </a:cubicBezTo>
                    <a:cubicBezTo>
                      <a:pt x="437" y="3953"/>
                      <a:pt x="379" y="3935"/>
                      <a:pt x="327" y="3902"/>
                    </a:cubicBezTo>
                    <a:cubicBezTo>
                      <a:pt x="258" y="3857"/>
                      <a:pt x="208" y="3785"/>
                      <a:pt x="190" y="3704"/>
                    </a:cubicBezTo>
                    <a:cubicBezTo>
                      <a:pt x="172" y="3622"/>
                      <a:pt x="186" y="3538"/>
                      <a:pt x="232" y="3466"/>
                    </a:cubicBezTo>
                    <a:cubicBezTo>
                      <a:pt x="275" y="3397"/>
                      <a:pt x="347" y="3347"/>
                      <a:pt x="429" y="3329"/>
                    </a:cubicBezTo>
                    <a:lnTo>
                      <a:pt x="852" y="3236"/>
                    </a:lnTo>
                    <a:cubicBezTo>
                      <a:pt x="893" y="3228"/>
                      <a:pt x="920" y="3191"/>
                      <a:pt x="919" y="3151"/>
                    </a:cubicBezTo>
                    <a:cubicBezTo>
                      <a:pt x="907" y="2840"/>
                      <a:pt x="960" y="2535"/>
                      <a:pt x="1080" y="2247"/>
                    </a:cubicBezTo>
                    <a:cubicBezTo>
                      <a:pt x="1095" y="2210"/>
                      <a:pt x="1081" y="2167"/>
                      <a:pt x="1047" y="2144"/>
                    </a:cubicBezTo>
                    <a:lnTo>
                      <a:pt x="680" y="1911"/>
                    </a:lnTo>
                    <a:cubicBezTo>
                      <a:pt x="534" y="1816"/>
                      <a:pt x="491" y="1622"/>
                      <a:pt x="585" y="1475"/>
                    </a:cubicBezTo>
                    <a:cubicBezTo>
                      <a:pt x="645" y="1381"/>
                      <a:pt x="747" y="1330"/>
                      <a:pt x="851" y="1330"/>
                    </a:cubicBezTo>
                    <a:cubicBezTo>
                      <a:pt x="909" y="1330"/>
                      <a:pt x="968" y="1346"/>
                      <a:pt x="1020" y="1379"/>
                    </a:cubicBezTo>
                    <a:lnTo>
                      <a:pt x="1387" y="1613"/>
                    </a:lnTo>
                    <a:cubicBezTo>
                      <a:pt x="1401" y="1621"/>
                      <a:pt x="1416" y="1625"/>
                      <a:pt x="1432" y="1625"/>
                    </a:cubicBezTo>
                    <a:cubicBezTo>
                      <a:pt x="1455" y="1625"/>
                      <a:pt x="1478" y="1616"/>
                      <a:pt x="1494" y="1598"/>
                    </a:cubicBezTo>
                    <a:cubicBezTo>
                      <a:pt x="1705" y="1370"/>
                      <a:pt x="1958" y="1193"/>
                      <a:pt x="2246" y="1073"/>
                    </a:cubicBezTo>
                    <a:cubicBezTo>
                      <a:pt x="2283" y="1058"/>
                      <a:pt x="2304" y="1017"/>
                      <a:pt x="2295" y="979"/>
                    </a:cubicBezTo>
                    <a:lnTo>
                      <a:pt x="2201" y="554"/>
                    </a:lnTo>
                    <a:cubicBezTo>
                      <a:pt x="2184" y="472"/>
                      <a:pt x="2199" y="388"/>
                      <a:pt x="2245" y="317"/>
                    </a:cubicBezTo>
                    <a:cubicBezTo>
                      <a:pt x="2289" y="247"/>
                      <a:pt x="2360" y="197"/>
                      <a:pt x="2442" y="180"/>
                    </a:cubicBezTo>
                    <a:cubicBezTo>
                      <a:pt x="2465" y="175"/>
                      <a:pt x="2488" y="173"/>
                      <a:pt x="2510" y="173"/>
                    </a:cubicBezTo>
                    <a:close/>
                    <a:moveTo>
                      <a:pt x="2513" y="0"/>
                    </a:moveTo>
                    <a:cubicBezTo>
                      <a:pt x="2478" y="0"/>
                      <a:pt x="2444" y="4"/>
                      <a:pt x="2409" y="12"/>
                    </a:cubicBezTo>
                    <a:cubicBezTo>
                      <a:pt x="2283" y="40"/>
                      <a:pt x="2176" y="114"/>
                      <a:pt x="2107" y="223"/>
                    </a:cubicBezTo>
                    <a:cubicBezTo>
                      <a:pt x="2038" y="331"/>
                      <a:pt x="2015" y="461"/>
                      <a:pt x="2043" y="587"/>
                    </a:cubicBezTo>
                    <a:lnTo>
                      <a:pt x="2122" y="944"/>
                    </a:lnTo>
                    <a:cubicBezTo>
                      <a:pt x="1858" y="1062"/>
                      <a:pt x="1624" y="1225"/>
                      <a:pt x="1422" y="1431"/>
                    </a:cubicBezTo>
                    <a:lnTo>
                      <a:pt x="1114" y="1234"/>
                    </a:lnTo>
                    <a:cubicBezTo>
                      <a:pt x="1033" y="1182"/>
                      <a:pt x="943" y="1158"/>
                      <a:pt x="854" y="1158"/>
                    </a:cubicBezTo>
                    <a:cubicBezTo>
                      <a:pt x="695" y="1158"/>
                      <a:pt x="539" y="1237"/>
                      <a:pt x="447" y="1380"/>
                    </a:cubicBezTo>
                    <a:cubicBezTo>
                      <a:pt x="302" y="1605"/>
                      <a:pt x="369" y="1905"/>
                      <a:pt x="593" y="2048"/>
                    </a:cubicBezTo>
                    <a:lnTo>
                      <a:pt x="902" y="2245"/>
                    </a:lnTo>
                    <a:cubicBezTo>
                      <a:pt x="799" y="2515"/>
                      <a:pt x="751" y="2796"/>
                      <a:pt x="753" y="3083"/>
                    </a:cubicBezTo>
                    <a:lnTo>
                      <a:pt x="395" y="3163"/>
                    </a:lnTo>
                    <a:cubicBezTo>
                      <a:pt x="269" y="3190"/>
                      <a:pt x="161" y="3265"/>
                      <a:pt x="93" y="3374"/>
                    </a:cubicBezTo>
                    <a:cubicBezTo>
                      <a:pt x="22" y="3483"/>
                      <a:pt x="0" y="3612"/>
                      <a:pt x="27" y="3737"/>
                    </a:cubicBezTo>
                    <a:cubicBezTo>
                      <a:pt x="54" y="3864"/>
                      <a:pt x="130" y="3971"/>
                      <a:pt x="239" y="4040"/>
                    </a:cubicBezTo>
                    <a:cubicBezTo>
                      <a:pt x="318" y="4091"/>
                      <a:pt x="407" y="4116"/>
                      <a:pt x="498" y="4116"/>
                    </a:cubicBezTo>
                    <a:cubicBezTo>
                      <a:pt x="532" y="4116"/>
                      <a:pt x="567" y="4112"/>
                      <a:pt x="602" y="4105"/>
                    </a:cubicBezTo>
                    <a:lnTo>
                      <a:pt x="960" y="4026"/>
                    </a:lnTo>
                    <a:cubicBezTo>
                      <a:pt x="1079" y="4289"/>
                      <a:pt x="1244" y="4524"/>
                      <a:pt x="1448" y="4725"/>
                    </a:cubicBezTo>
                    <a:lnTo>
                      <a:pt x="1251" y="5033"/>
                    </a:lnTo>
                    <a:cubicBezTo>
                      <a:pt x="1181" y="5141"/>
                      <a:pt x="1159" y="5271"/>
                      <a:pt x="1187" y="5397"/>
                    </a:cubicBezTo>
                    <a:cubicBezTo>
                      <a:pt x="1214" y="5522"/>
                      <a:pt x="1288" y="5630"/>
                      <a:pt x="1397" y="5699"/>
                    </a:cubicBezTo>
                    <a:cubicBezTo>
                      <a:pt x="1476" y="5750"/>
                      <a:pt x="1565" y="5775"/>
                      <a:pt x="1656" y="5775"/>
                    </a:cubicBezTo>
                    <a:cubicBezTo>
                      <a:pt x="1691" y="5775"/>
                      <a:pt x="1726" y="5772"/>
                      <a:pt x="1760" y="5764"/>
                    </a:cubicBezTo>
                    <a:cubicBezTo>
                      <a:pt x="1886" y="5737"/>
                      <a:pt x="1993" y="5661"/>
                      <a:pt x="2062" y="5552"/>
                    </a:cubicBezTo>
                    <a:lnTo>
                      <a:pt x="2260" y="5244"/>
                    </a:lnTo>
                    <a:cubicBezTo>
                      <a:pt x="2522" y="5343"/>
                      <a:pt x="2792" y="5393"/>
                      <a:pt x="3074" y="5393"/>
                    </a:cubicBezTo>
                    <a:cubicBezTo>
                      <a:pt x="3082" y="5393"/>
                      <a:pt x="3091" y="5393"/>
                      <a:pt x="3099" y="5393"/>
                    </a:cubicBezTo>
                    <a:lnTo>
                      <a:pt x="3179" y="5751"/>
                    </a:lnTo>
                    <a:cubicBezTo>
                      <a:pt x="3228" y="5976"/>
                      <a:pt x="3427" y="6129"/>
                      <a:pt x="3649" y="6129"/>
                    </a:cubicBezTo>
                    <a:cubicBezTo>
                      <a:pt x="3683" y="6129"/>
                      <a:pt x="3719" y="6127"/>
                      <a:pt x="3755" y="6121"/>
                    </a:cubicBezTo>
                    <a:cubicBezTo>
                      <a:pt x="4014" y="6064"/>
                      <a:pt x="4178" y="5806"/>
                      <a:pt x="4121" y="5546"/>
                    </a:cubicBezTo>
                    <a:lnTo>
                      <a:pt x="4043" y="5188"/>
                    </a:lnTo>
                    <a:cubicBezTo>
                      <a:pt x="4306" y="5070"/>
                      <a:pt x="4541" y="4905"/>
                      <a:pt x="4742" y="4700"/>
                    </a:cubicBezTo>
                    <a:lnTo>
                      <a:pt x="5050" y="4897"/>
                    </a:lnTo>
                    <a:cubicBezTo>
                      <a:pt x="5128" y="4948"/>
                      <a:pt x="5217" y="4974"/>
                      <a:pt x="5308" y="4974"/>
                    </a:cubicBezTo>
                    <a:cubicBezTo>
                      <a:pt x="5343" y="4974"/>
                      <a:pt x="5378" y="4970"/>
                      <a:pt x="5413" y="4962"/>
                    </a:cubicBezTo>
                    <a:cubicBezTo>
                      <a:pt x="5539" y="4935"/>
                      <a:pt x="5647" y="4860"/>
                      <a:pt x="5715" y="4751"/>
                    </a:cubicBezTo>
                    <a:cubicBezTo>
                      <a:pt x="5860" y="4526"/>
                      <a:pt x="5793" y="4227"/>
                      <a:pt x="5569" y="4084"/>
                    </a:cubicBezTo>
                    <a:lnTo>
                      <a:pt x="5261" y="3887"/>
                    </a:lnTo>
                    <a:cubicBezTo>
                      <a:pt x="5363" y="3617"/>
                      <a:pt x="5412" y="3336"/>
                      <a:pt x="5409" y="3047"/>
                    </a:cubicBezTo>
                    <a:lnTo>
                      <a:pt x="5767" y="2968"/>
                    </a:lnTo>
                    <a:cubicBezTo>
                      <a:pt x="6027" y="2911"/>
                      <a:pt x="6192" y="2653"/>
                      <a:pt x="6135" y="2393"/>
                    </a:cubicBezTo>
                    <a:cubicBezTo>
                      <a:pt x="6085" y="2169"/>
                      <a:pt x="5887" y="2016"/>
                      <a:pt x="5664" y="2016"/>
                    </a:cubicBezTo>
                    <a:cubicBezTo>
                      <a:pt x="5630" y="2016"/>
                      <a:pt x="5595" y="2019"/>
                      <a:pt x="5560" y="2027"/>
                    </a:cubicBezTo>
                    <a:lnTo>
                      <a:pt x="5202" y="2106"/>
                    </a:lnTo>
                    <a:cubicBezTo>
                      <a:pt x="5084" y="1842"/>
                      <a:pt x="4919" y="1608"/>
                      <a:pt x="4714" y="1406"/>
                    </a:cubicBezTo>
                    <a:lnTo>
                      <a:pt x="4911" y="1098"/>
                    </a:lnTo>
                    <a:cubicBezTo>
                      <a:pt x="5055" y="873"/>
                      <a:pt x="4989" y="574"/>
                      <a:pt x="4765" y="431"/>
                    </a:cubicBezTo>
                    <a:cubicBezTo>
                      <a:pt x="4688" y="381"/>
                      <a:pt x="4599" y="355"/>
                      <a:pt x="4508" y="355"/>
                    </a:cubicBezTo>
                    <a:cubicBezTo>
                      <a:pt x="4472" y="355"/>
                      <a:pt x="4437" y="359"/>
                      <a:pt x="4402" y="366"/>
                    </a:cubicBezTo>
                    <a:cubicBezTo>
                      <a:pt x="4276" y="393"/>
                      <a:pt x="4168" y="468"/>
                      <a:pt x="4100" y="577"/>
                    </a:cubicBezTo>
                    <a:lnTo>
                      <a:pt x="3902" y="886"/>
                    </a:lnTo>
                    <a:cubicBezTo>
                      <a:pt x="3643" y="788"/>
                      <a:pt x="3370" y="737"/>
                      <a:pt x="3095" y="737"/>
                    </a:cubicBezTo>
                    <a:cubicBezTo>
                      <a:pt x="3084" y="737"/>
                      <a:pt x="3074" y="737"/>
                      <a:pt x="3063" y="737"/>
                    </a:cubicBezTo>
                    <a:lnTo>
                      <a:pt x="2984" y="379"/>
                    </a:lnTo>
                    <a:cubicBezTo>
                      <a:pt x="2935" y="154"/>
                      <a:pt x="2734" y="0"/>
                      <a:pt x="2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7600617" y="2496788"/>
                <a:ext cx="679280" cy="670752"/>
              </a:xfrm>
              <a:custGeom>
                <a:rect b="b" l="l" r="r" t="t"/>
                <a:pathLst>
                  <a:path extrusionOk="0" h="10776" w="10913">
                    <a:moveTo>
                      <a:pt x="5454" y="2453"/>
                    </a:moveTo>
                    <a:cubicBezTo>
                      <a:pt x="6420" y="2453"/>
                      <a:pt x="7367" y="2931"/>
                      <a:pt x="7926" y="3805"/>
                    </a:cubicBezTo>
                    <a:cubicBezTo>
                      <a:pt x="8802" y="5170"/>
                      <a:pt x="8406" y="6986"/>
                      <a:pt x="7041" y="7860"/>
                    </a:cubicBezTo>
                    <a:cubicBezTo>
                      <a:pt x="6550" y="8175"/>
                      <a:pt x="6001" y="8325"/>
                      <a:pt x="5458" y="8325"/>
                    </a:cubicBezTo>
                    <a:cubicBezTo>
                      <a:pt x="4492" y="8325"/>
                      <a:pt x="3546" y="7848"/>
                      <a:pt x="2985" y="6974"/>
                    </a:cubicBezTo>
                    <a:cubicBezTo>
                      <a:pt x="2110" y="5610"/>
                      <a:pt x="2507" y="3793"/>
                      <a:pt x="3872" y="2919"/>
                    </a:cubicBezTo>
                    <a:cubicBezTo>
                      <a:pt x="4362" y="2604"/>
                      <a:pt x="4911" y="2453"/>
                      <a:pt x="5454" y="2453"/>
                    </a:cubicBezTo>
                    <a:close/>
                    <a:moveTo>
                      <a:pt x="6475" y="0"/>
                    </a:moveTo>
                    <a:cubicBezTo>
                      <a:pt x="6143" y="0"/>
                      <a:pt x="5845" y="229"/>
                      <a:pt x="5772" y="567"/>
                    </a:cubicBezTo>
                    <a:lnTo>
                      <a:pt x="5605" y="1335"/>
                    </a:lnTo>
                    <a:cubicBezTo>
                      <a:pt x="5555" y="1333"/>
                      <a:pt x="5506" y="1332"/>
                      <a:pt x="5457" y="1332"/>
                    </a:cubicBezTo>
                    <a:cubicBezTo>
                      <a:pt x="4935" y="1332"/>
                      <a:pt x="4409" y="1432"/>
                      <a:pt x="3908" y="1640"/>
                    </a:cubicBezTo>
                    <a:lnTo>
                      <a:pt x="3484" y="978"/>
                    </a:lnTo>
                    <a:cubicBezTo>
                      <a:pt x="3345" y="764"/>
                      <a:pt x="3113" y="647"/>
                      <a:pt x="2876" y="647"/>
                    </a:cubicBezTo>
                    <a:cubicBezTo>
                      <a:pt x="2743" y="647"/>
                      <a:pt x="2609" y="683"/>
                      <a:pt x="2488" y="760"/>
                    </a:cubicBezTo>
                    <a:cubicBezTo>
                      <a:pt x="2154" y="976"/>
                      <a:pt x="2057" y="1420"/>
                      <a:pt x="2270" y="1755"/>
                    </a:cubicBezTo>
                    <a:lnTo>
                      <a:pt x="2695" y="2416"/>
                    </a:lnTo>
                    <a:cubicBezTo>
                      <a:pt x="2260" y="2820"/>
                      <a:pt x="1929" y="3304"/>
                      <a:pt x="1710" y="3832"/>
                    </a:cubicBezTo>
                    <a:lnTo>
                      <a:pt x="942" y="3665"/>
                    </a:lnTo>
                    <a:cubicBezTo>
                      <a:pt x="890" y="3654"/>
                      <a:pt x="839" y="3648"/>
                      <a:pt x="788" y="3648"/>
                    </a:cubicBezTo>
                    <a:cubicBezTo>
                      <a:pt x="456" y="3648"/>
                      <a:pt x="158" y="3877"/>
                      <a:pt x="85" y="4215"/>
                    </a:cubicBezTo>
                    <a:cubicBezTo>
                      <a:pt x="1" y="4604"/>
                      <a:pt x="246" y="4988"/>
                      <a:pt x="635" y="5072"/>
                    </a:cubicBezTo>
                    <a:lnTo>
                      <a:pt x="1403" y="5239"/>
                    </a:lnTo>
                    <a:cubicBezTo>
                      <a:pt x="1382" y="5809"/>
                      <a:pt x="1481" y="6388"/>
                      <a:pt x="1708" y="6936"/>
                    </a:cubicBezTo>
                    <a:lnTo>
                      <a:pt x="1046" y="7360"/>
                    </a:lnTo>
                    <a:cubicBezTo>
                      <a:pt x="712" y="7576"/>
                      <a:pt x="614" y="8020"/>
                      <a:pt x="828" y="8356"/>
                    </a:cubicBezTo>
                    <a:cubicBezTo>
                      <a:pt x="966" y="8570"/>
                      <a:pt x="1199" y="8687"/>
                      <a:pt x="1436" y="8687"/>
                    </a:cubicBezTo>
                    <a:cubicBezTo>
                      <a:pt x="1569" y="8687"/>
                      <a:pt x="1703" y="8650"/>
                      <a:pt x="1823" y="8574"/>
                    </a:cubicBezTo>
                    <a:lnTo>
                      <a:pt x="2485" y="8149"/>
                    </a:lnTo>
                    <a:cubicBezTo>
                      <a:pt x="2888" y="8584"/>
                      <a:pt x="3373" y="8915"/>
                      <a:pt x="3900" y="9134"/>
                    </a:cubicBezTo>
                    <a:lnTo>
                      <a:pt x="3733" y="9902"/>
                    </a:lnTo>
                    <a:cubicBezTo>
                      <a:pt x="3649" y="10291"/>
                      <a:pt x="3894" y="10675"/>
                      <a:pt x="4283" y="10759"/>
                    </a:cubicBezTo>
                    <a:cubicBezTo>
                      <a:pt x="4334" y="10770"/>
                      <a:pt x="4386" y="10776"/>
                      <a:pt x="4437" y="10776"/>
                    </a:cubicBezTo>
                    <a:cubicBezTo>
                      <a:pt x="4768" y="10776"/>
                      <a:pt x="5067" y="10547"/>
                      <a:pt x="5140" y="10209"/>
                    </a:cubicBezTo>
                    <a:lnTo>
                      <a:pt x="5308" y="9441"/>
                    </a:lnTo>
                    <a:cubicBezTo>
                      <a:pt x="5357" y="9443"/>
                      <a:pt x="5407" y="9444"/>
                      <a:pt x="5456" y="9444"/>
                    </a:cubicBezTo>
                    <a:cubicBezTo>
                      <a:pt x="5977" y="9444"/>
                      <a:pt x="6503" y="9344"/>
                      <a:pt x="7005" y="9136"/>
                    </a:cubicBezTo>
                    <a:lnTo>
                      <a:pt x="7428" y="9798"/>
                    </a:lnTo>
                    <a:cubicBezTo>
                      <a:pt x="7567" y="10012"/>
                      <a:pt x="7799" y="10129"/>
                      <a:pt x="8037" y="10129"/>
                    </a:cubicBezTo>
                    <a:cubicBezTo>
                      <a:pt x="8169" y="10129"/>
                      <a:pt x="8304" y="10093"/>
                      <a:pt x="8423" y="10016"/>
                    </a:cubicBezTo>
                    <a:cubicBezTo>
                      <a:pt x="8760" y="9802"/>
                      <a:pt x="8856" y="9356"/>
                      <a:pt x="8641" y="9021"/>
                    </a:cubicBezTo>
                    <a:lnTo>
                      <a:pt x="8217" y="8360"/>
                    </a:lnTo>
                    <a:cubicBezTo>
                      <a:pt x="8652" y="7956"/>
                      <a:pt x="8983" y="7472"/>
                      <a:pt x="9202" y="6944"/>
                    </a:cubicBezTo>
                    <a:lnTo>
                      <a:pt x="9970" y="7111"/>
                    </a:lnTo>
                    <a:cubicBezTo>
                      <a:pt x="10021" y="7122"/>
                      <a:pt x="10073" y="7128"/>
                      <a:pt x="10124" y="7128"/>
                    </a:cubicBezTo>
                    <a:cubicBezTo>
                      <a:pt x="10456" y="7128"/>
                      <a:pt x="10754" y="6899"/>
                      <a:pt x="10827" y="6561"/>
                    </a:cubicBezTo>
                    <a:cubicBezTo>
                      <a:pt x="10912" y="6172"/>
                      <a:pt x="10666" y="5788"/>
                      <a:pt x="10277" y="5704"/>
                    </a:cubicBezTo>
                    <a:lnTo>
                      <a:pt x="9509" y="5537"/>
                    </a:lnTo>
                    <a:cubicBezTo>
                      <a:pt x="9530" y="4967"/>
                      <a:pt x="9431" y="4388"/>
                      <a:pt x="9205" y="3840"/>
                    </a:cubicBezTo>
                    <a:lnTo>
                      <a:pt x="9866" y="3416"/>
                    </a:lnTo>
                    <a:cubicBezTo>
                      <a:pt x="10201" y="3200"/>
                      <a:pt x="10298" y="2756"/>
                      <a:pt x="10084" y="2420"/>
                    </a:cubicBezTo>
                    <a:cubicBezTo>
                      <a:pt x="9946" y="2206"/>
                      <a:pt x="9713" y="2089"/>
                      <a:pt x="9476" y="2089"/>
                    </a:cubicBezTo>
                    <a:cubicBezTo>
                      <a:pt x="9343" y="2089"/>
                      <a:pt x="9209" y="2126"/>
                      <a:pt x="9089" y="2203"/>
                    </a:cubicBezTo>
                    <a:lnTo>
                      <a:pt x="8428" y="2627"/>
                    </a:lnTo>
                    <a:cubicBezTo>
                      <a:pt x="8024" y="2192"/>
                      <a:pt x="7540" y="1861"/>
                      <a:pt x="7012" y="1642"/>
                    </a:cubicBezTo>
                    <a:lnTo>
                      <a:pt x="7179" y="874"/>
                    </a:lnTo>
                    <a:cubicBezTo>
                      <a:pt x="7263" y="485"/>
                      <a:pt x="7018" y="101"/>
                      <a:pt x="6629" y="17"/>
                    </a:cubicBezTo>
                    <a:cubicBezTo>
                      <a:pt x="6577" y="6"/>
                      <a:pt x="6526" y="0"/>
                      <a:pt x="6475" y="0"/>
                    </a:cubicBezTo>
                    <a:close/>
                  </a:path>
                </a:pathLst>
              </a:custGeom>
              <a:solidFill>
                <a:srgbClr val="00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7595139" y="2491746"/>
                <a:ext cx="690546" cy="681085"/>
              </a:xfrm>
              <a:custGeom>
                <a:rect b="b" l="l" r="r" t="t"/>
                <a:pathLst>
                  <a:path extrusionOk="0" h="10942" w="11094">
                    <a:moveTo>
                      <a:pt x="5539" y="2619"/>
                    </a:moveTo>
                    <a:cubicBezTo>
                      <a:pt x="6479" y="2619"/>
                      <a:pt x="7399" y="3082"/>
                      <a:pt x="7944" y="3929"/>
                    </a:cubicBezTo>
                    <a:cubicBezTo>
                      <a:pt x="8793" y="5253"/>
                      <a:pt x="8407" y="7020"/>
                      <a:pt x="7083" y="7870"/>
                    </a:cubicBezTo>
                    <a:cubicBezTo>
                      <a:pt x="6608" y="8175"/>
                      <a:pt x="6075" y="8321"/>
                      <a:pt x="5549" y="8321"/>
                    </a:cubicBezTo>
                    <a:cubicBezTo>
                      <a:pt x="4609" y="8321"/>
                      <a:pt x="3688" y="7857"/>
                      <a:pt x="3144" y="7010"/>
                    </a:cubicBezTo>
                    <a:cubicBezTo>
                      <a:pt x="2294" y="5686"/>
                      <a:pt x="2680" y="3919"/>
                      <a:pt x="4003" y="3070"/>
                    </a:cubicBezTo>
                    <a:cubicBezTo>
                      <a:pt x="4479" y="2765"/>
                      <a:pt x="5012" y="2619"/>
                      <a:pt x="5539" y="2619"/>
                    </a:cubicBezTo>
                    <a:close/>
                    <a:moveTo>
                      <a:pt x="5538" y="2451"/>
                    </a:moveTo>
                    <a:cubicBezTo>
                      <a:pt x="4980" y="2451"/>
                      <a:pt x="4416" y="2605"/>
                      <a:pt x="3913" y="2928"/>
                    </a:cubicBezTo>
                    <a:cubicBezTo>
                      <a:pt x="2512" y="3828"/>
                      <a:pt x="2103" y="5699"/>
                      <a:pt x="3002" y="7100"/>
                    </a:cubicBezTo>
                    <a:cubicBezTo>
                      <a:pt x="3578" y="7998"/>
                      <a:pt x="4553" y="8488"/>
                      <a:pt x="5549" y="8488"/>
                    </a:cubicBezTo>
                    <a:cubicBezTo>
                      <a:pt x="6107" y="8488"/>
                      <a:pt x="6670" y="8334"/>
                      <a:pt x="7174" y="8011"/>
                    </a:cubicBezTo>
                    <a:cubicBezTo>
                      <a:pt x="8575" y="7112"/>
                      <a:pt x="8984" y="5240"/>
                      <a:pt x="8085" y="3839"/>
                    </a:cubicBezTo>
                    <a:cubicBezTo>
                      <a:pt x="7509" y="2941"/>
                      <a:pt x="6533" y="2451"/>
                      <a:pt x="5538" y="2451"/>
                    </a:cubicBezTo>
                    <a:close/>
                    <a:moveTo>
                      <a:pt x="6561" y="169"/>
                    </a:moveTo>
                    <a:cubicBezTo>
                      <a:pt x="6606" y="169"/>
                      <a:pt x="6652" y="174"/>
                      <a:pt x="6697" y="184"/>
                    </a:cubicBezTo>
                    <a:cubicBezTo>
                      <a:pt x="7042" y="260"/>
                      <a:pt x="7260" y="599"/>
                      <a:pt x="7184" y="944"/>
                    </a:cubicBezTo>
                    <a:lnTo>
                      <a:pt x="7017" y="1712"/>
                    </a:lnTo>
                    <a:cubicBezTo>
                      <a:pt x="7008" y="1750"/>
                      <a:pt x="7028" y="1791"/>
                      <a:pt x="7066" y="1806"/>
                    </a:cubicBezTo>
                    <a:cubicBezTo>
                      <a:pt x="7595" y="2025"/>
                      <a:pt x="8062" y="2350"/>
                      <a:pt x="8451" y="2770"/>
                    </a:cubicBezTo>
                    <a:cubicBezTo>
                      <a:pt x="8468" y="2787"/>
                      <a:pt x="8490" y="2796"/>
                      <a:pt x="8512" y="2796"/>
                    </a:cubicBezTo>
                    <a:cubicBezTo>
                      <a:pt x="8528" y="2796"/>
                      <a:pt x="8544" y="2792"/>
                      <a:pt x="8558" y="2783"/>
                    </a:cubicBezTo>
                    <a:lnTo>
                      <a:pt x="9219" y="2358"/>
                    </a:lnTo>
                    <a:cubicBezTo>
                      <a:pt x="9325" y="2290"/>
                      <a:pt x="9444" y="2258"/>
                      <a:pt x="9562" y="2258"/>
                    </a:cubicBezTo>
                    <a:cubicBezTo>
                      <a:pt x="9772" y="2258"/>
                      <a:pt x="9978" y="2361"/>
                      <a:pt x="10099" y="2550"/>
                    </a:cubicBezTo>
                    <a:cubicBezTo>
                      <a:pt x="10288" y="2846"/>
                      <a:pt x="10203" y="3240"/>
                      <a:pt x="9907" y="3430"/>
                    </a:cubicBezTo>
                    <a:lnTo>
                      <a:pt x="9245" y="3855"/>
                    </a:lnTo>
                    <a:cubicBezTo>
                      <a:pt x="9211" y="3877"/>
                      <a:pt x="9197" y="3919"/>
                      <a:pt x="9213" y="3956"/>
                    </a:cubicBezTo>
                    <a:cubicBezTo>
                      <a:pt x="9432" y="4485"/>
                      <a:pt x="9533" y="5044"/>
                      <a:pt x="9512" y="5617"/>
                    </a:cubicBezTo>
                    <a:cubicBezTo>
                      <a:pt x="9510" y="5657"/>
                      <a:pt x="9539" y="5693"/>
                      <a:pt x="9577" y="5702"/>
                    </a:cubicBezTo>
                    <a:lnTo>
                      <a:pt x="10345" y="5869"/>
                    </a:lnTo>
                    <a:cubicBezTo>
                      <a:pt x="10690" y="5943"/>
                      <a:pt x="10908" y="6283"/>
                      <a:pt x="10832" y="6627"/>
                    </a:cubicBezTo>
                    <a:cubicBezTo>
                      <a:pt x="10768" y="6924"/>
                      <a:pt x="10503" y="7128"/>
                      <a:pt x="10209" y="7128"/>
                    </a:cubicBezTo>
                    <a:cubicBezTo>
                      <a:pt x="10164" y="7128"/>
                      <a:pt x="10119" y="7123"/>
                      <a:pt x="10074" y="7113"/>
                    </a:cubicBezTo>
                    <a:lnTo>
                      <a:pt x="9306" y="6946"/>
                    </a:lnTo>
                    <a:cubicBezTo>
                      <a:pt x="9300" y="6945"/>
                      <a:pt x="9293" y="6944"/>
                      <a:pt x="9287" y="6944"/>
                    </a:cubicBezTo>
                    <a:cubicBezTo>
                      <a:pt x="9254" y="6944"/>
                      <a:pt x="9225" y="6964"/>
                      <a:pt x="9212" y="6995"/>
                    </a:cubicBezTo>
                    <a:cubicBezTo>
                      <a:pt x="8993" y="7524"/>
                      <a:pt x="8668" y="7991"/>
                      <a:pt x="8248" y="8381"/>
                    </a:cubicBezTo>
                    <a:cubicBezTo>
                      <a:pt x="8220" y="8408"/>
                      <a:pt x="8213" y="8453"/>
                      <a:pt x="8235" y="8487"/>
                    </a:cubicBezTo>
                    <a:lnTo>
                      <a:pt x="8659" y="9149"/>
                    </a:lnTo>
                    <a:cubicBezTo>
                      <a:pt x="8849" y="9443"/>
                      <a:pt x="8763" y="9839"/>
                      <a:pt x="8468" y="10028"/>
                    </a:cubicBezTo>
                    <a:cubicBezTo>
                      <a:pt x="8361" y="10096"/>
                      <a:pt x="8242" y="10128"/>
                      <a:pt x="8124" y="10128"/>
                    </a:cubicBezTo>
                    <a:cubicBezTo>
                      <a:pt x="7915" y="10128"/>
                      <a:pt x="7709" y="10025"/>
                      <a:pt x="7588" y="9837"/>
                    </a:cubicBezTo>
                    <a:lnTo>
                      <a:pt x="7163" y="9174"/>
                    </a:lnTo>
                    <a:cubicBezTo>
                      <a:pt x="7148" y="9149"/>
                      <a:pt x="7121" y="9136"/>
                      <a:pt x="7094" y="9136"/>
                    </a:cubicBezTo>
                    <a:cubicBezTo>
                      <a:pt x="7083" y="9136"/>
                      <a:pt x="7072" y="9138"/>
                      <a:pt x="7062" y="9142"/>
                    </a:cubicBezTo>
                    <a:cubicBezTo>
                      <a:pt x="6577" y="9342"/>
                      <a:pt x="6069" y="9443"/>
                      <a:pt x="5547" y="9443"/>
                    </a:cubicBezTo>
                    <a:cubicBezTo>
                      <a:pt x="5498" y="9443"/>
                      <a:pt x="5449" y="9442"/>
                      <a:pt x="5399" y="9440"/>
                    </a:cubicBezTo>
                    <a:cubicBezTo>
                      <a:pt x="5398" y="9440"/>
                      <a:pt x="5396" y="9440"/>
                      <a:pt x="5395" y="9440"/>
                    </a:cubicBezTo>
                    <a:cubicBezTo>
                      <a:pt x="5353" y="9440"/>
                      <a:pt x="5324" y="9468"/>
                      <a:pt x="5315" y="9507"/>
                    </a:cubicBezTo>
                    <a:lnTo>
                      <a:pt x="5148" y="10275"/>
                    </a:lnTo>
                    <a:cubicBezTo>
                      <a:pt x="5082" y="10572"/>
                      <a:pt x="4818" y="10776"/>
                      <a:pt x="4525" y="10776"/>
                    </a:cubicBezTo>
                    <a:cubicBezTo>
                      <a:pt x="4480" y="10776"/>
                      <a:pt x="4435" y="10771"/>
                      <a:pt x="4389" y="10761"/>
                    </a:cubicBezTo>
                    <a:cubicBezTo>
                      <a:pt x="4045" y="10685"/>
                      <a:pt x="3827" y="10346"/>
                      <a:pt x="3903" y="10002"/>
                    </a:cubicBezTo>
                    <a:lnTo>
                      <a:pt x="4070" y="9234"/>
                    </a:lnTo>
                    <a:cubicBezTo>
                      <a:pt x="4079" y="9195"/>
                      <a:pt x="4058" y="9155"/>
                      <a:pt x="4021" y="9139"/>
                    </a:cubicBezTo>
                    <a:cubicBezTo>
                      <a:pt x="3492" y="8920"/>
                      <a:pt x="3025" y="8596"/>
                      <a:pt x="2636" y="8176"/>
                    </a:cubicBezTo>
                    <a:cubicBezTo>
                      <a:pt x="2620" y="8157"/>
                      <a:pt x="2596" y="8148"/>
                      <a:pt x="2574" y="8148"/>
                    </a:cubicBezTo>
                    <a:cubicBezTo>
                      <a:pt x="2559" y="8148"/>
                      <a:pt x="2542" y="8152"/>
                      <a:pt x="2527" y="8162"/>
                    </a:cubicBezTo>
                    <a:lnTo>
                      <a:pt x="1864" y="8585"/>
                    </a:lnTo>
                    <a:cubicBezTo>
                      <a:pt x="1758" y="8653"/>
                      <a:pt x="1639" y="8686"/>
                      <a:pt x="1521" y="8686"/>
                    </a:cubicBezTo>
                    <a:cubicBezTo>
                      <a:pt x="1312" y="8686"/>
                      <a:pt x="1106" y="8582"/>
                      <a:pt x="985" y="8393"/>
                    </a:cubicBezTo>
                    <a:cubicBezTo>
                      <a:pt x="796" y="8097"/>
                      <a:pt x="882" y="7703"/>
                      <a:pt x="1177" y="7514"/>
                    </a:cubicBezTo>
                    <a:lnTo>
                      <a:pt x="1838" y="7090"/>
                    </a:lnTo>
                    <a:cubicBezTo>
                      <a:pt x="1874" y="7068"/>
                      <a:pt x="1886" y="7025"/>
                      <a:pt x="1871" y="6987"/>
                    </a:cubicBezTo>
                    <a:cubicBezTo>
                      <a:pt x="1652" y="6460"/>
                      <a:pt x="1552" y="5900"/>
                      <a:pt x="1573" y="5326"/>
                    </a:cubicBezTo>
                    <a:cubicBezTo>
                      <a:pt x="1574" y="5287"/>
                      <a:pt x="1547" y="5252"/>
                      <a:pt x="1506" y="5242"/>
                    </a:cubicBezTo>
                    <a:lnTo>
                      <a:pt x="738" y="5075"/>
                    </a:lnTo>
                    <a:cubicBezTo>
                      <a:pt x="572" y="5039"/>
                      <a:pt x="431" y="4939"/>
                      <a:pt x="339" y="4796"/>
                    </a:cubicBezTo>
                    <a:cubicBezTo>
                      <a:pt x="249" y="4654"/>
                      <a:pt x="217" y="4483"/>
                      <a:pt x="253" y="4317"/>
                    </a:cubicBezTo>
                    <a:cubicBezTo>
                      <a:pt x="289" y="4151"/>
                      <a:pt x="390" y="4008"/>
                      <a:pt x="532" y="3917"/>
                    </a:cubicBezTo>
                    <a:cubicBezTo>
                      <a:pt x="637" y="3851"/>
                      <a:pt x="755" y="3816"/>
                      <a:pt x="876" y="3816"/>
                    </a:cubicBezTo>
                    <a:cubicBezTo>
                      <a:pt x="921" y="3816"/>
                      <a:pt x="967" y="3821"/>
                      <a:pt x="1012" y="3831"/>
                    </a:cubicBezTo>
                    <a:lnTo>
                      <a:pt x="1780" y="3998"/>
                    </a:lnTo>
                    <a:cubicBezTo>
                      <a:pt x="1787" y="3999"/>
                      <a:pt x="1793" y="4000"/>
                      <a:pt x="1799" y="4000"/>
                    </a:cubicBezTo>
                    <a:cubicBezTo>
                      <a:pt x="1832" y="4000"/>
                      <a:pt x="1862" y="3981"/>
                      <a:pt x="1875" y="3949"/>
                    </a:cubicBezTo>
                    <a:cubicBezTo>
                      <a:pt x="2094" y="3420"/>
                      <a:pt x="2419" y="2953"/>
                      <a:pt x="2839" y="2564"/>
                    </a:cubicBezTo>
                    <a:cubicBezTo>
                      <a:pt x="2867" y="2537"/>
                      <a:pt x="2873" y="2491"/>
                      <a:pt x="2851" y="2457"/>
                    </a:cubicBezTo>
                    <a:lnTo>
                      <a:pt x="2427" y="1796"/>
                    </a:lnTo>
                    <a:cubicBezTo>
                      <a:pt x="2238" y="1500"/>
                      <a:pt x="2323" y="1106"/>
                      <a:pt x="2619" y="916"/>
                    </a:cubicBezTo>
                    <a:cubicBezTo>
                      <a:pt x="2725" y="848"/>
                      <a:pt x="2844" y="815"/>
                      <a:pt x="2962" y="815"/>
                    </a:cubicBezTo>
                    <a:cubicBezTo>
                      <a:pt x="3172" y="815"/>
                      <a:pt x="3377" y="918"/>
                      <a:pt x="3499" y="1108"/>
                    </a:cubicBezTo>
                    <a:lnTo>
                      <a:pt x="3923" y="1770"/>
                    </a:lnTo>
                    <a:cubicBezTo>
                      <a:pt x="3939" y="1795"/>
                      <a:pt x="3965" y="1809"/>
                      <a:pt x="3992" y="1809"/>
                    </a:cubicBezTo>
                    <a:cubicBezTo>
                      <a:pt x="4003" y="1809"/>
                      <a:pt x="4014" y="1806"/>
                      <a:pt x="4025" y="1802"/>
                    </a:cubicBezTo>
                    <a:cubicBezTo>
                      <a:pt x="4509" y="1602"/>
                      <a:pt x="5017" y="1501"/>
                      <a:pt x="5539" y="1501"/>
                    </a:cubicBezTo>
                    <a:cubicBezTo>
                      <a:pt x="5589" y="1501"/>
                      <a:pt x="5638" y="1502"/>
                      <a:pt x="5688" y="1504"/>
                    </a:cubicBezTo>
                    <a:cubicBezTo>
                      <a:pt x="5689" y="1504"/>
                      <a:pt x="5690" y="1504"/>
                      <a:pt x="5692" y="1504"/>
                    </a:cubicBezTo>
                    <a:cubicBezTo>
                      <a:pt x="5732" y="1504"/>
                      <a:pt x="5763" y="1475"/>
                      <a:pt x="5772" y="1438"/>
                    </a:cubicBezTo>
                    <a:lnTo>
                      <a:pt x="5939" y="670"/>
                    </a:lnTo>
                    <a:cubicBezTo>
                      <a:pt x="5975" y="504"/>
                      <a:pt x="6075" y="363"/>
                      <a:pt x="6218" y="270"/>
                    </a:cubicBezTo>
                    <a:cubicBezTo>
                      <a:pt x="6321" y="204"/>
                      <a:pt x="6440" y="169"/>
                      <a:pt x="6561" y="169"/>
                    </a:cubicBezTo>
                    <a:close/>
                    <a:moveTo>
                      <a:pt x="6565" y="0"/>
                    </a:moveTo>
                    <a:cubicBezTo>
                      <a:pt x="6196" y="0"/>
                      <a:pt x="5863" y="257"/>
                      <a:pt x="5781" y="632"/>
                    </a:cubicBezTo>
                    <a:lnTo>
                      <a:pt x="5627" y="1332"/>
                    </a:lnTo>
                    <a:cubicBezTo>
                      <a:pt x="5600" y="1331"/>
                      <a:pt x="5573" y="1331"/>
                      <a:pt x="5547" y="1331"/>
                    </a:cubicBezTo>
                    <a:cubicBezTo>
                      <a:pt x="5024" y="1331"/>
                      <a:pt x="4517" y="1427"/>
                      <a:pt x="4031" y="1618"/>
                    </a:cubicBezTo>
                    <a:lnTo>
                      <a:pt x="3644" y="1015"/>
                    </a:lnTo>
                    <a:cubicBezTo>
                      <a:pt x="3491" y="776"/>
                      <a:pt x="3232" y="645"/>
                      <a:pt x="2967" y="645"/>
                    </a:cubicBezTo>
                    <a:cubicBezTo>
                      <a:pt x="2818" y="645"/>
                      <a:pt x="2668" y="686"/>
                      <a:pt x="2534" y="772"/>
                    </a:cubicBezTo>
                    <a:cubicBezTo>
                      <a:pt x="2160" y="1011"/>
                      <a:pt x="2051" y="1509"/>
                      <a:pt x="2291" y="1883"/>
                    </a:cubicBezTo>
                    <a:lnTo>
                      <a:pt x="2678" y="2486"/>
                    </a:lnTo>
                    <a:cubicBezTo>
                      <a:pt x="2281" y="2865"/>
                      <a:pt x="1971" y="3312"/>
                      <a:pt x="1751" y="3817"/>
                    </a:cubicBezTo>
                    <a:lnTo>
                      <a:pt x="1053" y="3664"/>
                    </a:lnTo>
                    <a:cubicBezTo>
                      <a:pt x="996" y="3651"/>
                      <a:pt x="938" y="3645"/>
                      <a:pt x="881" y="3645"/>
                    </a:cubicBezTo>
                    <a:cubicBezTo>
                      <a:pt x="728" y="3645"/>
                      <a:pt x="578" y="3689"/>
                      <a:pt x="447" y="3773"/>
                    </a:cubicBezTo>
                    <a:cubicBezTo>
                      <a:pt x="266" y="3890"/>
                      <a:pt x="141" y="4069"/>
                      <a:pt x="95" y="4279"/>
                    </a:cubicBezTo>
                    <a:cubicBezTo>
                      <a:pt x="1" y="4712"/>
                      <a:pt x="276" y="5142"/>
                      <a:pt x="708" y="5236"/>
                    </a:cubicBezTo>
                    <a:lnTo>
                      <a:pt x="1408" y="5390"/>
                    </a:lnTo>
                    <a:cubicBezTo>
                      <a:pt x="1396" y="5939"/>
                      <a:pt x="1492" y="6475"/>
                      <a:pt x="1694" y="6986"/>
                    </a:cubicBezTo>
                    <a:lnTo>
                      <a:pt x="1091" y="7373"/>
                    </a:lnTo>
                    <a:cubicBezTo>
                      <a:pt x="718" y="7612"/>
                      <a:pt x="609" y="8110"/>
                      <a:pt x="848" y="8483"/>
                    </a:cubicBezTo>
                    <a:cubicBezTo>
                      <a:pt x="1001" y="8722"/>
                      <a:pt x="1260" y="8852"/>
                      <a:pt x="1525" y="8852"/>
                    </a:cubicBezTo>
                    <a:cubicBezTo>
                      <a:pt x="1674" y="8852"/>
                      <a:pt x="1824" y="8811"/>
                      <a:pt x="1959" y="8725"/>
                    </a:cubicBezTo>
                    <a:lnTo>
                      <a:pt x="2562" y="8339"/>
                    </a:lnTo>
                    <a:cubicBezTo>
                      <a:pt x="2943" y="8737"/>
                      <a:pt x="3389" y="9046"/>
                      <a:pt x="3893" y="9266"/>
                    </a:cubicBezTo>
                    <a:lnTo>
                      <a:pt x="3741" y="9966"/>
                    </a:lnTo>
                    <a:cubicBezTo>
                      <a:pt x="3645" y="10399"/>
                      <a:pt x="3920" y="10829"/>
                      <a:pt x="4354" y="10923"/>
                    </a:cubicBezTo>
                    <a:cubicBezTo>
                      <a:pt x="4411" y="10935"/>
                      <a:pt x="4468" y="10942"/>
                      <a:pt x="4525" y="10942"/>
                    </a:cubicBezTo>
                    <a:cubicBezTo>
                      <a:pt x="4895" y="10942"/>
                      <a:pt x="5228" y="10684"/>
                      <a:pt x="5313" y="10310"/>
                    </a:cubicBezTo>
                    <a:lnTo>
                      <a:pt x="5466" y="9610"/>
                    </a:lnTo>
                    <a:cubicBezTo>
                      <a:pt x="5497" y="9611"/>
                      <a:pt x="5529" y="9611"/>
                      <a:pt x="5560" y="9611"/>
                    </a:cubicBezTo>
                    <a:cubicBezTo>
                      <a:pt x="6080" y="9611"/>
                      <a:pt x="6580" y="9515"/>
                      <a:pt x="7063" y="9324"/>
                    </a:cubicBezTo>
                    <a:lnTo>
                      <a:pt x="7449" y="9927"/>
                    </a:lnTo>
                    <a:cubicBezTo>
                      <a:pt x="7602" y="10166"/>
                      <a:pt x="7861" y="10296"/>
                      <a:pt x="8126" y="10296"/>
                    </a:cubicBezTo>
                    <a:cubicBezTo>
                      <a:pt x="8275" y="10296"/>
                      <a:pt x="8425" y="10255"/>
                      <a:pt x="8559" y="10170"/>
                    </a:cubicBezTo>
                    <a:cubicBezTo>
                      <a:pt x="8933" y="9930"/>
                      <a:pt x="9042" y="9431"/>
                      <a:pt x="8802" y="9058"/>
                    </a:cubicBezTo>
                    <a:lnTo>
                      <a:pt x="8416" y="8454"/>
                    </a:lnTo>
                    <a:cubicBezTo>
                      <a:pt x="8812" y="8075"/>
                      <a:pt x="9123" y="7628"/>
                      <a:pt x="9342" y="7124"/>
                    </a:cubicBezTo>
                    <a:lnTo>
                      <a:pt x="10041" y="7276"/>
                    </a:lnTo>
                    <a:cubicBezTo>
                      <a:pt x="10099" y="7289"/>
                      <a:pt x="10157" y="7295"/>
                      <a:pt x="10214" y="7295"/>
                    </a:cubicBezTo>
                    <a:cubicBezTo>
                      <a:pt x="10583" y="7295"/>
                      <a:pt x="10916" y="7039"/>
                      <a:pt x="10998" y="6663"/>
                    </a:cubicBezTo>
                    <a:cubicBezTo>
                      <a:pt x="11093" y="6230"/>
                      <a:pt x="10818" y="5801"/>
                      <a:pt x="10385" y="5706"/>
                    </a:cubicBezTo>
                    <a:lnTo>
                      <a:pt x="9684" y="5553"/>
                    </a:lnTo>
                    <a:cubicBezTo>
                      <a:pt x="9696" y="5003"/>
                      <a:pt x="9600" y="4467"/>
                      <a:pt x="9398" y="3955"/>
                    </a:cubicBezTo>
                    <a:lnTo>
                      <a:pt x="10001" y="3569"/>
                    </a:lnTo>
                    <a:cubicBezTo>
                      <a:pt x="10374" y="3331"/>
                      <a:pt x="10483" y="2833"/>
                      <a:pt x="10244" y="2459"/>
                    </a:cubicBezTo>
                    <a:cubicBezTo>
                      <a:pt x="10091" y="2220"/>
                      <a:pt x="9831" y="2089"/>
                      <a:pt x="9566" y="2089"/>
                    </a:cubicBezTo>
                    <a:cubicBezTo>
                      <a:pt x="9418" y="2089"/>
                      <a:pt x="9267" y="2130"/>
                      <a:pt x="9133" y="2216"/>
                    </a:cubicBezTo>
                    <a:lnTo>
                      <a:pt x="8530" y="2603"/>
                    </a:lnTo>
                    <a:cubicBezTo>
                      <a:pt x="8149" y="2206"/>
                      <a:pt x="7703" y="1895"/>
                      <a:pt x="7199" y="1676"/>
                    </a:cubicBezTo>
                    <a:lnTo>
                      <a:pt x="7352" y="976"/>
                    </a:lnTo>
                    <a:cubicBezTo>
                      <a:pt x="7447" y="543"/>
                      <a:pt x="7172" y="113"/>
                      <a:pt x="6738" y="19"/>
                    </a:cubicBezTo>
                    <a:cubicBezTo>
                      <a:pt x="6680" y="6"/>
                      <a:pt x="6622" y="0"/>
                      <a:pt x="6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7576279" y="2489381"/>
                <a:ext cx="679217" cy="670752"/>
              </a:xfrm>
              <a:custGeom>
                <a:rect b="b" l="l" r="r" t="t"/>
                <a:pathLst>
                  <a:path extrusionOk="0" h="10776" w="10912">
                    <a:moveTo>
                      <a:pt x="5454" y="2453"/>
                    </a:moveTo>
                    <a:cubicBezTo>
                      <a:pt x="6421" y="2453"/>
                      <a:pt x="7367" y="2930"/>
                      <a:pt x="7927" y="3805"/>
                    </a:cubicBezTo>
                    <a:cubicBezTo>
                      <a:pt x="8803" y="5169"/>
                      <a:pt x="8406" y="6985"/>
                      <a:pt x="7041" y="7859"/>
                    </a:cubicBezTo>
                    <a:cubicBezTo>
                      <a:pt x="6550" y="8174"/>
                      <a:pt x="6001" y="8324"/>
                      <a:pt x="5458" y="8324"/>
                    </a:cubicBezTo>
                    <a:cubicBezTo>
                      <a:pt x="4493" y="8324"/>
                      <a:pt x="3547" y="7848"/>
                      <a:pt x="2986" y="6974"/>
                    </a:cubicBezTo>
                    <a:cubicBezTo>
                      <a:pt x="2110" y="5609"/>
                      <a:pt x="2508" y="3793"/>
                      <a:pt x="3873" y="2918"/>
                    </a:cubicBezTo>
                    <a:cubicBezTo>
                      <a:pt x="4363" y="2603"/>
                      <a:pt x="4912" y="2453"/>
                      <a:pt x="5454" y="2453"/>
                    </a:cubicBezTo>
                    <a:close/>
                    <a:moveTo>
                      <a:pt x="6476" y="0"/>
                    </a:moveTo>
                    <a:cubicBezTo>
                      <a:pt x="6144" y="0"/>
                      <a:pt x="5846" y="229"/>
                      <a:pt x="5773" y="567"/>
                    </a:cubicBezTo>
                    <a:lnTo>
                      <a:pt x="5605" y="1335"/>
                    </a:lnTo>
                    <a:cubicBezTo>
                      <a:pt x="5555" y="1333"/>
                      <a:pt x="5506" y="1332"/>
                      <a:pt x="5457" y="1332"/>
                    </a:cubicBezTo>
                    <a:cubicBezTo>
                      <a:pt x="4936" y="1332"/>
                      <a:pt x="4409" y="1432"/>
                      <a:pt x="3908" y="1640"/>
                    </a:cubicBezTo>
                    <a:lnTo>
                      <a:pt x="3484" y="978"/>
                    </a:lnTo>
                    <a:cubicBezTo>
                      <a:pt x="3346" y="763"/>
                      <a:pt x="3113" y="646"/>
                      <a:pt x="2876" y="646"/>
                    </a:cubicBezTo>
                    <a:cubicBezTo>
                      <a:pt x="2743" y="646"/>
                      <a:pt x="2609" y="683"/>
                      <a:pt x="2489" y="760"/>
                    </a:cubicBezTo>
                    <a:cubicBezTo>
                      <a:pt x="2154" y="975"/>
                      <a:pt x="2057" y="1420"/>
                      <a:pt x="2271" y="1755"/>
                    </a:cubicBezTo>
                    <a:lnTo>
                      <a:pt x="2696" y="2416"/>
                    </a:lnTo>
                    <a:cubicBezTo>
                      <a:pt x="2261" y="2820"/>
                      <a:pt x="1930" y="3303"/>
                      <a:pt x="1711" y="3832"/>
                    </a:cubicBezTo>
                    <a:lnTo>
                      <a:pt x="943" y="3664"/>
                    </a:lnTo>
                    <a:cubicBezTo>
                      <a:pt x="891" y="3653"/>
                      <a:pt x="840" y="3648"/>
                      <a:pt x="789" y="3648"/>
                    </a:cubicBezTo>
                    <a:cubicBezTo>
                      <a:pt x="457" y="3648"/>
                      <a:pt x="159" y="3877"/>
                      <a:pt x="86" y="4214"/>
                    </a:cubicBezTo>
                    <a:cubicBezTo>
                      <a:pt x="1" y="4604"/>
                      <a:pt x="246" y="4988"/>
                      <a:pt x="636" y="5072"/>
                    </a:cubicBezTo>
                    <a:lnTo>
                      <a:pt x="1404" y="5239"/>
                    </a:lnTo>
                    <a:cubicBezTo>
                      <a:pt x="1383" y="5808"/>
                      <a:pt x="1481" y="6388"/>
                      <a:pt x="1708" y="6936"/>
                    </a:cubicBezTo>
                    <a:lnTo>
                      <a:pt x="1047" y="7360"/>
                    </a:lnTo>
                    <a:cubicBezTo>
                      <a:pt x="711" y="7576"/>
                      <a:pt x="615" y="8020"/>
                      <a:pt x="829" y="8355"/>
                    </a:cubicBezTo>
                    <a:cubicBezTo>
                      <a:pt x="967" y="8570"/>
                      <a:pt x="1199" y="8687"/>
                      <a:pt x="1437" y="8687"/>
                    </a:cubicBezTo>
                    <a:cubicBezTo>
                      <a:pt x="1569" y="8687"/>
                      <a:pt x="1704" y="8650"/>
                      <a:pt x="1824" y="8573"/>
                    </a:cubicBezTo>
                    <a:lnTo>
                      <a:pt x="2485" y="8149"/>
                    </a:lnTo>
                    <a:cubicBezTo>
                      <a:pt x="2889" y="8584"/>
                      <a:pt x="3372" y="8915"/>
                      <a:pt x="3901" y="9134"/>
                    </a:cubicBezTo>
                    <a:lnTo>
                      <a:pt x="3733" y="9902"/>
                    </a:lnTo>
                    <a:cubicBezTo>
                      <a:pt x="3649" y="10291"/>
                      <a:pt x="3894" y="10675"/>
                      <a:pt x="4283" y="10759"/>
                    </a:cubicBezTo>
                    <a:cubicBezTo>
                      <a:pt x="4335" y="10770"/>
                      <a:pt x="4387" y="10775"/>
                      <a:pt x="4437" y="10775"/>
                    </a:cubicBezTo>
                    <a:cubicBezTo>
                      <a:pt x="4769" y="10775"/>
                      <a:pt x="5068" y="10546"/>
                      <a:pt x="5141" y="10209"/>
                    </a:cubicBezTo>
                    <a:lnTo>
                      <a:pt x="5308" y="9441"/>
                    </a:lnTo>
                    <a:cubicBezTo>
                      <a:pt x="5357" y="9443"/>
                      <a:pt x="5407" y="9443"/>
                      <a:pt x="5456" y="9443"/>
                    </a:cubicBezTo>
                    <a:cubicBezTo>
                      <a:pt x="5978" y="9443"/>
                      <a:pt x="6504" y="9343"/>
                      <a:pt x="7005" y="9136"/>
                    </a:cubicBezTo>
                    <a:lnTo>
                      <a:pt x="7429" y="9798"/>
                    </a:lnTo>
                    <a:cubicBezTo>
                      <a:pt x="7567" y="10012"/>
                      <a:pt x="7800" y="10129"/>
                      <a:pt x="8037" y="10129"/>
                    </a:cubicBezTo>
                    <a:cubicBezTo>
                      <a:pt x="8170" y="10129"/>
                      <a:pt x="8304" y="10092"/>
                      <a:pt x="8424" y="10016"/>
                    </a:cubicBezTo>
                    <a:cubicBezTo>
                      <a:pt x="8760" y="9800"/>
                      <a:pt x="8857" y="9356"/>
                      <a:pt x="8642" y="9019"/>
                    </a:cubicBezTo>
                    <a:lnTo>
                      <a:pt x="8218" y="8357"/>
                    </a:lnTo>
                    <a:cubicBezTo>
                      <a:pt x="8653" y="7955"/>
                      <a:pt x="8984" y="7470"/>
                      <a:pt x="9203" y="6943"/>
                    </a:cubicBezTo>
                    <a:lnTo>
                      <a:pt x="9971" y="7110"/>
                    </a:lnTo>
                    <a:cubicBezTo>
                      <a:pt x="10022" y="7121"/>
                      <a:pt x="10074" y="7126"/>
                      <a:pt x="10125" y="7126"/>
                    </a:cubicBezTo>
                    <a:cubicBezTo>
                      <a:pt x="10456" y="7126"/>
                      <a:pt x="10755" y="6897"/>
                      <a:pt x="10828" y="6560"/>
                    </a:cubicBezTo>
                    <a:cubicBezTo>
                      <a:pt x="10912" y="6171"/>
                      <a:pt x="10667" y="5787"/>
                      <a:pt x="10278" y="5703"/>
                    </a:cubicBezTo>
                    <a:lnTo>
                      <a:pt x="9510" y="5537"/>
                    </a:lnTo>
                    <a:cubicBezTo>
                      <a:pt x="9531" y="4967"/>
                      <a:pt x="9432" y="4388"/>
                      <a:pt x="9205" y="3840"/>
                    </a:cubicBezTo>
                    <a:lnTo>
                      <a:pt x="9867" y="3415"/>
                    </a:lnTo>
                    <a:cubicBezTo>
                      <a:pt x="10201" y="3199"/>
                      <a:pt x="10298" y="2754"/>
                      <a:pt x="10085" y="2420"/>
                    </a:cubicBezTo>
                    <a:cubicBezTo>
                      <a:pt x="9946" y="2206"/>
                      <a:pt x="9714" y="2089"/>
                      <a:pt x="9477" y="2089"/>
                    </a:cubicBezTo>
                    <a:cubicBezTo>
                      <a:pt x="9344" y="2089"/>
                      <a:pt x="9210" y="2125"/>
                      <a:pt x="9089" y="2202"/>
                    </a:cubicBezTo>
                    <a:lnTo>
                      <a:pt x="8427" y="2627"/>
                    </a:lnTo>
                    <a:cubicBezTo>
                      <a:pt x="8025" y="2192"/>
                      <a:pt x="7540" y="1861"/>
                      <a:pt x="7013" y="1642"/>
                    </a:cubicBezTo>
                    <a:lnTo>
                      <a:pt x="7180" y="874"/>
                    </a:lnTo>
                    <a:cubicBezTo>
                      <a:pt x="7264" y="485"/>
                      <a:pt x="7019" y="101"/>
                      <a:pt x="6630" y="17"/>
                    </a:cubicBezTo>
                    <a:cubicBezTo>
                      <a:pt x="6578" y="5"/>
                      <a:pt x="6527" y="0"/>
                      <a:pt x="6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7570740" y="2484277"/>
                <a:ext cx="687621" cy="681023"/>
              </a:xfrm>
              <a:custGeom>
                <a:rect b="b" l="l" r="r" t="t"/>
                <a:pathLst>
                  <a:path extrusionOk="0" h="10941" w="11047">
                    <a:moveTo>
                      <a:pt x="5540" y="2617"/>
                    </a:moveTo>
                    <a:cubicBezTo>
                      <a:pt x="5744" y="2617"/>
                      <a:pt x="5950" y="2639"/>
                      <a:pt x="6154" y="2684"/>
                    </a:cubicBezTo>
                    <a:cubicBezTo>
                      <a:pt x="6898" y="2848"/>
                      <a:pt x="7535" y="3290"/>
                      <a:pt x="7947" y="3930"/>
                    </a:cubicBezTo>
                    <a:cubicBezTo>
                      <a:pt x="8358" y="4571"/>
                      <a:pt x="8494" y="5334"/>
                      <a:pt x="8332" y="6078"/>
                    </a:cubicBezTo>
                    <a:cubicBezTo>
                      <a:pt x="8168" y="6822"/>
                      <a:pt x="7726" y="7459"/>
                      <a:pt x="7085" y="7871"/>
                    </a:cubicBezTo>
                    <a:cubicBezTo>
                      <a:pt x="6610" y="8176"/>
                      <a:pt x="6077" y="8321"/>
                      <a:pt x="5550" y="8321"/>
                    </a:cubicBezTo>
                    <a:cubicBezTo>
                      <a:pt x="4611" y="8321"/>
                      <a:pt x="3689" y="7858"/>
                      <a:pt x="3145" y="7010"/>
                    </a:cubicBezTo>
                    <a:cubicBezTo>
                      <a:pt x="2297" y="5687"/>
                      <a:pt x="2682" y="3919"/>
                      <a:pt x="4006" y="3069"/>
                    </a:cubicBezTo>
                    <a:cubicBezTo>
                      <a:pt x="4471" y="2771"/>
                      <a:pt x="5000" y="2617"/>
                      <a:pt x="5540" y="2617"/>
                    </a:cubicBezTo>
                    <a:close/>
                    <a:moveTo>
                      <a:pt x="5538" y="2451"/>
                    </a:moveTo>
                    <a:cubicBezTo>
                      <a:pt x="4966" y="2451"/>
                      <a:pt x="4407" y="2614"/>
                      <a:pt x="3915" y="2931"/>
                    </a:cubicBezTo>
                    <a:cubicBezTo>
                      <a:pt x="2514" y="3828"/>
                      <a:pt x="2105" y="5700"/>
                      <a:pt x="3004" y="7101"/>
                    </a:cubicBezTo>
                    <a:cubicBezTo>
                      <a:pt x="3580" y="7998"/>
                      <a:pt x="4555" y="8489"/>
                      <a:pt x="5550" y="8489"/>
                    </a:cubicBezTo>
                    <a:cubicBezTo>
                      <a:pt x="6108" y="8489"/>
                      <a:pt x="6672" y="8334"/>
                      <a:pt x="7175" y="8012"/>
                    </a:cubicBezTo>
                    <a:cubicBezTo>
                      <a:pt x="7853" y="7577"/>
                      <a:pt x="8321" y="6902"/>
                      <a:pt x="8494" y="6115"/>
                    </a:cubicBezTo>
                    <a:cubicBezTo>
                      <a:pt x="8665" y="5328"/>
                      <a:pt x="8521" y="4520"/>
                      <a:pt x="8085" y="3841"/>
                    </a:cubicBezTo>
                    <a:cubicBezTo>
                      <a:pt x="7651" y="3162"/>
                      <a:pt x="6976" y="2694"/>
                      <a:pt x="6189" y="2522"/>
                    </a:cubicBezTo>
                    <a:cubicBezTo>
                      <a:pt x="5972" y="2475"/>
                      <a:pt x="5754" y="2451"/>
                      <a:pt x="5538" y="2451"/>
                    </a:cubicBezTo>
                    <a:close/>
                    <a:moveTo>
                      <a:pt x="6567" y="171"/>
                    </a:moveTo>
                    <a:cubicBezTo>
                      <a:pt x="6612" y="171"/>
                      <a:pt x="6658" y="176"/>
                      <a:pt x="6703" y="186"/>
                    </a:cubicBezTo>
                    <a:cubicBezTo>
                      <a:pt x="7047" y="259"/>
                      <a:pt x="7265" y="601"/>
                      <a:pt x="7190" y="943"/>
                    </a:cubicBezTo>
                    <a:lnTo>
                      <a:pt x="7022" y="1711"/>
                    </a:lnTo>
                    <a:cubicBezTo>
                      <a:pt x="7014" y="1750"/>
                      <a:pt x="7034" y="1790"/>
                      <a:pt x="7072" y="1806"/>
                    </a:cubicBezTo>
                    <a:cubicBezTo>
                      <a:pt x="7601" y="2025"/>
                      <a:pt x="8068" y="2350"/>
                      <a:pt x="8457" y="2770"/>
                    </a:cubicBezTo>
                    <a:cubicBezTo>
                      <a:pt x="8473" y="2787"/>
                      <a:pt x="8495" y="2796"/>
                      <a:pt x="8518" y="2796"/>
                    </a:cubicBezTo>
                    <a:cubicBezTo>
                      <a:pt x="8533" y="2796"/>
                      <a:pt x="8549" y="2791"/>
                      <a:pt x="8563" y="2782"/>
                    </a:cubicBezTo>
                    <a:lnTo>
                      <a:pt x="9225" y="2358"/>
                    </a:lnTo>
                    <a:cubicBezTo>
                      <a:pt x="9332" y="2290"/>
                      <a:pt x="9451" y="2257"/>
                      <a:pt x="9568" y="2257"/>
                    </a:cubicBezTo>
                    <a:cubicBezTo>
                      <a:pt x="9778" y="2257"/>
                      <a:pt x="9983" y="2360"/>
                      <a:pt x="10104" y="2550"/>
                    </a:cubicBezTo>
                    <a:cubicBezTo>
                      <a:pt x="10294" y="2846"/>
                      <a:pt x="10208" y="3240"/>
                      <a:pt x="9912" y="3430"/>
                    </a:cubicBezTo>
                    <a:lnTo>
                      <a:pt x="9251" y="3854"/>
                    </a:lnTo>
                    <a:cubicBezTo>
                      <a:pt x="9216" y="3876"/>
                      <a:pt x="9203" y="3919"/>
                      <a:pt x="9219" y="3956"/>
                    </a:cubicBezTo>
                    <a:cubicBezTo>
                      <a:pt x="9438" y="4485"/>
                      <a:pt x="9538" y="5045"/>
                      <a:pt x="9517" y="5619"/>
                    </a:cubicBezTo>
                    <a:cubicBezTo>
                      <a:pt x="9516" y="5658"/>
                      <a:pt x="9543" y="5693"/>
                      <a:pt x="9583" y="5703"/>
                    </a:cubicBezTo>
                    <a:lnTo>
                      <a:pt x="10351" y="5870"/>
                    </a:lnTo>
                    <a:cubicBezTo>
                      <a:pt x="10517" y="5906"/>
                      <a:pt x="10658" y="6006"/>
                      <a:pt x="10751" y="6149"/>
                    </a:cubicBezTo>
                    <a:cubicBezTo>
                      <a:pt x="10841" y="6291"/>
                      <a:pt x="10872" y="6462"/>
                      <a:pt x="10836" y="6628"/>
                    </a:cubicBezTo>
                    <a:cubicBezTo>
                      <a:pt x="10771" y="6927"/>
                      <a:pt x="10507" y="7130"/>
                      <a:pt x="10215" y="7130"/>
                    </a:cubicBezTo>
                    <a:cubicBezTo>
                      <a:pt x="10169" y="7130"/>
                      <a:pt x="10123" y="7125"/>
                      <a:pt x="10077" y="7115"/>
                    </a:cubicBezTo>
                    <a:lnTo>
                      <a:pt x="9309" y="6948"/>
                    </a:lnTo>
                    <a:cubicBezTo>
                      <a:pt x="9303" y="6947"/>
                      <a:pt x="9297" y="6946"/>
                      <a:pt x="9291" y="6946"/>
                    </a:cubicBezTo>
                    <a:cubicBezTo>
                      <a:pt x="9258" y="6946"/>
                      <a:pt x="9228" y="6965"/>
                      <a:pt x="9215" y="6997"/>
                    </a:cubicBezTo>
                    <a:cubicBezTo>
                      <a:pt x="8996" y="7526"/>
                      <a:pt x="8671" y="7993"/>
                      <a:pt x="8251" y="8382"/>
                    </a:cubicBezTo>
                    <a:cubicBezTo>
                      <a:pt x="8223" y="8410"/>
                      <a:pt x="8215" y="8455"/>
                      <a:pt x="8238" y="8489"/>
                    </a:cubicBezTo>
                    <a:lnTo>
                      <a:pt x="8662" y="9150"/>
                    </a:lnTo>
                    <a:cubicBezTo>
                      <a:pt x="8753" y="9294"/>
                      <a:pt x="8784" y="9465"/>
                      <a:pt x="8748" y="9631"/>
                    </a:cubicBezTo>
                    <a:cubicBezTo>
                      <a:pt x="8711" y="9797"/>
                      <a:pt x="8612" y="9938"/>
                      <a:pt x="8469" y="10030"/>
                    </a:cubicBezTo>
                    <a:cubicBezTo>
                      <a:pt x="8364" y="10096"/>
                      <a:pt x="8246" y="10130"/>
                      <a:pt x="8126" y="10130"/>
                    </a:cubicBezTo>
                    <a:cubicBezTo>
                      <a:pt x="8080" y="10130"/>
                      <a:pt x="8035" y="10125"/>
                      <a:pt x="7989" y="10115"/>
                    </a:cubicBezTo>
                    <a:cubicBezTo>
                      <a:pt x="7822" y="10079"/>
                      <a:pt x="7680" y="9979"/>
                      <a:pt x="7589" y="9837"/>
                    </a:cubicBezTo>
                    <a:lnTo>
                      <a:pt x="7164" y="9175"/>
                    </a:lnTo>
                    <a:cubicBezTo>
                      <a:pt x="7149" y="9150"/>
                      <a:pt x="7121" y="9136"/>
                      <a:pt x="7094" y="9136"/>
                    </a:cubicBezTo>
                    <a:cubicBezTo>
                      <a:pt x="7083" y="9136"/>
                      <a:pt x="7072" y="9138"/>
                      <a:pt x="7061" y="9143"/>
                    </a:cubicBezTo>
                    <a:cubicBezTo>
                      <a:pt x="6581" y="9342"/>
                      <a:pt x="6077" y="9444"/>
                      <a:pt x="5559" y="9444"/>
                    </a:cubicBezTo>
                    <a:cubicBezTo>
                      <a:pt x="5506" y="9444"/>
                      <a:pt x="5454" y="9443"/>
                      <a:pt x="5401" y="9441"/>
                    </a:cubicBezTo>
                    <a:cubicBezTo>
                      <a:pt x="5400" y="9441"/>
                      <a:pt x="5398" y="9441"/>
                      <a:pt x="5397" y="9441"/>
                    </a:cubicBezTo>
                    <a:cubicBezTo>
                      <a:pt x="5356" y="9441"/>
                      <a:pt x="5326" y="9470"/>
                      <a:pt x="5317" y="9507"/>
                    </a:cubicBezTo>
                    <a:lnTo>
                      <a:pt x="5150" y="10275"/>
                    </a:lnTo>
                    <a:cubicBezTo>
                      <a:pt x="5113" y="10441"/>
                      <a:pt x="5013" y="10582"/>
                      <a:pt x="4871" y="10675"/>
                    </a:cubicBezTo>
                    <a:cubicBezTo>
                      <a:pt x="4766" y="10741"/>
                      <a:pt x="4647" y="10775"/>
                      <a:pt x="4526" y="10775"/>
                    </a:cubicBezTo>
                    <a:cubicBezTo>
                      <a:pt x="4481" y="10775"/>
                      <a:pt x="4435" y="10770"/>
                      <a:pt x="4390" y="10761"/>
                    </a:cubicBezTo>
                    <a:cubicBezTo>
                      <a:pt x="4223" y="10725"/>
                      <a:pt x="4082" y="10624"/>
                      <a:pt x="3990" y="10482"/>
                    </a:cubicBezTo>
                    <a:cubicBezTo>
                      <a:pt x="3899" y="10338"/>
                      <a:pt x="3868" y="10167"/>
                      <a:pt x="3904" y="10001"/>
                    </a:cubicBezTo>
                    <a:lnTo>
                      <a:pt x="4072" y="9233"/>
                    </a:lnTo>
                    <a:cubicBezTo>
                      <a:pt x="4081" y="9195"/>
                      <a:pt x="4060" y="9154"/>
                      <a:pt x="4022" y="9139"/>
                    </a:cubicBezTo>
                    <a:cubicBezTo>
                      <a:pt x="3492" y="8920"/>
                      <a:pt x="3025" y="8595"/>
                      <a:pt x="2636" y="8175"/>
                    </a:cubicBezTo>
                    <a:cubicBezTo>
                      <a:pt x="2621" y="8157"/>
                      <a:pt x="2598" y="8148"/>
                      <a:pt x="2576" y="8148"/>
                    </a:cubicBezTo>
                    <a:cubicBezTo>
                      <a:pt x="2561" y="8148"/>
                      <a:pt x="2545" y="8153"/>
                      <a:pt x="2532" y="8162"/>
                    </a:cubicBezTo>
                    <a:lnTo>
                      <a:pt x="1871" y="8587"/>
                    </a:lnTo>
                    <a:cubicBezTo>
                      <a:pt x="1765" y="8655"/>
                      <a:pt x="1646" y="8687"/>
                      <a:pt x="1529" y="8687"/>
                    </a:cubicBezTo>
                    <a:cubicBezTo>
                      <a:pt x="1319" y="8687"/>
                      <a:pt x="1113" y="8584"/>
                      <a:pt x="991" y="8395"/>
                    </a:cubicBezTo>
                    <a:cubicBezTo>
                      <a:pt x="802" y="8099"/>
                      <a:pt x="888" y="7705"/>
                      <a:pt x="1183" y="7515"/>
                    </a:cubicBezTo>
                    <a:lnTo>
                      <a:pt x="1845" y="7090"/>
                    </a:lnTo>
                    <a:cubicBezTo>
                      <a:pt x="1881" y="7068"/>
                      <a:pt x="1893" y="7026"/>
                      <a:pt x="1878" y="6988"/>
                    </a:cubicBezTo>
                    <a:cubicBezTo>
                      <a:pt x="1659" y="6460"/>
                      <a:pt x="1559" y="5901"/>
                      <a:pt x="1580" y="5328"/>
                    </a:cubicBezTo>
                    <a:cubicBezTo>
                      <a:pt x="1581" y="5288"/>
                      <a:pt x="1552" y="5252"/>
                      <a:pt x="1513" y="5243"/>
                    </a:cubicBezTo>
                    <a:lnTo>
                      <a:pt x="745" y="5076"/>
                    </a:lnTo>
                    <a:cubicBezTo>
                      <a:pt x="402" y="5001"/>
                      <a:pt x="184" y="4661"/>
                      <a:pt x="259" y="4317"/>
                    </a:cubicBezTo>
                    <a:cubicBezTo>
                      <a:pt x="323" y="4019"/>
                      <a:pt x="588" y="3816"/>
                      <a:pt x="881" y="3816"/>
                    </a:cubicBezTo>
                    <a:cubicBezTo>
                      <a:pt x="926" y="3816"/>
                      <a:pt x="972" y="3821"/>
                      <a:pt x="1017" y="3830"/>
                    </a:cubicBezTo>
                    <a:lnTo>
                      <a:pt x="1785" y="3998"/>
                    </a:lnTo>
                    <a:cubicBezTo>
                      <a:pt x="1792" y="3999"/>
                      <a:pt x="1798" y="4000"/>
                      <a:pt x="1804" y="4000"/>
                    </a:cubicBezTo>
                    <a:cubicBezTo>
                      <a:pt x="1837" y="4000"/>
                      <a:pt x="1867" y="3980"/>
                      <a:pt x="1881" y="3949"/>
                    </a:cubicBezTo>
                    <a:cubicBezTo>
                      <a:pt x="2100" y="3420"/>
                      <a:pt x="2424" y="2953"/>
                      <a:pt x="2844" y="2563"/>
                    </a:cubicBezTo>
                    <a:cubicBezTo>
                      <a:pt x="2873" y="2535"/>
                      <a:pt x="2879" y="2491"/>
                      <a:pt x="2857" y="2456"/>
                    </a:cubicBezTo>
                    <a:lnTo>
                      <a:pt x="2433" y="1795"/>
                    </a:lnTo>
                    <a:cubicBezTo>
                      <a:pt x="2243" y="1500"/>
                      <a:pt x="2329" y="1105"/>
                      <a:pt x="2625" y="915"/>
                    </a:cubicBezTo>
                    <a:cubicBezTo>
                      <a:pt x="2730" y="850"/>
                      <a:pt x="2847" y="815"/>
                      <a:pt x="2968" y="815"/>
                    </a:cubicBezTo>
                    <a:cubicBezTo>
                      <a:pt x="3013" y="815"/>
                      <a:pt x="3059" y="820"/>
                      <a:pt x="3104" y="830"/>
                    </a:cubicBezTo>
                    <a:cubicBezTo>
                      <a:pt x="3272" y="867"/>
                      <a:pt x="3414" y="966"/>
                      <a:pt x="3506" y="1109"/>
                    </a:cubicBezTo>
                    <a:lnTo>
                      <a:pt x="3929" y="1770"/>
                    </a:lnTo>
                    <a:cubicBezTo>
                      <a:pt x="3946" y="1796"/>
                      <a:pt x="3972" y="1809"/>
                      <a:pt x="3999" y="1809"/>
                    </a:cubicBezTo>
                    <a:cubicBezTo>
                      <a:pt x="4010" y="1809"/>
                      <a:pt x="4021" y="1807"/>
                      <a:pt x="4032" y="1803"/>
                    </a:cubicBezTo>
                    <a:cubicBezTo>
                      <a:pt x="4515" y="1603"/>
                      <a:pt x="5024" y="1502"/>
                      <a:pt x="5545" y="1502"/>
                    </a:cubicBezTo>
                    <a:cubicBezTo>
                      <a:pt x="5594" y="1502"/>
                      <a:pt x="5643" y="1503"/>
                      <a:pt x="5693" y="1505"/>
                    </a:cubicBezTo>
                    <a:cubicBezTo>
                      <a:pt x="5694" y="1505"/>
                      <a:pt x="5695" y="1505"/>
                      <a:pt x="5697" y="1505"/>
                    </a:cubicBezTo>
                    <a:cubicBezTo>
                      <a:pt x="5736" y="1505"/>
                      <a:pt x="5769" y="1476"/>
                      <a:pt x="5777" y="1438"/>
                    </a:cubicBezTo>
                    <a:lnTo>
                      <a:pt x="5945" y="670"/>
                    </a:lnTo>
                    <a:cubicBezTo>
                      <a:pt x="5981" y="504"/>
                      <a:pt x="6081" y="363"/>
                      <a:pt x="6223" y="271"/>
                    </a:cubicBezTo>
                    <a:cubicBezTo>
                      <a:pt x="6328" y="205"/>
                      <a:pt x="6446" y="171"/>
                      <a:pt x="6567" y="171"/>
                    </a:cubicBezTo>
                    <a:close/>
                    <a:moveTo>
                      <a:pt x="6568" y="1"/>
                    </a:moveTo>
                    <a:cubicBezTo>
                      <a:pt x="6199" y="1"/>
                      <a:pt x="5866" y="257"/>
                      <a:pt x="5784" y="633"/>
                    </a:cubicBezTo>
                    <a:lnTo>
                      <a:pt x="5630" y="1334"/>
                    </a:lnTo>
                    <a:cubicBezTo>
                      <a:pt x="5597" y="1333"/>
                      <a:pt x="5563" y="1332"/>
                      <a:pt x="5530" y="1332"/>
                    </a:cubicBezTo>
                    <a:cubicBezTo>
                      <a:pt x="5014" y="1332"/>
                      <a:pt x="4514" y="1430"/>
                      <a:pt x="4034" y="1620"/>
                    </a:cubicBezTo>
                    <a:lnTo>
                      <a:pt x="3647" y="1017"/>
                    </a:lnTo>
                    <a:cubicBezTo>
                      <a:pt x="3531" y="836"/>
                      <a:pt x="3351" y="711"/>
                      <a:pt x="3142" y="665"/>
                    </a:cubicBezTo>
                    <a:cubicBezTo>
                      <a:pt x="3084" y="653"/>
                      <a:pt x="3027" y="647"/>
                      <a:pt x="2969" y="647"/>
                    </a:cubicBezTo>
                    <a:cubicBezTo>
                      <a:pt x="2817" y="647"/>
                      <a:pt x="2667" y="690"/>
                      <a:pt x="2536" y="774"/>
                    </a:cubicBezTo>
                    <a:cubicBezTo>
                      <a:pt x="2162" y="1013"/>
                      <a:pt x="2053" y="1511"/>
                      <a:pt x="2293" y="1885"/>
                    </a:cubicBezTo>
                    <a:lnTo>
                      <a:pt x="2679" y="2488"/>
                    </a:lnTo>
                    <a:cubicBezTo>
                      <a:pt x="2282" y="2868"/>
                      <a:pt x="1972" y="3314"/>
                      <a:pt x="1753" y="3819"/>
                    </a:cubicBezTo>
                    <a:lnTo>
                      <a:pt x="1053" y="3665"/>
                    </a:lnTo>
                    <a:cubicBezTo>
                      <a:pt x="995" y="3653"/>
                      <a:pt x="937" y="3647"/>
                      <a:pt x="881" y="3647"/>
                    </a:cubicBezTo>
                    <a:cubicBezTo>
                      <a:pt x="511" y="3647"/>
                      <a:pt x="178" y="3904"/>
                      <a:pt x="96" y="4280"/>
                    </a:cubicBezTo>
                    <a:cubicBezTo>
                      <a:pt x="0" y="4713"/>
                      <a:pt x="275" y="5142"/>
                      <a:pt x="709" y="5237"/>
                    </a:cubicBezTo>
                    <a:lnTo>
                      <a:pt x="1408" y="5390"/>
                    </a:lnTo>
                    <a:cubicBezTo>
                      <a:pt x="1396" y="5939"/>
                      <a:pt x="1493" y="6476"/>
                      <a:pt x="1695" y="6986"/>
                    </a:cubicBezTo>
                    <a:lnTo>
                      <a:pt x="1091" y="7374"/>
                    </a:lnTo>
                    <a:cubicBezTo>
                      <a:pt x="717" y="7612"/>
                      <a:pt x="608" y="8110"/>
                      <a:pt x="849" y="8484"/>
                    </a:cubicBezTo>
                    <a:cubicBezTo>
                      <a:pt x="1002" y="8723"/>
                      <a:pt x="1261" y="8853"/>
                      <a:pt x="1525" y="8853"/>
                    </a:cubicBezTo>
                    <a:cubicBezTo>
                      <a:pt x="1674" y="8853"/>
                      <a:pt x="1825" y="8812"/>
                      <a:pt x="1960" y="8726"/>
                    </a:cubicBezTo>
                    <a:lnTo>
                      <a:pt x="2563" y="8340"/>
                    </a:lnTo>
                    <a:cubicBezTo>
                      <a:pt x="2941" y="8737"/>
                      <a:pt x="3389" y="9046"/>
                      <a:pt x="3893" y="9265"/>
                    </a:cubicBezTo>
                    <a:lnTo>
                      <a:pt x="3740" y="9965"/>
                    </a:lnTo>
                    <a:cubicBezTo>
                      <a:pt x="3695" y="10176"/>
                      <a:pt x="3734" y="10390"/>
                      <a:pt x="3849" y="10571"/>
                    </a:cubicBezTo>
                    <a:cubicBezTo>
                      <a:pt x="3966" y="10752"/>
                      <a:pt x="4145" y="10877"/>
                      <a:pt x="4355" y="10923"/>
                    </a:cubicBezTo>
                    <a:cubicBezTo>
                      <a:pt x="4413" y="10934"/>
                      <a:pt x="4470" y="10940"/>
                      <a:pt x="4527" y="10940"/>
                    </a:cubicBezTo>
                    <a:cubicBezTo>
                      <a:pt x="4897" y="10940"/>
                      <a:pt x="5230" y="10684"/>
                      <a:pt x="5313" y="10307"/>
                    </a:cubicBezTo>
                    <a:lnTo>
                      <a:pt x="5465" y="9609"/>
                    </a:lnTo>
                    <a:cubicBezTo>
                      <a:pt x="5497" y="9610"/>
                      <a:pt x="5528" y="9610"/>
                      <a:pt x="5559" y="9610"/>
                    </a:cubicBezTo>
                    <a:cubicBezTo>
                      <a:pt x="6078" y="9610"/>
                      <a:pt x="6581" y="9512"/>
                      <a:pt x="7062" y="9321"/>
                    </a:cubicBezTo>
                    <a:lnTo>
                      <a:pt x="7450" y="9925"/>
                    </a:lnTo>
                    <a:cubicBezTo>
                      <a:pt x="7566" y="10105"/>
                      <a:pt x="7745" y="10232"/>
                      <a:pt x="7955" y="10276"/>
                    </a:cubicBezTo>
                    <a:cubicBezTo>
                      <a:pt x="8013" y="10289"/>
                      <a:pt x="8071" y="10295"/>
                      <a:pt x="8128" y="10295"/>
                    </a:cubicBezTo>
                    <a:cubicBezTo>
                      <a:pt x="8281" y="10295"/>
                      <a:pt x="8430" y="10252"/>
                      <a:pt x="8561" y="10167"/>
                    </a:cubicBezTo>
                    <a:cubicBezTo>
                      <a:pt x="8742" y="10052"/>
                      <a:pt x="8867" y="9874"/>
                      <a:pt x="8913" y="9663"/>
                    </a:cubicBezTo>
                    <a:cubicBezTo>
                      <a:pt x="8957" y="9453"/>
                      <a:pt x="8919" y="9237"/>
                      <a:pt x="8804" y="9057"/>
                    </a:cubicBezTo>
                    <a:lnTo>
                      <a:pt x="8417" y="8454"/>
                    </a:lnTo>
                    <a:cubicBezTo>
                      <a:pt x="8814" y="8074"/>
                      <a:pt x="9125" y="7628"/>
                      <a:pt x="9343" y="7123"/>
                    </a:cubicBezTo>
                    <a:lnTo>
                      <a:pt x="10044" y="7276"/>
                    </a:lnTo>
                    <a:cubicBezTo>
                      <a:pt x="10101" y="7288"/>
                      <a:pt x="10159" y="7295"/>
                      <a:pt x="10216" y="7295"/>
                    </a:cubicBezTo>
                    <a:cubicBezTo>
                      <a:pt x="10585" y="7295"/>
                      <a:pt x="10919" y="7038"/>
                      <a:pt x="11001" y="6663"/>
                    </a:cubicBezTo>
                    <a:cubicBezTo>
                      <a:pt x="11046" y="6452"/>
                      <a:pt x="11007" y="6237"/>
                      <a:pt x="10892" y="6057"/>
                    </a:cubicBezTo>
                    <a:cubicBezTo>
                      <a:pt x="10776" y="5876"/>
                      <a:pt x="10596" y="5750"/>
                      <a:pt x="10386" y="5705"/>
                    </a:cubicBezTo>
                    <a:lnTo>
                      <a:pt x="9687" y="5552"/>
                    </a:lnTo>
                    <a:cubicBezTo>
                      <a:pt x="9698" y="5002"/>
                      <a:pt x="9603" y="4467"/>
                      <a:pt x="9401" y="3955"/>
                    </a:cubicBezTo>
                    <a:lnTo>
                      <a:pt x="10004" y="3569"/>
                    </a:lnTo>
                    <a:cubicBezTo>
                      <a:pt x="10377" y="3330"/>
                      <a:pt x="10486" y="2832"/>
                      <a:pt x="10246" y="2459"/>
                    </a:cubicBezTo>
                    <a:cubicBezTo>
                      <a:pt x="10093" y="2219"/>
                      <a:pt x="9834" y="2089"/>
                      <a:pt x="9569" y="2089"/>
                    </a:cubicBezTo>
                    <a:cubicBezTo>
                      <a:pt x="9421" y="2089"/>
                      <a:pt x="9270" y="2130"/>
                      <a:pt x="9136" y="2216"/>
                    </a:cubicBezTo>
                    <a:lnTo>
                      <a:pt x="8532" y="2602"/>
                    </a:lnTo>
                    <a:cubicBezTo>
                      <a:pt x="8153" y="2205"/>
                      <a:pt x="7706" y="1895"/>
                      <a:pt x="7201" y="1676"/>
                    </a:cubicBezTo>
                    <a:lnTo>
                      <a:pt x="7354" y="977"/>
                    </a:lnTo>
                    <a:cubicBezTo>
                      <a:pt x="7450" y="544"/>
                      <a:pt x="7175" y="114"/>
                      <a:pt x="6741" y="20"/>
                    </a:cubicBezTo>
                    <a:cubicBezTo>
                      <a:pt x="6683" y="7"/>
                      <a:pt x="6625" y="1"/>
                      <a:pt x="6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7449924" y="3047890"/>
                <a:ext cx="378823" cy="373968"/>
              </a:xfrm>
              <a:custGeom>
                <a:rect b="b" l="l" r="r" t="t"/>
                <a:pathLst>
                  <a:path extrusionOk="0" h="6008" w="6086">
                    <a:moveTo>
                      <a:pt x="3044" y="1369"/>
                    </a:moveTo>
                    <a:cubicBezTo>
                      <a:pt x="3345" y="1369"/>
                      <a:pt x="3650" y="1452"/>
                      <a:pt x="3922" y="1626"/>
                    </a:cubicBezTo>
                    <a:cubicBezTo>
                      <a:pt x="4684" y="2113"/>
                      <a:pt x="4907" y="3125"/>
                      <a:pt x="4421" y="3886"/>
                    </a:cubicBezTo>
                    <a:cubicBezTo>
                      <a:pt x="4108" y="4375"/>
                      <a:pt x="3579" y="4642"/>
                      <a:pt x="3039" y="4642"/>
                    </a:cubicBezTo>
                    <a:cubicBezTo>
                      <a:pt x="2738" y="4642"/>
                      <a:pt x="2434" y="4559"/>
                      <a:pt x="2161" y="4384"/>
                    </a:cubicBezTo>
                    <a:cubicBezTo>
                      <a:pt x="1400" y="3898"/>
                      <a:pt x="1176" y="2886"/>
                      <a:pt x="1663" y="2124"/>
                    </a:cubicBezTo>
                    <a:cubicBezTo>
                      <a:pt x="1975" y="1636"/>
                      <a:pt x="2503" y="1369"/>
                      <a:pt x="3044" y="1369"/>
                    </a:cubicBezTo>
                    <a:close/>
                    <a:moveTo>
                      <a:pt x="2471" y="1"/>
                    </a:moveTo>
                    <a:cubicBezTo>
                      <a:pt x="2442" y="1"/>
                      <a:pt x="2413" y="4"/>
                      <a:pt x="2384" y="10"/>
                    </a:cubicBezTo>
                    <a:cubicBezTo>
                      <a:pt x="2168" y="58"/>
                      <a:pt x="2029" y="272"/>
                      <a:pt x="2078" y="489"/>
                    </a:cubicBezTo>
                    <a:lnTo>
                      <a:pt x="2173" y="917"/>
                    </a:lnTo>
                    <a:cubicBezTo>
                      <a:pt x="1879" y="1039"/>
                      <a:pt x="1609" y="1224"/>
                      <a:pt x="1385" y="1467"/>
                    </a:cubicBezTo>
                    <a:lnTo>
                      <a:pt x="1017" y="1231"/>
                    </a:lnTo>
                    <a:cubicBezTo>
                      <a:pt x="950" y="1188"/>
                      <a:pt x="875" y="1167"/>
                      <a:pt x="801" y="1167"/>
                    </a:cubicBezTo>
                    <a:cubicBezTo>
                      <a:pt x="668" y="1167"/>
                      <a:pt x="538" y="1233"/>
                      <a:pt x="461" y="1353"/>
                    </a:cubicBezTo>
                    <a:cubicBezTo>
                      <a:pt x="342" y="1540"/>
                      <a:pt x="397" y="1789"/>
                      <a:pt x="584" y="1908"/>
                    </a:cubicBezTo>
                    <a:lnTo>
                      <a:pt x="952" y="2144"/>
                    </a:lnTo>
                    <a:cubicBezTo>
                      <a:pt x="826" y="2450"/>
                      <a:pt x="772" y="2772"/>
                      <a:pt x="783" y="3089"/>
                    </a:cubicBezTo>
                    <a:lnTo>
                      <a:pt x="356" y="3185"/>
                    </a:lnTo>
                    <a:cubicBezTo>
                      <a:pt x="139" y="3232"/>
                      <a:pt x="1" y="3446"/>
                      <a:pt x="49" y="3663"/>
                    </a:cubicBezTo>
                    <a:cubicBezTo>
                      <a:pt x="91" y="3851"/>
                      <a:pt x="256" y="3979"/>
                      <a:pt x="441" y="3979"/>
                    </a:cubicBezTo>
                    <a:cubicBezTo>
                      <a:pt x="470" y="3979"/>
                      <a:pt x="499" y="3976"/>
                      <a:pt x="528" y="3969"/>
                    </a:cubicBezTo>
                    <a:lnTo>
                      <a:pt x="955" y="3875"/>
                    </a:lnTo>
                    <a:cubicBezTo>
                      <a:pt x="1078" y="4168"/>
                      <a:pt x="1264" y="4437"/>
                      <a:pt x="1505" y="4661"/>
                    </a:cubicBezTo>
                    <a:lnTo>
                      <a:pt x="1270" y="5030"/>
                    </a:lnTo>
                    <a:cubicBezTo>
                      <a:pt x="1150" y="5217"/>
                      <a:pt x="1204" y="5466"/>
                      <a:pt x="1391" y="5585"/>
                    </a:cubicBezTo>
                    <a:cubicBezTo>
                      <a:pt x="1458" y="5628"/>
                      <a:pt x="1534" y="5649"/>
                      <a:pt x="1608" y="5649"/>
                    </a:cubicBezTo>
                    <a:cubicBezTo>
                      <a:pt x="1740" y="5649"/>
                      <a:pt x="1870" y="5583"/>
                      <a:pt x="1946" y="5464"/>
                    </a:cubicBezTo>
                    <a:lnTo>
                      <a:pt x="2183" y="5095"/>
                    </a:lnTo>
                    <a:cubicBezTo>
                      <a:pt x="2461" y="5209"/>
                      <a:pt x="2752" y="5265"/>
                      <a:pt x="3041" y="5265"/>
                    </a:cubicBezTo>
                    <a:cubicBezTo>
                      <a:pt x="3070" y="5265"/>
                      <a:pt x="3099" y="5265"/>
                      <a:pt x="3129" y="5263"/>
                    </a:cubicBezTo>
                    <a:lnTo>
                      <a:pt x="3223" y="5692"/>
                    </a:lnTo>
                    <a:cubicBezTo>
                      <a:pt x="3265" y="5880"/>
                      <a:pt x="3431" y="6008"/>
                      <a:pt x="3615" y="6008"/>
                    </a:cubicBezTo>
                    <a:cubicBezTo>
                      <a:pt x="3643" y="6008"/>
                      <a:pt x="3672" y="6005"/>
                      <a:pt x="3701" y="5998"/>
                    </a:cubicBezTo>
                    <a:cubicBezTo>
                      <a:pt x="3918" y="5950"/>
                      <a:pt x="4056" y="5736"/>
                      <a:pt x="4009" y="5520"/>
                    </a:cubicBezTo>
                    <a:lnTo>
                      <a:pt x="3913" y="5091"/>
                    </a:lnTo>
                    <a:cubicBezTo>
                      <a:pt x="4207" y="4970"/>
                      <a:pt x="4477" y="4784"/>
                      <a:pt x="4701" y="4541"/>
                    </a:cubicBezTo>
                    <a:lnTo>
                      <a:pt x="5069" y="4778"/>
                    </a:lnTo>
                    <a:cubicBezTo>
                      <a:pt x="5136" y="4820"/>
                      <a:pt x="5211" y="4841"/>
                      <a:pt x="5285" y="4841"/>
                    </a:cubicBezTo>
                    <a:cubicBezTo>
                      <a:pt x="5418" y="4841"/>
                      <a:pt x="5548" y="4775"/>
                      <a:pt x="5624" y="4655"/>
                    </a:cubicBezTo>
                    <a:cubicBezTo>
                      <a:pt x="5744" y="4467"/>
                      <a:pt x="5690" y="4219"/>
                      <a:pt x="5503" y="4100"/>
                    </a:cubicBezTo>
                    <a:lnTo>
                      <a:pt x="5135" y="3864"/>
                    </a:lnTo>
                    <a:cubicBezTo>
                      <a:pt x="5260" y="3558"/>
                      <a:pt x="5314" y="3237"/>
                      <a:pt x="5303" y="2918"/>
                    </a:cubicBezTo>
                    <a:lnTo>
                      <a:pt x="5731" y="2824"/>
                    </a:lnTo>
                    <a:cubicBezTo>
                      <a:pt x="5947" y="2776"/>
                      <a:pt x="6085" y="2562"/>
                      <a:pt x="6037" y="2345"/>
                    </a:cubicBezTo>
                    <a:cubicBezTo>
                      <a:pt x="5995" y="2157"/>
                      <a:pt x="5829" y="2029"/>
                      <a:pt x="5645" y="2029"/>
                    </a:cubicBezTo>
                    <a:cubicBezTo>
                      <a:pt x="5616" y="2029"/>
                      <a:pt x="5587" y="2033"/>
                      <a:pt x="5558" y="2039"/>
                    </a:cubicBezTo>
                    <a:lnTo>
                      <a:pt x="5130" y="2133"/>
                    </a:lnTo>
                    <a:cubicBezTo>
                      <a:pt x="5008" y="1841"/>
                      <a:pt x="4823" y="1570"/>
                      <a:pt x="4580" y="1346"/>
                    </a:cubicBezTo>
                    <a:lnTo>
                      <a:pt x="4816" y="977"/>
                    </a:lnTo>
                    <a:cubicBezTo>
                      <a:pt x="4935" y="791"/>
                      <a:pt x="4881" y="541"/>
                      <a:pt x="4695" y="422"/>
                    </a:cubicBezTo>
                    <a:cubicBezTo>
                      <a:pt x="4628" y="379"/>
                      <a:pt x="4553" y="359"/>
                      <a:pt x="4479" y="359"/>
                    </a:cubicBezTo>
                    <a:cubicBezTo>
                      <a:pt x="4346" y="359"/>
                      <a:pt x="4216" y="425"/>
                      <a:pt x="4139" y="545"/>
                    </a:cubicBezTo>
                    <a:lnTo>
                      <a:pt x="3903" y="913"/>
                    </a:lnTo>
                    <a:cubicBezTo>
                      <a:pt x="3623" y="798"/>
                      <a:pt x="3330" y="742"/>
                      <a:pt x="3039" y="742"/>
                    </a:cubicBezTo>
                    <a:cubicBezTo>
                      <a:pt x="3012" y="742"/>
                      <a:pt x="2984" y="743"/>
                      <a:pt x="2957" y="744"/>
                    </a:cubicBezTo>
                    <a:lnTo>
                      <a:pt x="2863" y="316"/>
                    </a:lnTo>
                    <a:cubicBezTo>
                      <a:pt x="2822" y="128"/>
                      <a:pt x="2655" y="1"/>
                      <a:pt x="24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7444322" y="3042537"/>
                <a:ext cx="388284" cy="384487"/>
              </a:xfrm>
              <a:custGeom>
                <a:rect b="b" l="l" r="r" t="t"/>
                <a:pathLst>
                  <a:path extrusionOk="0" h="6177" w="6238">
                    <a:moveTo>
                      <a:pt x="3135" y="1538"/>
                    </a:moveTo>
                    <a:cubicBezTo>
                      <a:pt x="3427" y="1538"/>
                      <a:pt x="3716" y="1621"/>
                      <a:pt x="3969" y="1781"/>
                    </a:cubicBezTo>
                    <a:cubicBezTo>
                      <a:pt x="4690" y="2241"/>
                      <a:pt x="4901" y="3204"/>
                      <a:pt x="4441" y="3926"/>
                    </a:cubicBezTo>
                    <a:cubicBezTo>
                      <a:pt x="4218" y="4275"/>
                      <a:pt x="3871" y="4517"/>
                      <a:pt x="3467" y="4606"/>
                    </a:cubicBezTo>
                    <a:cubicBezTo>
                      <a:pt x="3354" y="4631"/>
                      <a:pt x="3241" y="4643"/>
                      <a:pt x="3129" y="4643"/>
                    </a:cubicBezTo>
                    <a:cubicBezTo>
                      <a:pt x="2836" y="4643"/>
                      <a:pt x="2549" y="4560"/>
                      <a:pt x="2296" y="4399"/>
                    </a:cubicBezTo>
                    <a:cubicBezTo>
                      <a:pt x="1947" y="4176"/>
                      <a:pt x="1706" y="3829"/>
                      <a:pt x="1616" y="3424"/>
                    </a:cubicBezTo>
                    <a:cubicBezTo>
                      <a:pt x="1527" y="3020"/>
                      <a:pt x="1601" y="2603"/>
                      <a:pt x="1824" y="2255"/>
                    </a:cubicBezTo>
                    <a:cubicBezTo>
                      <a:pt x="2047" y="1904"/>
                      <a:pt x="2393" y="1663"/>
                      <a:pt x="2798" y="1574"/>
                    </a:cubicBezTo>
                    <a:cubicBezTo>
                      <a:pt x="2911" y="1549"/>
                      <a:pt x="3024" y="1538"/>
                      <a:pt x="3135" y="1538"/>
                    </a:cubicBezTo>
                    <a:close/>
                    <a:moveTo>
                      <a:pt x="3136" y="1370"/>
                    </a:moveTo>
                    <a:cubicBezTo>
                      <a:pt x="3012" y="1370"/>
                      <a:pt x="2887" y="1384"/>
                      <a:pt x="2763" y="1411"/>
                    </a:cubicBezTo>
                    <a:cubicBezTo>
                      <a:pt x="2315" y="1510"/>
                      <a:pt x="1932" y="1778"/>
                      <a:pt x="1684" y="2164"/>
                    </a:cubicBezTo>
                    <a:cubicBezTo>
                      <a:pt x="1437" y="2552"/>
                      <a:pt x="1355" y="3012"/>
                      <a:pt x="1453" y="3461"/>
                    </a:cubicBezTo>
                    <a:cubicBezTo>
                      <a:pt x="1552" y="3910"/>
                      <a:pt x="1821" y="4292"/>
                      <a:pt x="2207" y="4540"/>
                    </a:cubicBezTo>
                    <a:cubicBezTo>
                      <a:pt x="2487" y="4719"/>
                      <a:pt x="2804" y="4811"/>
                      <a:pt x="3129" y="4811"/>
                    </a:cubicBezTo>
                    <a:cubicBezTo>
                      <a:pt x="3253" y="4811"/>
                      <a:pt x="3378" y="4797"/>
                      <a:pt x="3504" y="4771"/>
                    </a:cubicBezTo>
                    <a:cubicBezTo>
                      <a:pt x="3952" y="4673"/>
                      <a:pt x="4335" y="4404"/>
                      <a:pt x="4583" y="4017"/>
                    </a:cubicBezTo>
                    <a:cubicBezTo>
                      <a:pt x="5093" y="3218"/>
                      <a:pt x="4858" y="2153"/>
                      <a:pt x="4059" y="1642"/>
                    </a:cubicBezTo>
                    <a:cubicBezTo>
                      <a:pt x="3780" y="1463"/>
                      <a:pt x="3461" y="1370"/>
                      <a:pt x="3136" y="1370"/>
                    </a:cubicBezTo>
                    <a:close/>
                    <a:moveTo>
                      <a:pt x="2561" y="168"/>
                    </a:moveTo>
                    <a:cubicBezTo>
                      <a:pt x="2622" y="168"/>
                      <a:pt x="2681" y="185"/>
                      <a:pt x="2733" y="218"/>
                    </a:cubicBezTo>
                    <a:cubicBezTo>
                      <a:pt x="2804" y="263"/>
                      <a:pt x="2854" y="335"/>
                      <a:pt x="2872" y="418"/>
                    </a:cubicBezTo>
                    <a:lnTo>
                      <a:pt x="2981" y="913"/>
                    </a:lnTo>
                    <a:lnTo>
                      <a:pt x="3051" y="911"/>
                    </a:lnTo>
                    <a:cubicBezTo>
                      <a:pt x="3079" y="910"/>
                      <a:pt x="3106" y="909"/>
                      <a:pt x="3134" y="909"/>
                    </a:cubicBezTo>
                    <a:cubicBezTo>
                      <a:pt x="3419" y="909"/>
                      <a:pt x="3696" y="964"/>
                      <a:pt x="3962" y="1073"/>
                    </a:cubicBezTo>
                    <a:lnTo>
                      <a:pt x="4027" y="1100"/>
                    </a:lnTo>
                    <a:lnTo>
                      <a:pt x="4300" y="672"/>
                    </a:lnTo>
                    <a:cubicBezTo>
                      <a:pt x="4346" y="600"/>
                      <a:pt x="4417" y="552"/>
                      <a:pt x="4500" y="533"/>
                    </a:cubicBezTo>
                    <a:cubicBezTo>
                      <a:pt x="4523" y="528"/>
                      <a:pt x="4546" y="525"/>
                      <a:pt x="4569" y="525"/>
                    </a:cubicBezTo>
                    <a:cubicBezTo>
                      <a:pt x="4629" y="525"/>
                      <a:pt x="4688" y="543"/>
                      <a:pt x="4740" y="576"/>
                    </a:cubicBezTo>
                    <a:cubicBezTo>
                      <a:pt x="4888" y="671"/>
                      <a:pt x="4932" y="867"/>
                      <a:pt x="4837" y="1016"/>
                    </a:cubicBezTo>
                    <a:lnTo>
                      <a:pt x="4563" y="1444"/>
                    </a:lnTo>
                    <a:lnTo>
                      <a:pt x="4615" y="1492"/>
                    </a:lnTo>
                    <a:cubicBezTo>
                      <a:pt x="4847" y="1706"/>
                      <a:pt x="5024" y="1960"/>
                      <a:pt x="5145" y="2251"/>
                    </a:cubicBezTo>
                    <a:lnTo>
                      <a:pt x="5172" y="2316"/>
                    </a:lnTo>
                    <a:lnTo>
                      <a:pt x="5668" y="2207"/>
                    </a:lnTo>
                    <a:cubicBezTo>
                      <a:pt x="5691" y="2202"/>
                      <a:pt x="5714" y="2199"/>
                      <a:pt x="5737" y="2199"/>
                    </a:cubicBezTo>
                    <a:cubicBezTo>
                      <a:pt x="5797" y="2199"/>
                      <a:pt x="5856" y="2217"/>
                      <a:pt x="5907" y="2250"/>
                    </a:cubicBezTo>
                    <a:cubicBezTo>
                      <a:pt x="5979" y="2294"/>
                      <a:pt x="6028" y="2366"/>
                      <a:pt x="6046" y="2449"/>
                    </a:cubicBezTo>
                    <a:cubicBezTo>
                      <a:pt x="6065" y="2532"/>
                      <a:pt x="6049" y="2618"/>
                      <a:pt x="6004" y="2690"/>
                    </a:cubicBezTo>
                    <a:cubicBezTo>
                      <a:pt x="5958" y="2760"/>
                      <a:pt x="5887" y="2810"/>
                      <a:pt x="5804" y="2828"/>
                    </a:cubicBezTo>
                    <a:lnTo>
                      <a:pt x="5309" y="2937"/>
                    </a:lnTo>
                    <a:lnTo>
                      <a:pt x="5311" y="3007"/>
                    </a:lnTo>
                    <a:cubicBezTo>
                      <a:pt x="5322" y="3321"/>
                      <a:pt x="5268" y="3627"/>
                      <a:pt x="5149" y="3917"/>
                    </a:cubicBezTo>
                    <a:lnTo>
                      <a:pt x="5122" y="3983"/>
                    </a:lnTo>
                    <a:lnTo>
                      <a:pt x="5549" y="4257"/>
                    </a:lnTo>
                    <a:cubicBezTo>
                      <a:pt x="5621" y="4301"/>
                      <a:pt x="5671" y="4373"/>
                      <a:pt x="5688" y="4456"/>
                    </a:cubicBezTo>
                    <a:cubicBezTo>
                      <a:pt x="5707" y="4539"/>
                      <a:pt x="5692" y="4625"/>
                      <a:pt x="5646" y="4696"/>
                    </a:cubicBezTo>
                    <a:cubicBezTo>
                      <a:pt x="5585" y="4791"/>
                      <a:pt x="5482" y="4843"/>
                      <a:pt x="5377" y="4843"/>
                    </a:cubicBezTo>
                    <a:cubicBezTo>
                      <a:pt x="5318" y="4843"/>
                      <a:pt x="5259" y="4827"/>
                      <a:pt x="5206" y="4793"/>
                    </a:cubicBezTo>
                    <a:lnTo>
                      <a:pt x="4778" y="4519"/>
                    </a:lnTo>
                    <a:lnTo>
                      <a:pt x="4730" y="4571"/>
                    </a:lnTo>
                    <a:cubicBezTo>
                      <a:pt x="4516" y="4802"/>
                      <a:pt x="4260" y="4980"/>
                      <a:pt x="3971" y="5100"/>
                    </a:cubicBezTo>
                    <a:lnTo>
                      <a:pt x="3907" y="5128"/>
                    </a:lnTo>
                    <a:lnTo>
                      <a:pt x="4016" y="5623"/>
                    </a:lnTo>
                    <a:cubicBezTo>
                      <a:pt x="4033" y="5706"/>
                      <a:pt x="4018" y="5793"/>
                      <a:pt x="3972" y="5863"/>
                    </a:cubicBezTo>
                    <a:cubicBezTo>
                      <a:pt x="3927" y="5935"/>
                      <a:pt x="3856" y="5985"/>
                      <a:pt x="3773" y="6002"/>
                    </a:cubicBezTo>
                    <a:cubicBezTo>
                      <a:pt x="3750" y="6007"/>
                      <a:pt x="3728" y="6009"/>
                      <a:pt x="3705" y="6009"/>
                    </a:cubicBezTo>
                    <a:cubicBezTo>
                      <a:pt x="3644" y="6009"/>
                      <a:pt x="3584" y="5992"/>
                      <a:pt x="3533" y="5960"/>
                    </a:cubicBezTo>
                    <a:cubicBezTo>
                      <a:pt x="3461" y="5914"/>
                      <a:pt x="3412" y="5842"/>
                      <a:pt x="3394" y="5759"/>
                    </a:cubicBezTo>
                    <a:lnTo>
                      <a:pt x="3285" y="5264"/>
                    </a:lnTo>
                    <a:lnTo>
                      <a:pt x="3213" y="5265"/>
                    </a:lnTo>
                    <a:cubicBezTo>
                      <a:pt x="3186" y="5266"/>
                      <a:pt x="3159" y="5267"/>
                      <a:pt x="3131" y="5267"/>
                    </a:cubicBezTo>
                    <a:cubicBezTo>
                      <a:pt x="2847" y="5267"/>
                      <a:pt x="2568" y="5212"/>
                      <a:pt x="2303" y="5103"/>
                    </a:cubicBezTo>
                    <a:lnTo>
                      <a:pt x="2238" y="5076"/>
                    </a:lnTo>
                    <a:lnTo>
                      <a:pt x="1964" y="5504"/>
                    </a:lnTo>
                    <a:cubicBezTo>
                      <a:pt x="1903" y="5599"/>
                      <a:pt x="1800" y="5651"/>
                      <a:pt x="1695" y="5651"/>
                    </a:cubicBezTo>
                    <a:cubicBezTo>
                      <a:pt x="1637" y="5651"/>
                      <a:pt x="1578" y="5635"/>
                      <a:pt x="1525" y="5602"/>
                    </a:cubicBezTo>
                    <a:cubicBezTo>
                      <a:pt x="1453" y="5556"/>
                      <a:pt x="1403" y="5484"/>
                      <a:pt x="1386" y="5401"/>
                    </a:cubicBezTo>
                    <a:cubicBezTo>
                      <a:pt x="1367" y="5318"/>
                      <a:pt x="1383" y="5233"/>
                      <a:pt x="1428" y="5162"/>
                    </a:cubicBezTo>
                    <a:lnTo>
                      <a:pt x="1702" y="4733"/>
                    </a:lnTo>
                    <a:lnTo>
                      <a:pt x="1650" y="4685"/>
                    </a:lnTo>
                    <a:cubicBezTo>
                      <a:pt x="1419" y="4471"/>
                      <a:pt x="1242" y="4217"/>
                      <a:pt x="1121" y="3927"/>
                    </a:cubicBezTo>
                    <a:lnTo>
                      <a:pt x="1093" y="3862"/>
                    </a:lnTo>
                    <a:lnTo>
                      <a:pt x="598" y="3971"/>
                    </a:lnTo>
                    <a:cubicBezTo>
                      <a:pt x="575" y="3976"/>
                      <a:pt x="553" y="3979"/>
                      <a:pt x="530" y="3979"/>
                    </a:cubicBezTo>
                    <a:cubicBezTo>
                      <a:pt x="384" y="3979"/>
                      <a:pt x="252" y="3877"/>
                      <a:pt x="219" y="3728"/>
                    </a:cubicBezTo>
                    <a:cubicBezTo>
                      <a:pt x="182" y="3557"/>
                      <a:pt x="291" y="3387"/>
                      <a:pt x="462" y="3350"/>
                    </a:cubicBezTo>
                    <a:lnTo>
                      <a:pt x="957" y="3241"/>
                    </a:lnTo>
                    <a:lnTo>
                      <a:pt x="955" y="3170"/>
                    </a:lnTo>
                    <a:cubicBezTo>
                      <a:pt x="943" y="2857"/>
                      <a:pt x="998" y="2550"/>
                      <a:pt x="1117" y="2260"/>
                    </a:cubicBezTo>
                    <a:lnTo>
                      <a:pt x="1144" y="2195"/>
                    </a:lnTo>
                    <a:lnTo>
                      <a:pt x="716" y="1922"/>
                    </a:lnTo>
                    <a:cubicBezTo>
                      <a:pt x="645" y="1876"/>
                      <a:pt x="595" y="1804"/>
                      <a:pt x="577" y="1721"/>
                    </a:cubicBezTo>
                    <a:cubicBezTo>
                      <a:pt x="559" y="1638"/>
                      <a:pt x="574" y="1553"/>
                      <a:pt x="620" y="1482"/>
                    </a:cubicBezTo>
                    <a:cubicBezTo>
                      <a:pt x="681" y="1386"/>
                      <a:pt x="784" y="1335"/>
                      <a:pt x="889" y="1335"/>
                    </a:cubicBezTo>
                    <a:cubicBezTo>
                      <a:pt x="948" y="1335"/>
                      <a:pt x="1007" y="1351"/>
                      <a:pt x="1060" y="1384"/>
                    </a:cubicBezTo>
                    <a:lnTo>
                      <a:pt x="1487" y="1658"/>
                    </a:lnTo>
                    <a:lnTo>
                      <a:pt x="1536" y="1606"/>
                    </a:lnTo>
                    <a:cubicBezTo>
                      <a:pt x="1750" y="1375"/>
                      <a:pt x="2004" y="1197"/>
                      <a:pt x="2295" y="1077"/>
                    </a:cubicBezTo>
                    <a:lnTo>
                      <a:pt x="2359" y="1050"/>
                    </a:lnTo>
                    <a:lnTo>
                      <a:pt x="2250" y="554"/>
                    </a:lnTo>
                    <a:cubicBezTo>
                      <a:pt x="2233" y="471"/>
                      <a:pt x="2248" y="386"/>
                      <a:pt x="2294" y="314"/>
                    </a:cubicBezTo>
                    <a:cubicBezTo>
                      <a:pt x="2338" y="242"/>
                      <a:pt x="2410" y="194"/>
                      <a:pt x="2493" y="175"/>
                    </a:cubicBezTo>
                    <a:cubicBezTo>
                      <a:pt x="2516" y="170"/>
                      <a:pt x="2538" y="168"/>
                      <a:pt x="2561" y="168"/>
                    </a:cubicBezTo>
                    <a:close/>
                    <a:moveTo>
                      <a:pt x="2562" y="1"/>
                    </a:moveTo>
                    <a:cubicBezTo>
                      <a:pt x="2526" y="1"/>
                      <a:pt x="2491" y="5"/>
                      <a:pt x="2456" y="13"/>
                    </a:cubicBezTo>
                    <a:cubicBezTo>
                      <a:pt x="2329" y="41"/>
                      <a:pt x="2221" y="117"/>
                      <a:pt x="2151" y="226"/>
                    </a:cubicBezTo>
                    <a:cubicBezTo>
                      <a:pt x="2081" y="335"/>
                      <a:pt x="2057" y="465"/>
                      <a:pt x="2086" y="591"/>
                    </a:cubicBezTo>
                    <a:lnTo>
                      <a:pt x="2165" y="952"/>
                    </a:lnTo>
                    <a:cubicBezTo>
                      <a:pt x="1901" y="1072"/>
                      <a:pt x="1665" y="1237"/>
                      <a:pt x="1460" y="1444"/>
                    </a:cubicBezTo>
                    <a:lnTo>
                      <a:pt x="1149" y="1245"/>
                    </a:lnTo>
                    <a:cubicBezTo>
                      <a:pt x="1069" y="1194"/>
                      <a:pt x="978" y="1169"/>
                      <a:pt x="889" y="1169"/>
                    </a:cubicBezTo>
                    <a:cubicBezTo>
                      <a:pt x="729" y="1169"/>
                      <a:pt x="571" y="1248"/>
                      <a:pt x="479" y="1393"/>
                    </a:cubicBezTo>
                    <a:cubicBezTo>
                      <a:pt x="334" y="1619"/>
                      <a:pt x="401" y="1920"/>
                      <a:pt x="626" y="2064"/>
                    </a:cubicBezTo>
                    <a:lnTo>
                      <a:pt x="937" y="2262"/>
                    </a:lnTo>
                    <a:cubicBezTo>
                      <a:pt x="836" y="2534"/>
                      <a:pt x="785" y="2817"/>
                      <a:pt x="787" y="3108"/>
                    </a:cubicBezTo>
                    <a:lnTo>
                      <a:pt x="427" y="3188"/>
                    </a:lnTo>
                    <a:cubicBezTo>
                      <a:pt x="164" y="3246"/>
                      <a:pt x="0" y="3505"/>
                      <a:pt x="57" y="3766"/>
                    </a:cubicBezTo>
                    <a:cubicBezTo>
                      <a:pt x="107" y="3992"/>
                      <a:pt x="309" y="4146"/>
                      <a:pt x="532" y="4146"/>
                    </a:cubicBezTo>
                    <a:cubicBezTo>
                      <a:pt x="566" y="4146"/>
                      <a:pt x="601" y="4143"/>
                      <a:pt x="635" y="4135"/>
                    </a:cubicBezTo>
                    <a:lnTo>
                      <a:pt x="997" y="4056"/>
                    </a:lnTo>
                    <a:cubicBezTo>
                      <a:pt x="1116" y="4321"/>
                      <a:pt x="1280" y="4558"/>
                      <a:pt x="1487" y="4761"/>
                    </a:cubicBezTo>
                    <a:lnTo>
                      <a:pt x="1289" y="5072"/>
                    </a:lnTo>
                    <a:cubicBezTo>
                      <a:pt x="1220" y="5181"/>
                      <a:pt x="1197" y="5311"/>
                      <a:pt x="1225" y="5438"/>
                    </a:cubicBezTo>
                    <a:cubicBezTo>
                      <a:pt x="1253" y="5565"/>
                      <a:pt x="1329" y="5673"/>
                      <a:pt x="1438" y="5743"/>
                    </a:cubicBezTo>
                    <a:cubicBezTo>
                      <a:pt x="1518" y="5794"/>
                      <a:pt x="1609" y="5819"/>
                      <a:pt x="1698" y="5819"/>
                    </a:cubicBezTo>
                    <a:cubicBezTo>
                      <a:pt x="1858" y="5819"/>
                      <a:pt x="2015" y="5740"/>
                      <a:pt x="2108" y="5595"/>
                    </a:cubicBezTo>
                    <a:lnTo>
                      <a:pt x="2306" y="5284"/>
                    </a:lnTo>
                    <a:cubicBezTo>
                      <a:pt x="2559" y="5378"/>
                      <a:pt x="2823" y="5434"/>
                      <a:pt x="3091" y="5434"/>
                    </a:cubicBezTo>
                    <a:cubicBezTo>
                      <a:pt x="3111" y="5434"/>
                      <a:pt x="3132" y="5434"/>
                      <a:pt x="3152" y="5433"/>
                    </a:cubicBezTo>
                    <a:lnTo>
                      <a:pt x="3232" y="5795"/>
                    </a:lnTo>
                    <a:cubicBezTo>
                      <a:pt x="3260" y="5922"/>
                      <a:pt x="3336" y="6029"/>
                      <a:pt x="3445" y="6100"/>
                    </a:cubicBezTo>
                    <a:cubicBezTo>
                      <a:pt x="3523" y="6151"/>
                      <a:pt x="3613" y="6177"/>
                      <a:pt x="3704" y="6177"/>
                    </a:cubicBezTo>
                    <a:cubicBezTo>
                      <a:pt x="3738" y="6177"/>
                      <a:pt x="3774" y="6172"/>
                      <a:pt x="3810" y="6164"/>
                    </a:cubicBezTo>
                    <a:cubicBezTo>
                      <a:pt x="3938" y="6136"/>
                      <a:pt x="4045" y="6060"/>
                      <a:pt x="4115" y="5951"/>
                    </a:cubicBezTo>
                    <a:cubicBezTo>
                      <a:pt x="4185" y="5842"/>
                      <a:pt x="4209" y="5713"/>
                      <a:pt x="4179" y="5586"/>
                    </a:cubicBezTo>
                    <a:lnTo>
                      <a:pt x="4101" y="5225"/>
                    </a:lnTo>
                    <a:cubicBezTo>
                      <a:pt x="4365" y="5106"/>
                      <a:pt x="4601" y="4941"/>
                      <a:pt x="4805" y="4733"/>
                    </a:cubicBezTo>
                    <a:lnTo>
                      <a:pt x="5117" y="4932"/>
                    </a:lnTo>
                    <a:cubicBezTo>
                      <a:pt x="5197" y="4983"/>
                      <a:pt x="5288" y="5008"/>
                      <a:pt x="5377" y="5008"/>
                    </a:cubicBezTo>
                    <a:cubicBezTo>
                      <a:pt x="5537" y="5008"/>
                      <a:pt x="5694" y="4929"/>
                      <a:pt x="5787" y="4784"/>
                    </a:cubicBezTo>
                    <a:cubicBezTo>
                      <a:pt x="5858" y="4675"/>
                      <a:pt x="5879" y="4545"/>
                      <a:pt x="5852" y="4419"/>
                    </a:cubicBezTo>
                    <a:cubicBezTo>
                      <a:pt x="5823" y="4291"/>
                      <a:pt x="5749" y="4183"/>
                      <a:pt x="5640" y="4113"/>
                    </a:cubicBezTo>
                    <a:lnTo>
                      <a:pt x="5328" y="3915"/>
                    </a:lnTo>
                    <a:cubicBezTo>
                      <a:pt x="5430" y="3643"/>
                      <a:pt x="5481" y="3360"/>
                      <a:pt x="5479" y="3069"/>
                    </a:cubicBezTo>
                    <a:lnTo>
                      <a:pt x="5839" y="2989"/>
                    </a:lnTo>
                    <a:cubicBezTo>
                      <a:pt x="5967" y="2961"/>
                      <a:pt x="6073" y="2886"/>
                      <a:pt x="6144" y="2777"/>
                    </a:cubicBezTo>
                    <a:cubicBezTo>
                      <a:pt x="6214" y="2668"/>
                      <a:pt x="6237" y="2538"/>
                      <a:pt x="6208" y="2411"/>
                    </a:cubicBezTo>
                    <a:cubicBezTo>
                      <a:pt x="6180" y="2284"/>
                      <a:pt x="6105" y="2177"/>
                      <a:pt x="5996" y="2106"/>
                    </a:cubicBezTo>
                    <a:cubicBezTo>
                      <a:pt x="5917" y="2056"/>
                      <a:pt x="5827" y="2030"/>
                      <a:pt x="5736" y="2030"/>
                    </a:cubicBezTo>
                    <a:cubicBezTo>
                      <a:pt x="5701" y="2030"/>
                      <a:pt x="5665" y="2034"/>
                      <a:pt x="5630" y="2042"/>
                    </a:cubicBezTo>
                    <a:lnTo>
                      <a:pt x="5269" y="2121"/>
                    </a:lnTo>
                    <a:cubicBezTo>
                      <a:pt x="5150" y="1856"/>
                      <a:pt x="4986" y="1620"/>
                      <a:pt x="4778" y="1416"/>
                    </a:cubicBezTo>
                    <a:lnTo>
                      <a:pt x="4977" y="1105"/>
                    </a:lnTo>
                    <a:cubicBezTo>
                      <a:pt x="5121" y="880"/>
                      <a:pt x="5054" y="579"/>
                      <a:pt x="4828" y="434"/>
                    </a:cubicBezTo>
                    <a:cubicBezTo>
                      <a:pt x="4749" y="383"/>
                      <a:pt x="4659" y="358"/>
                      <a:pt x="4568" y="358"/>
                    </a:cubicBezTo>
                    <a:cubicBezTo>
                      <a:pt x="4533" y="358"/>
                      <a:pt x="4498" y="362"/>
                      <a:pt x="4463" y="369"/>
                    </a:cubicBezTo>
                    <a:cubicBezTo>
                      <a:pt x="4335" y="398"/>
                      <a:pt x="4228" y="473"/>
                      <a:pt x="4158" y="582"/>
                    </a:cubicBezTo>
                    <a:lnTo>
                      <a:pt x="3959" y="893"/>
                    </a:lnTo>
                    <a:cubicBezTo>
                      <a:pt x="3690" y="792"/>
                      <a:pt x="3411" y="743"/>
                      <a:pt x="3123" y="743"/>
                    </a:cubicBezTo>
                    <a:cubicBezTo>
                      <a:pt x="3120" y="743"/>
                      <a:pt x="3117" y="743"/>
                      <a:pt x="3114" y="743"/>
                    </a:cubicBezTo>
                    <a:lnTo>
                      <a:pt x="3035" y="383"/>
                    </a:lnTo>
                    <a:cubicBezTo>
                      <a:pt x="3006" y="255"/>
                      <a:pt x="2931" y="148"/>
                      <a:pt x="2822" y="77"/>
                    </a:cubicBezTo>
                    <a:cubicBezTo>
                      <a:pt x="2743" y="27"/>
                      <a:pt x="2653" y="1"/>
                      <a:pt x="2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7250370" y="2710531"/>
                <a:ext cx="375960" cy="371167"/>
              </a:xfrm>
              <a:custGeom>
                <a:rect b="b" l="l" r="r" t="t"/>
                <a:pathLst>
                  <a:path extrusionOk="0" h="5963" w="6040">
                    <a:moveTo>
                      <a:pt x="3022" y="1355"/>
                    </a:moveTo>
                    <a:cubicBezTo>
                      <a:pt x="3321" y="1355"/>
                      <a:pt x="3624" y="1438"/>
                      <a:pt x="3896" y="1611"/>
                    </a:cubicBezTo>
                    <a:cubicBezTo>
                      <a:pt x="4652" y="2094"/>
                      <a:pt x="4874" y="3099"/>
                      <a:pt x="4390" y="3855"/>
                    </a:cubicBezTo>
                    <a:cubicBezTo>
                      <a:pt x="4079" y="4340"/>
                      <a:pt x="3555" y="4605"/>
                      <a:pt x="3019" y="4605"/>
                    </a:cubicBezTo>
                    <a:cubicBezTo>
                      <a:pt x="2720" y="4605"/>
                      <a:pt x="2417" y="4523"/>
                      <a:pt x="2146" y="4350"/>
                    </a:cubicBezTo>
                    <a:cubicBezTo>
                      <a:pt x="1389" y="3867"/>
                      <a:pt x="1167" y="2862"/>
                      <a:pt x="1652" y="2105"/>
                    </a:cubicBezTo>
                    <a:cubicBezTo>
                      <a:pt x="1962" y="1620"/>
                      <a:pt x="2486" y="1355"/>
                      <a:pt x="3022" y="1355"/>
                    </a:cubicBezTo>
                    <a:close/>
                    <a:moveTo>
                      <a:pt x="2452" y="0"/>
                    </a:moveTo>
                    <a:cubicBezTo>
                      <a:pt x="2424" y="0"/>
                      <a:pt x="2395" y="3"/>
                      <a:pt x="2366" y="10"/>
                    </a:cubicBezTo>
                    <a:cubicBezTo>
                      <a:pt x="2151" y="58"/>
                      <a:pt x="2014" y="270"/>
                      <a:pt x="2063" y="485"/>
                    </a:cubicBezTo>
                    <a:lnTo>
                      <a:pt x="2156" y="908"/>
                    </a:lnTo>
                    <a:cubicBezTo>
                      <a:pt x="1864" y="1031"/>
                      <a:pt x="1597" y="1214"/>
                      <a:pt x="1374" y="1455"/>
                    </a:cubicBezTo>
                    <a:lnTo>
                      <a:pt x="1008" y="1222"/>
                    </a:lnTo>
                    <a:cubicBezTo>
                      <a:pt x="941" y="1179"/>
                      <a:pt x="867" y="1159"/>
                      <a:pt x="793" y="1159"/>
                    </a:cubicBezTo>
                    <a:cubicBezTo>
                      <a:pt x="662" y="1159"/>
                      <a:pt x="533" y="1224"/>
                      <a:pt x="456" y="1343"/>
                    </a:cubicBezTo>
                    <a:cubicBezTo>
                      <a:pt x="338" y="1529"/>
                      <a:pt x="392" y="1775"/>
                      <a:pt x="579" y="1894"/>
                    </a:cubicBezTo>
                    <a:lnTo>
                      <a:pt x="944" y="2128"/>
                    </a:lnTo>
                    <a:cubicBezTo>
                      <a:pt x="820" y="2432"/>
                      <a:pt x="766" y="2753"/>
                      <a:pt x="777" y="3068"/>
                    </a:cubicBezTo>
                    <a:lnTo>
                      <a:pt x="353" y="3161"/>
                    </a:lnTo>
                    <a:cubicBezTo>
                      <a:pt x="138" y="3209"/>
                      <a:pt x="1" y="3422"/>
                      <a:pt x="50" y="3636"/>
                    </a:cubicBezTo>
                    <a:cubicBezTo>
                      <a:pt x="91" y="3822"/>
                      <a:pt x="256" y="3949"/>
                      <a:pt x="438" y="3949"/>
                    </a:cubicBezTo>
                    <a:cubicBezTo>
                      <a:pt x="466" y="3949"/>
                      <a:pt x="495" y="3946"/>
                      <a:pt x="524" y="3940"/>
                    </a:cubicBezTo>
                    <a:lnTo>
                      <a:pt x="948" y="3846"/>
                    </a:lnTo>
                    <a:cubicBezTo>
                      <a:pt x="1070" y="4138"/>
                      <a:pt x="1254" y="4405"/>
                      <a:pt x="1494" y="4628"/>
                    </a:cubicBezTo>
                    <a:lnTo>
                      <a:pt x="1261" y="4994"/>
                    </a:lnTo>
                    <a:cubicBezTo>
                      <a:pt x="1143" y="5180"/>
                      <a:pt x="1196" y="5426"/>
                      <a:pt x="1383" y="5545"/>
                    </a:cubicBezTo>
                    <a:cubicBezTo>
                      <a:pt x="1450" y="5588"/>
                      <a:pt x="1524" y="5608"/>
                      <a:pt x="1598" y="5608"/>
                    </a:cubicBezTo>
                    <a:cubicBezTo>
                      <a:pt x="1729" y="5608"/>
                      <a:pt x="1858" y="5543"/>
                      <a:pt x="1934" y="5423"/>
                    </a:cubicBezTo>
                    <a:lnTo>
                      <a:pt x="2168" y="5058"/>
                    </a:lnTo>
                    <a:cubicBezTo>
                      <a:pt x="2444" y="5171"/>
                      <a:pt x="2736" y="5226"/>
                      <a:pt x="3025" y="5226"/>
                    </a:cubicBezTo>
                    <a:cubicBezTo>
                      <a:pt x="3052" y="5226"/>
                      <a:pt x="3080" y="5226"/>
                      <a:pt x="3107" y="5225"/>
                    </a:cubicBezTo>
                    <a:lnTo>
                      <a:pt x="3200" y="5649"/>
                    </a:lnTo>
                    <a:cubicBezTo>
                      <a:pt x="3242" y="5835"/>
                      <a:pt x="3407" y="5963"/>
                      <a:pt x="3590" y="5963"/>
                    </a:cubicBezTo>
                    <a:cubicBezTo>
                      <a:pt x="3618" y="5963"/>
                      <a:pt x="3647" y="5960"/>
                      <a:pt x="3676" y="5953"/>
                    </a:cubicBezTo>
                    <a:cubicBezTo>
                      <a:pt x="3891" y="5904"/>
                      <a:pt x="4026" y="5692"/>
                      <a:pt x="3979" y="5478"/>
                    </a:cubicBezTo>
                    <a:lnTo>
                      <a:pt x="3885" y="5053"/>
                    </a:lnTo>
                    <a:cubicBezTo>
                      <a:pt x="4177" y="4932"/>
                      <a:pt x="4445" y="4749"/>
                      <a:pt x="4668" y="4508"/>
                    </a:cubicBezTo>
                    <a:lnTo>
                      <a:pt x="5033" y="4741"/>
                    </a:lnTo>
                    <a:cubicBezTo>
                      <a:pt x="5100" y="4784"/>
                      <a:pt x="5174" y="4804"/>
                      <a:pt x="5248" y="4804"/>
                    </a:cubicBezTo>
                    <a:cubicBezTo>
                      <a:pt x="5379" y="4804"/>
                      <a:pt x="5508" y="4739"/>
                      <a:pt x="5584" y="4620"/>
                    </a:cubicBezTo>
                    <a:cubicBezTo>
                      <a:pt x="5702" y="4433"/>
                      <a:pt x="5649" y="4186"/>
                      <a:pt x="5463" y="4067"/>
                    </a:cubicBezTo>
                    <a:lnTo>
                      <a:pt x="5096" y="3834"/>
                    </a:lnTo>
                    <a:cubicBezTo>
                      <a:pt x="5221" y="3531"/>
                      <a:pt x="5276" y="3210"/>
                      <a:pt x="5265" y="2895"/>
                    </a:cubicBezTo>
                    <a:lnTo>
                      <a:pt x="5688" y="2801"/>
                    </a:lnTo>
                    <a:cubicBezTo>
                      <a:pt x="5904" y="2754"/>
                      <a:pt x="6040" y="2541"/>
                      <a:pt x="5992" y="2327"/>
                    </a:cubicBezTo>
                    <a:cubicBezTo>
                      <a:pt x="5951" y="2140"/>
                      <a:pt x="5786" y="2013"/>
                      <a:pt x="5603" y="2013"/>
                    </a:cubicBezTo>
                    <a:cubicBezTo>
                      <a:pt x="5575" y="2013"/>
                      <a:pt x="5546" y="2017"/>
                      <a:pt x="5517" y="2023"/>
                    </a:cubicBezTo>
                    <a:lnTo>
                      <a:pt x="5093" y="2116"/>
                    </a:lnTo>
                    <a:cubicBezTo>
                      <a:pt x="4971" y="1825"/>
                      <a:pt x="4788" y="1558"/>
                      <a:pt x="4546" y="1335"/>
                    </a:cubicBezTo>
                    <a:lnTo>
                      <a:pt x="4780" y="969"/>
                    </a:lnTo>
                    <a:cubicBezTo>
                      <a:pt x="4898" y="783"/>
                      <a:pt x="4845" y="537"/>
                      <a:pt x="4658" y="418"/>
                    </a:cubicBezTo>
                    <a:cubicBezTo>
                      <a:pt x="4592" y="375"/>
                      <a:pt x="4517" y="355"/>
                      <a:pt x="4443" y="355"/>
                    </a:cubicBezTo>
                    <a:cubicBezTo>
                      <a:pt x="4312" y="355"/>
                      <a:pt x="4184" y="419"/>
                      <a:pt x="4107" y="539"/>
                    </a:cubicBezTo>
                    <a:lnTo>
                      <a:pt x="3874" y="905"/>
                    </a:lnTo>
                    <a:cubicBezTo>
                      <a:pt x="3598" y="792"/>
                      <a:pt x="3308" y="737"/>
                      <a:pt x="3022" y="737"/>
                    </a:cubicBezTo>
                    <a:cubicBezTo>
                      <a:pt x="2993" y="737"/>
                      <a:pt x="2964" y="737"/>
                      <a:pt x="2935" y="738"/>
                    </a:cubicBezTo>
                    <a:lnTo>
                      <a:pt x="2841" y="314"/>
                    </a:lnTo>
                    <a:cubicBezTo>
                      <a:pt x="2799" y="127"/>
                      <a:pt x="2634" y="0"/>
                      <a:pt x="2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7244706" y="2705178"/>
                <a:ext cx="387226" cy="381624"/>
              </a:xfrm>
              <a:custGeom>
                <a:rect b="b" l="l" r="r" t="t"/>
                <a:pathLst>
                  <a:path extrusionOk="0" h="6131" w="6221">
                    <a:moveTo>
                      <a:pt x="3114" y="1526"/>
                    </a:moveTo>
                    <a:cubicBezTo>
                      <a:pt x="3398" y="1526"/>
                      <a:pt x="3685" y="1604"/>
                      <a:pt x="3941" y="1767"/>
                    </a:cubicBezTo>
                    <a:cubicBezTo>
                      <a:pt x="4659" y="2224"/>
                      <a:pt x="4869" y="3179"/>
                      <a:pt x="4411" y="3895"/>
                    </a:cubicBezTo>
                    <a:cubicBezTo>
                      <a:pt x="4117" y="4355"/>
                      <a:pt x="3618" y="4607"/>
                      <a:pt x="3109" y="4607"/>
                    </a:cubicBezTo>
                    <a:cubicBezTo>
                      <a:pt x="2825" y="4607"/>
                      <a:pt x="2539" y="4529"/>
                      <a:pt x="2283" y="4365"/>
                    </a:cubicBezTo>
                    <a:cubicBezTo>
                      <a:pt x="1567" y="3908"/>
                      <a:pt x="1355" y="2953"/>
                      <a:pt x="1813" y="2237"/>
                    </a:cubicBezTo>
                    <a:cubicBezTo>
                      <a:pt x="2105" y="1777"/>
                      <a:pt x="2605" y="1526"/>
                      <a:pt x="3114" y="1526"/>
                    </a:cubicBezTo>
                    <a:close/>
                    <a:moveTo>
                      <a:pt x="3113" y="1357"/>
                    </a:moveTo>
                    <a:cubicBezTo>
                      <a:pt x="2990" y="1357"/>
                      <a:pt x="2866" y="1371"/>
                      <a:pt x="2742" y="1398"/>
                    </a:cubicBezTo>
                    <a:cubicBezTo>
                      <a:pt x="2297" y="1497"/>
                      <a:pt x="1916" y="1763"/>
                      <a:pt x="1671" y="2147"/>
                    </a:cubicBezTo>
                    <a:cubicBezTo>
                      <a:pt x="1425" y="2531"/>
                      <a:pt x="1345" y="2988"/>
                      <a:pt x="1443" y="3434"/>
                    </a:cubicBezTo>
                    <a:cubicBezTo>
                      <a:pt x="1542" y="3878"/>
                      <a:pt x="1807" y="4260"/>
                      <a:pt x="2191" y="4505"/>
                    </a:cubicBezTo>
                    <a:cubicBezTo>
                      <a:pt x="2468" y="4683"/>
                      <a:pt x="2786" y="4775"/>
                      <a:pt x="3107" y="4775"/>
                    </a:cubicBezTo>
                    <a:cubicBezTo>
                      <a:pt x="3232" y="4775"/>
                      <a:pt x="3355" y="4763"/>
                      <a:pt x="3478" y="4735"/>
                    </a:cubicBezTo>
                    <a:cubicBezTo>
                      <a:pt x="3923" y="4636"/>
                      <a:pt x="4304" y="4370"/>
                      <a:pt x="4550" y="3986"/>
                    </a:cubicBezTo>
                    <a:cubicBezTo>
                      <a:pt x="5057" y="3192"/>
                      <a:pt x="4823" y="2134"/>
                      <a:pt x="4029" y="1626"/>
                    </a:cubicBezTo>
                    <a:cubicBezTo>
                      <a:pt x="3752" y="1449"/>
                      <a:pt x="3436" y="1357"/>
                      <a:pt x="3113" y="1357"/>
                    </a:cubicBezTo>
                    <a:close/>
                    <a:moveTo>
                      <a:pt x="2546" y="167"/>
                    </a:moveTo>
                    <a:cubicBezTo>
                      <a:pt x="2691" y="167"/>
                      <a:pt x="2821" y="268"/>
                      <a:pt x="2854" y="415"/>
                    </a:cubicBezTo>
                    <a:lnTo>
                      <a:pt x="2963" y="908"/>
                    </a:lnTo>
                    <a:lnTo>
                      <a:pt x="3033" y="905"/>
                    </a:lnTo>
                    <a:cubicBezTo>
                      <a:pt x="3061" y="904"/>
                      <a:pt x="3088" y="904"/>
                      <a:pt x="3116" y="904"/>
                    </a:cubicBezTo>
                    <a:cubicBezTo>
                      <a:pt x="3398" y="904"/>
                      <a:pt x="3675" y="957"/>
                      <a:pt x="3937" y="1066"/>
                    </a:cubicBezTo>
                    <a:lnTo>
                      <a:pt x="4002" y="1093"/>
                    </a:lnTo>
                    <a:lnTo>
                      <a:pt x="4273" y="668"/>
                    </a:lnTo>
                    <a:cubicBezTo>
                      <a:pt x="4318" y="598"/>
                      <a:pt x="4388" y="549"/>
                      <a:pt x="4470" y="531"/>
                    </a:cubicBezTo>
                    <a:cubicBezTo>
                      <a:pt x="4493" y="525"/>
                      <a:pt x="4516" y="523"/>
                      <a:pt x="4539" y="523"/>
                    </a:cubicBezTo>
                    <a:cubicBezTo>
                      <a:pt x="4598" y="523"/>
                      <a:pt x="4656" y="540"/>
                      <a:pt x="4708" y="573"/>
                    </a:cubicBezTo>
                    <a:cubicBezTo>
                      <a:pt x="4778" y="618"/>
                      <a:pt x="4827" y="689"/>
                      <a:pt x="4845" y="770"/>
                    </a:cubicBezTo>
                    <a:cubicBezTo>
                      <a:pt x="4863" y="852"/>
                      <a:pt x="4848" y="936"/>
                      <a:pt x="4802" y="1008"/>
                    </a:cubicBezTo>
                    <a:lnTo>
                      <a:pt x="4531" y="1433"/>
                    </a:lnTo>
                    <a:lnTo>
                      <a:pt x="4582" y="1481"/>
                    </a:lnTo>
                    <a:cubicBezTo>
                      <a:pt x="4811" y="1693"/>
                      <a:pt x="4987" y="1946"/>
                      <a:pt x="5108" y="2234"/>
                    </a:cubicBezTo>
                    <a:lnTo>
                      <a:pt x="5135" y="2299"/>
                    </a:lnTo>
                    <a:lnTo>
                      <a:pt x="5627" y="2190"/>
                    </a:lnTo>
                    <a:cubicBezTo>
                      <a:pt x="5651" y="2185"/>
                      <a:pt x="5674" y="2182"/>
                      <a:pt x="5697" y="2182"/>
                    </a:cubicBezTo>
                    <a:cubicBezTo>
                      <a:pt x="5841" y="2182"/>
                      <a:pt x="5971" y="2283"/>
                      <a:pt x="6004" y="2430"/>
                    </a:cubicBezTo>
                    <a:cubicBezTo>
                      <a:pt x="6042" y="2600"/>
                      <a:pt x="5934" y="2768"/>
                      <a:pt x="5763" y="2805"/>
                    </a:cubicBezTo>
                    <a:lnTo>
                      <a:pt x="5270" y="2914"/>
                    </a:lnTo>
                    <a:lnTo>
                      <a:pt x="5274" y="2985"/>
                    </a:lnTo>
                    <a:cubicBezTo>
                      <a:pt x="5285" y="3296"/>
                      <a:pt x="5232" y="3601"/>
                      <a:pt x="5113" y="3889"/>
                    </a:cubicBezTo>
                    <a:lnTo>
                      <a:pt x="5086" y="3954"/>
                    </a:lnTo>
                    <a:lnTo>
                      <a:pt x="5511" y="4225"/>
                    </a:lnTo>
                    <a:cubicBezTo>
                      <a:pt x="5581" y="4270"/>
                      <a:pt x="5631" y="4340"/>
                      <a:pt x="5648" y="4422"/>
                    </a:cubicBezTo>
                    <a:cubicBezTo>
                      <a:pt x="5667" y="4504"/>
                      <a:pt x="5651" y="4588"/>
                      <a:pt x="5606" y="4660"/>
                    </a:cubicBezTo>
                    <a:cubicBezTo>
                      <a:pt x="5561" y="4729"/>
                      <a:pt x="5490" y="4779"/>
                      <a:pt x="5408" y="4797"/>
                    </a:cubicBezTo>
                    <a:cubicBezTo>
                      <a:pt x="5386" y="4802"/>
                      <a:pt x="5363" y="4804"/>
                      <a:pt x="5341" y="4804"/>
                    </a:cubicBezTo>
                    <a:cubicBezTo>
                      <a:pt x="5281" y="4804"/>
                      <a:pt x="5223" y="4787"/>
                      <a:pt x="5171" y="4754"/>
                    </a:cubicBezTo>
                    <a:lnTo>
                      <a:pt x="4745" y="4482"/>
                    </a:lnTo>
                    <a:lnTo>
                      <a:pt x="4698" y="4534"/>
                    </a:lnTo>
                    <a:cubicBezTo>
                      <a:pt x="4486" y="4763"/>
                      <a:pt x="4234" y="4940"/>
                      <a:pt x="3945" y="5059"/>
                    </a:cubicBezTo>
                    <a:lnTo>
                      <a:pt x="3881" y="5086"/>
                    </a:lnTo>
                    <a:lnTo>
                      <a:pt x="3989" y="5579"/>
                    </a:lnTo>
                    <a:cubicBezTo>
                      <a:pt x="4027" y="5750"/>
                      <a:pt x="3919" y="5918"/>
                      <a:pt x="3749" y="5956"/>
                    </a:cubicBezTo>
                    <a:cubicBezTo>
                      <a:pt x="3726" y="5961"/>
                      <a:pt x="3704" y="5964"/>
                      <a:pt x="3681" y="5964"/>
                    </a:cubicBezTo>
                    <a:cubicBezTo>
                      <a:pt x="3536" y="5964"/>
                      <a:pt x="3406" y="5863"/>
                      <a:pt x="3373" y="5715"/>
                    </a:cubicBezTo>
                    <a:lnTo>
                      <a:pt x="3264" y="5222"/>
                    </a:lnTo>
                    <a:lnTo>
                      <a:pt x="3197" y="5226"/>
                    </a:lnTo>
                    <a:cubicBezTo>
                      <a:pt x="3169" y="5227"/>
                      <a:pt x="3142" y="5227"/>
                      <a:pt x="3114" y="5227"/>
                    </a:cubicBezTo>
                    <a:cubicBezTo>
                      <a:pt x="2832" y="5227"/>
                      <a:pt x="2555" y="5173"/>
                      <a:pt x="2292" y="5065"/>
                    </a:cubicBezTo>
                    <a:lnTo>
                      <a:pt x="2228" y="5037"/>
                    </a:lnTo>
                    <a:lnTo>
                      <a:pt x="1957" y="5462"/>
                    </a:lnTo>
                    <a:cubicBezTo>
                      <a:pt x="1896" y="5557"/>
                      <a:pt x="1794" y="5608"/>
                      <a:pt x="1690" y="5608"/>
                    </a:cubicBezTo>
                    <a:cubicBezTo>
                      <a:pt x="1632" y="5608"/>
                      <a:pt x="1573" y="5592"/>
                      <a:pt x="1521" y="5559"/>
                    </a:cubicBezTo>
                    <a:cubicBezTo>
                      <a:pt x="1450" y="5514"/>
                      <a:pt x="1402" y="5443"/>
                      <a:pt x="1383" y="5361"/>
                    </a:cubicBezTo>
                    <a:cubicBezTo>
                      <a:pt x="1365" y="5279"/>
                      <a:pt x="1381" y="5195"/>
                      <a:pt x="1425" y="5124"/>
                    </a:cubicBezTo>
                    <a:lnTo>
                      <a:pt x="1698" y="4698"/>
                    </a:lnTo>
                    <a:lnTo>
                      <a:pt x="1646" y="4651"/>
                    </a:lnTo>
                    <a:cubicBezTo>
                      <a:pt x="1418" y="4439"/>
                      <a:pt x="1242" y="4186"/>
                      <a:pt x="1121" y="3898"/>
                    </a:cubicBezTo>
                    <a:lnTo>
                      <a:pt x="1093" y="3833"/>
                    </a:lnTo>
                    <a:lnTo>
                      <a:pt x="600" y="3943"/>
                    </a:lnTo>
                    <a:cubicBezTo>
                      <a:pt x="578" y="3948"/>
                      <a:pt x="555" y="3950"/>
                      <a:pt x="533" y="3950"/>
                    </a:cubicBezTo>
                    <a:cubicBezTo>
                      <a:pt x="388" y="3950"/>
                      <a:pt x="257" y="3849"/>
                      <a:pt x="225" y="3702"/>
                    </a:cubicBezTo>
                    <a:cubicBezTo>
                      <a:pt x="187" y="3533"/>
                      <a:pt x="294" y="3364"/>
                      <a:pt x="464" y="3326"/>
                    </a:cubicBezTo>
                    <a:lnTo>
                      <a:pt x="957" y="3217"/>
                    </a:lnTo>
                    <a:lnTo>
                      <a:pt x="955" y="3147"/>
                    </a:lnTo>
                    <a:cubicBezTo>
                      <a:pt x="943" y="2835"/>
                      <a:pt x="997" y="2530"/>
                      <a:pt x="1116" y="2243"/>
                    </a:cubicBezTo>
                    <a:lnTo>
                      <a:pt x="1143" y="2178"/>
                    </a:lnTo>
                    <a:lnTo>
                      <a:pt x="718" y="1907"/>
                    </a:lnTo>
                    <a:cubicBezTo>
                      <a:pt x="571" y="1813"/>
                      <a:pt x="528" y="1617"/>
                      <a:pt x="621" y="1471"/>
                    </a:cubicBezTo>
                    <a:cubicBezTo>
                      <a:pt x="666" y="1401"/>
                      <a:pt x="737" y="1351"/>
                      <a:pt x="818" y="1334"/>
                    </a:cubicBezTo>
                    <a:cubicBezTo>
                      <a:pt x="841" y="1329"/>
                      <a:pt x="864" y="1327"/>
                      <a:pt x="886" y="1327"/>
                    </a:cubicBezTo>
                    <a:cubicBezTo>
                      <a:pt x="946" y="1327"/>
                      <a:pt x="1004" y="1343"/>
                      <a:pt x="1056" y="1376"/>
                    </a:cubicBezTo>
                    <a:lnTo>
                      <a:pt x="1481" y="1648"/>
                    </a:lnTo>
                    <a:lnTo>
                      <a:pt x="1529" y="1596"/>
                    </a:lnTo>
                    <a:cubicBezTo>
                      <a:pt x="1741" y="1368"/>
                      <a:pt x="1994" y="1192"/>
                      <a:pt x="2282" y="1071"/>
                    </a:cubicBezTo>
                    <a:lnTo>
                      <a:pt x="2347" y="1044"/>
                    </a:lnTo>
                    <a:lnTo>
                      <a:pt x="2238" y="551"/>
                    </a:lnTo>
                    <a:cubicBezTo>
                      <a:pt x="2201" y="381"/>
                      <a:pt x="2308" y="213"/>
                      <a:pt x="2478" y="175"/>
                    </a:cubicBezTo>
                    <a:cubicBezTo>
                      <a:pt x="2501" y="170"/>
                      <a:pt x="2523" y="167"/>
                      <a:pt x="2546" y="167"/>
                    </a:cubicBezTo>
                    <a:close/>
                    <a:moveTo>
                      <a:pt x="2541" y="0"/>
                    </a:moveTo>
                    <a:cubicBezTo>
                      <a:pt x="2507" y="0"/>
                      <a:pt x="2472" y="4"/>
                      <a:pt x="2437" y="12"/>
                    </a:cubicBezTo>
                    <a:cubicBezTo>
                      <a:pt x="2178" y="69"/>
                      <a:pt x="2014" y="327"/>
                      <a:pt x="2071" y="587"/>
                    </a:cubicBezTo>
                    <a:lnTo>
                      <a:pt x="2150" y="945"/>
                    </a:lnTo>
                    <a:cubicBezTo>
                      <a:pt x="1886" y="1063"/>
                      <a:pt x="1652" y="1227"/>
                      <a:pt x="1450" y="1432"/>
                    </a:cubicBezTo>
                    <a:lnTo>
                      <a:pt x="1142" y="1235"/>
                    </a:lnTo>
                    <a:cubicBezTo>
                      <a:pt x="1064" y="1184"/>
                      <a:pt x="975" y="1158"/>
                      <a:pt x="884" y="1158"/>
                    </a:cubicBezTo>
                    <a:cubicBezTo>
                      <a:pt x="849" y="1158"/>
                      <a:pt x="814" y="1162"/>
                      <a:pt x="779" y="1170"/>
                    </a:cubicBezTo>
                    <a:cubicBezTo>
                      <a:pt x="653" y="1197"/>
                      <a:pt x="545" y="1273"/>
                      <a:pt x="477" y="1382"/>
                    </a:cubicBezTo>
                    <a:cubicBezTo>
                      <a:pt x="333" y="1606"/>
                      <a:pt x="399" y="1906"/>
                      <a:pt x="623" y="2049"/>
                    </a:cubicBezTo>
                    <a:lnTo>
                      <a:pt x="931" y="2246"/>
                    </a:lnTo>
                    <a:cubicBezTo>
                      <a:pt x="830" y="2516"/>
                      <a:pt x="780" y="2797"/>
                      <a:pt x="783" y="3085"/>
                    </a:cubicBezTo>
                    <a:lnTo>
                      <a:pt x="425" y="3164"/>
                    </a:lnTo>
                    <a:cubicBezTo>
                      <a:pt x="166" y="3221"/>
                      <a:pt x="1" y="3479"/>
                      <a:pt x="58" y="3738"/>
                    </a:cubicBezTo>
                    <a:cubicBezTo>
                      <a:pt x="107" y="3963"/>
                      <a:pt x="307" y="4117"/>
                      <a:pt x="528" y="4117"/>
                    </a:cubicBezTo>
                    <a:cubicBezTo>
                      <a:pt x="563" y="4117"/>
                      <a:pt x="598" y="4114"/>
                      <a:pt x="633" y="4106"/>
                    </a:cubicBezTo>
                    <a:lnTo>
                      <a:pt x="991" y="4027"/>
                    </a:lnTo>
                    <a:cubicBezTo>
                      <a:pt x="1108" y="4290"/>
                      <a:pt x="1273" y="4525"/>
                      <a:pt x="1478" y="4726"/>
                    </a:cubicBezTo>
                    <a:lnTo>
                      <a:pt x="1281" y="5035"/>
                    </a:lnTo>
                    <a:cubicBezTo>
                      <a:pt x="1211" y="5142"/>
                      <a:pt x="1189" y="5272"/>
                      <a:pt x="1216" y="5398"/>
                    </a:cubicBezTo>
                    <a:cubicBezTo>
                      <a:pt x="1243" y="5523"/>
                      <a:pt x="1319" y="5631"/>
                      <a:pt x="1428" y="5700"/>
                    </a:cubicBezTo>
                    <a:cubicBezTo>
                      <a:pt x="1508" y="5752"/>
                      <a:pt x="1598" y="5776"/>
                      <a:pt x="1687" y="5776"/>
                    </a:cubicBezTo>
                    <a:cubicBezTo>
                      <a:pt x="1846" y="5776"/>
                      <a:pt x="2003" y="5697"/>
                      <a:pt x="2094" y="5553"/>
                    </a:cubicBezTo>
                    <a:lnTo>
                      <a:pt x="2291" y="5245"/>
                    </a:lnTo>
                    <a:cubicBezTo>
                      <a:pt x="2553" y="5344"/>
                      <a:pt x="2826" y="5394"/>
                      <a:pt x="3105" y="5394"/>
                    </a:cubicBezTo>
                    <a:cubicBezTo>
                      <a:pt x="3114" y="5394"/>
                      <a:pt x="3122" y="5394"/>
                      <a:pt x="3131" y="5394"/>
                    </a:cubicBezTo>
                    <a:lnTo>
                      <a:pt x="3209" y="5752"/>
                    </a:lnTo>
                    <a:cubicBezTo>
                      <a:pt x="3259" y="5976"/>
                      <a:pt x="3458" y="6130"/>
                      <a:pt x="3681" y="6130"/>
                    </a:cubicBezTo>
                    <a:cubicBezTo>
                      <a:pt x="3715" y="6130"/>
                      <a:pt x="3749" y="6127"/>
                      <a:pt x="3783" y="6119"/>
                    </a:cubicBezTo>
                    <a:cubicBezTo>
                      <a:pt x="4043" y="6062"/>
                      <a:pt x="4207" y="5804"/>
                      <a:pt x="4150" y="5544"/>
                    </a:cubicBezTo>
                    <a:lnTo>
                      <a:pt x="4071" y="5186"/>
                    </a:lnTo>
                    <a:cubicBezTo>
                      <a:pt x="4334" y="5069"/>
                      <a:pt x="4569" y="4904"/>
                      <a:pt x="4770" y="4698"/>
                    </a:cubicBezTo>
                    <a:lnTo>
                      <a:pt x="5078" y="4896"/>
                    </a:lnTo>
                    <a:cubicBezTo>
                      <a:pt x="5157" y="4947"/>
                      <a:pt x="5246" y="4972"/>
                      <a:pt x="5337" y="4972"/>
                    </a:cubicBezTo>
                    <a:cubicBezTo>
                      <a:pt x="5372" y="4972"/>
                      <a:pt x="5407" y="4968"/>
                      <a:pt x="5442" y="4961"/>
                    </a:cubicBezTo>
                    <a:cubicBezTo>
                      <a:pt x="5568" y="4934"/>
                      <a:pt x="5675" y="4858"/>
                      <a:pt x="5745" y="4749"/>
                    </a:cubicBezTo>
                    <a:cubicBezTo>
                      <a:pt x="5888" y="4525"/>
                      <a:pt x="5823" y="4225"/>
                      <a:pt x="5597" y="4083"/>
                    </a:cubicBezTo>
                    <a:lnTo>
                      <a:pt x="5289" y="3886"/>
                    </a:lnTo>
                    <a:cubicBezTo>
                      <a:pt x="5392" y="3616"/>
                      <a:pt x="5441" y="3334"/>
                      <a:pt x="5439" y="3046"/>
                    </a:cubicBezTo>
                    <a:lnTo>
                      <a:pt x="5797" y="2967"/>
                    </a:lnTo>
                    <a:cubicBezTo>
                      <a:pt x="6056" y="2910"/>
                      <a:pt x="6220" y="2652"/>
                      <a:pt x="6163" y="2392"/>
                    </a:cubicBezTo>
                    <a:cubicBezTo>
                      <a:pt x="6113" y="2168"/>
                      <a:pt x="5914" y="2014"/>
                      <a:pt x="5693" y="2014"/>
                    </a:cubicBezTo>
                    <a:cubicBezTo>
                      <a:pt x="5659" y="2014"/>
                      <a:pt x="5624" y="2017"/>
                      <a:pt x="5589" y="2025"/>
                    </a:cubicBezTo>
                    <a:lnTo>
                      <a:pt x="5231" y="2104"/>
                    </a:lnTo>
                    <a:cubicBezTo>
                      <a:pt x="5113" y="1841"/>
                      <a:pt x="4948" y="1606"/>
                      <a:pt x="4743" y="1405"/>
                    </a:cubicBezTo>
                    <a:lnTo>
                      <a:pt x="4940" y="1096"/>
                    </a:lnTo>
                    <a:cubicBezTo>
                      <a:pt x="5010" y="988"/>
                      <a:pt x="5032" y="858"/>
                      <a:pt x="5005" y="733"/>
                    </a:cubicBezTo>
                    <a:cubicBezTo>
                      <a:pt x="4978" y="607"/>
                      <a:pt x="4902" y="499"/>
                      <a:pt x="4793" y="431"/>
                    </a:cubicBezTo>
                    <a:cubicBezTo>
                      <a:pt x="4716" y="380"/>
                      <a:pt x="4626" y="354"/>
                      <a:pt x="4535" y="354"/>
                    </a:cubicBezTo>
                    <a:cubicBezTo>
                      <a:pt x="4500" y="354"/>
                      <a:pt x="4465" y="358"/>
                      <a:pt x="4430" y="366"/>
                    </a:cubicBezTo>
                    <a:cubicBezTo>
                      <a:pt x="4304" y="394"/>
                      <a:pt x="4196" y="468"/>
                      <a:pt x="4128" y="577"/>
                    </a:cubicBezTo>
                    <a:lnTo>
                      <a:pt x="3931" y="887"/>
                    </a:lnTo>
                    <a:cubicBezTo>
                      <a:pt x="3671" y="788"/>
                      <a:pt x="3398" y="737"/>
                      <a:pt x="3123" y="737"/>
                    </a:cubicBezTo>
                    <a:cubicBezTo>
                      <a:pt x="3113" y="737"/>
                      <a:pt x="3102" y="737"/>
                      <a:pt x="3091" y="737"/>
                    </a:cubicBezTo>
                    <a:lnTo>
                      <a:pt x="3012" y="379"/>
                    </a:lnTo>
                    <a:cubicBezTo>
                      <a:pt x="2963" y="154"/>
                      <a:pt x="2762" y="0"/>
                      <a:pt x="2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7" name="Google Shape;1377;p37"/>
            <p:cNvSpPr/>
            <p:nvPr/>
          </p:nvSpPr>
          <p:spPr>
            <a:xfrm>
              <a:off x="5649615" y="1182300"/>
              <a:ext cx="106041" cy="106033"/>
            </a:xfrm>
            <a:custGeom>
              <a:rect b="b" l="l" r="r" t="t"/>
              <a:pathLst>
                <a:path extrusionOk="0" h="3090" w="3090">
                  <a:moveTo>
                    <a:pt x="1548" y="275"/>
                  </a:moveTo>
                  <a:lnTo>
                    <a:pt x="1983" y="1075"/>
                  </a:lnTo>
                  <a:cubicBezTo>
                    <a:pt x="1990" y="1089"/>
                    <a:pt x="2004" y="1102"/>
                    <a:pt x="2018" y="1110"/>
                  </a:cubicBezTo>
                  <a:lnTo>
                    <a:pt x="2815" y="1549"/>
                  </a:lnTo>
                  <a:lnTo>
                    <a:pt x="2015" y="1984"/>
                  </a:lnTo>
                  <a:cubicBezTo>
                    <a:pt x="2002" y="1991"/>
                    <a:pt x="1988" y="2005"/>
                    <a:pt x="1981" y="2019"/>
                  </a:cubicBezTo>
                  <a:lnTo>
                    <a:pt x="1541" y="2816"/>
                  </a:lnTo>
                  <a:lnTo>
                    <a:pt x="1106" y="2016"/>
                  </a:lnTo>
                  <a:cubicBezTo>
                    <a:pt x="1099" y="2003"/>
                    <a:pt x="1085" y="1989"/>
                    <a:pt x="1071" y="1981"/>
                  </a:cubicBezTo>
                  <a:lnTo>
                    <a:pt x="274" y="1542"/>
                  </a:lnTo>
                  <a:lnTo>
                    <a:pt x="1074" y="1107"/>
                  </a:lnTo>
                  <a:cubicBezTo>
                    <a:pt x="1089" y="1100"/>
                    <a:pt x="1101" y="1086"/>
                    <a:pt x="1108" y="1072"/>
                  </a:cubicBezTo>
                  <a:lnTo>
                    <a:pt x="1548" y="275"/>
                  </a:lnTo>
                  <a:close/>
                  <a:moveTo>
                    <a:pt x="1550" y="1"/>
                  </a:moveTo>
                  <a:cubicBezTo>
                    <a:pt x="1517" y="1"/>
                    <a:pt x="1488" y="18"/>
                    <a:pt x="1473" y="47"/>
                  </a:cubicBezTo>
                  <a:lnTo>
                    <a:pt x="967" y="963"/>
                  </a:lnTo>
                  <a:lnTo>
                    <a:pt x="48" y="1463"/>
                  </a:lnTo>
                  <a:cubicBezTo>
                    <a:pt x="20" y="1479"/>
                    <a:pt x="1" y="1508"/>
                    <a:pt x="1" y="1541"/>
                  </a:cubicBezTo>
                  <a:cubicBezTo>
                    <a:pt x="1" y="1573"/>
                    <a:pt x="18" y="1603"/>
                    <a:pt x="47" y="1619"/>
                  </a:cubicBezTo>
                  <a:lnTo>
                    <a:pt x="964" y="2123"/>
                  </a:lnTo>
                  <a:lnTo>
                    <a:pt x="1463" y="3043"/>
                  </a:lnTo>
                  <a:cubicBezTo>
                    <a:pt x="1479" y="3072"/>
                    <a:pt x="1509" y="3089"/>
                    <a:pt x="1541" y="3089"/>
                  </a:cubicBezTo>
                  <a:cubicBezTo>
                    <a:pt x="1573" y="3089"/>
                    <a:pt x="1602" y="3073"/>
                    <a:pt x="1619" y="3044"/>
                  </a:cubicBezTo>
                  <a:lnTo>
                    <a:pt x="2123" y="2127"/>
                  </a:lnTo>
                  <a:lnTo>
                    <a:pt x="3043" y="1627"/>
                  </a:lnTo>
                  <a:cubicBezTo>
                    <a:pt x="3072" y="1612"/>
                    <a:pt x="3089" y="1583"/>
                    <a:pt x="3089" y="1549"/>
                  </a:cubicBezTo>
                  <a:cubicBezTo>
                    <a:pt x="3089" y="1517"/>
                    <a:pt x="3073" y="1487"/>
                    <a:pt x="3045" y="1471"/>
                  </a:cubicBezTo>
                  <a:lnTo>
                    <a:pt x="2127" y="967"/>
                  </a:lnTo>
                  <a:lnTo>
                    <a:pt x="1628" y="48"/>
                  </a:lnTo>
                  <a:cubicBezTo>
                    <a:pt x="1613" y="19"/>
                    <a:pt x="1583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5521028" y="1976661"/>
              <a:ext cx="34" cy="40938"/>
            </a:xfrm>
            <a:custGeom>
              <a:rect b="b" l="l" r="r" t="t"/>
              <a:pathLst>
                <a:path extrusionOk="0" h="1193" w="1">
                  <a:moveTo>
                    <a:pt x="0" y="0"/>
                  </a:moveTo>
                  <a:lnTo>
                    <a:pt x="0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5517356" y="1972989"/>
              <a:ext cx="7413" cy="48316"/>
            </a:xfrm>
            <a:custGeom>
              <a:rect b="b" l="l" r="r" t="t"/>
              <a:pathLst>
                <a:path extrusionOk="0" h="1408" w="216">
                  <a:moveTo>
                    <a:pt x="107" y="1"/>
                  </a:moveTo>
                  <a:cubicBezTo>
                    <a:pt x="48" y="1"/>
                    <a:pt x="1" y="48"/>
                    <a:pt x="1" y="107"/>
                  </a:cubicBezTo>
                  <a:lnTo>
                    <a:pt x="1" y="1300"/>
                  </a:lnTo>
                  <a:cubicBezTo>
                    <a:pt x="1" y="1360"/>
                    <a:pt x="48" y="1408"/>
                    <a:pt x="107" y="1408"/>
                  </a:cubicBezTo>
                  <a:cubicBezTo>
                    <a:pt x="168" y="1408"/>
                    <a:pt x="215" y="1360"/>
                    <a:pt x="215" y="1300"/>
                  </a:cubicBezTo>
                  <a:lnTo>
                    <a:pt x="215" y="107"/>
                  </a:lnTo>
                  <a:cubicBezTo>
                    <a:pt x="215" y="48"/>
                    <a:pt x="168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5521028" y="2081703"/>
              <a:ext cx="34" cy="40972"/>
            </a:xfrm>
            <a:custGeom>
              <a:rect b="b" l="l" r="r" t="t"/>
              <a:pathLst>
                <a:path extrusionOk="0" h="1194" w="1">
                  <a:moveTo>
                    <a:pt x="0" y="1"/>
                  </a:moveTo>
                  <a:lnTo>
                    <a:pt x="0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5517356" y="2078065"/>
              <a:ext cx="7413" cy="48316"/>
            </a:xfrm>
            <a:custGeom>
              <a:rect b="b" l="l" r="r" t="t"/>
              <a:pathLst>
                <a:path extrusionOk="0" h="1408" w="216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lnTo>
                    <a:pt x="1" y="1299"/>
                  </a:lnTo>
                  <a:cubicBezTo>
                    <a:pt x="1" y="1360"/>
                    <a:pt x="48" y="1407"/>
                    <a:pt x="107" y="1407"/>
                  </a:cubicBezTo>
                  <a:cubicBezTo>
                    <a:pt x="168" y="1407"/>
                    <a:pt x="215" y="1360"/>
                    <a:pt x="215" y="1299"/>
                  </a:cubicBezTo>
                  <a:lnTo>
                    <a:pt x="215" y="107"/>
                  </a:lnTo>
                  <a:cubicBezTo>
                    <a:pt x="215" y="48"/>
                    <a:pt x="16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5553079" y="2049652"/>
              <a:ext cx="40941" cy="34"/>
            </a:xfrm>
            <a:custGeom>
              <a:rect b="b" l="l" r="r" t="t"/>
              <a:pathLst>
                <a:path extrusionOk="0" h="1" w="1193">
                  <a:moveTo>
                    <a:pt x="1193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5549407" y="2046014"/>
              <a:ext cx="48319" cy="7378"/>
            </a:xfrm>
            <a:custGeom>
              <a:rect b="b" l="l" r="r" t="t"/>
              <a:pathLst>
                <a:path extrusionOk="0" h="215" w="1408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cubicBezTo>
                    <a:pt x="1" y="167"/>
                    <a:pt x="48" y="215"/>
                    <a:pt x="107" y="215"/>
                  </a:cubicBezTo>
                  <a:lnTo>
                    <a:pt x="1300" y="215"/>
                  </a:lnTo>
                  <a:cubicBezTo>
                    <a:pt x="1360" y="215"/>
                    <a:pt x="1408" y="167"/>
                    <a:pt x="1408" y="107"/>
                  </a:cubicBezTo>
                  <a:cubicBezTo>
                    <a:pt x="1408" y="48"/>
                    <a:pt x="1360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5448105" y="2049652"/>
              <a:ext cx="40906" cy="34"/>
            </a:xfrm>
            <a:custGeom>
              <a:rect b="b" l="l" r="r" t="t"/>
              <a:pathLst>
                <a:path extrusionOk="0" h="1" w="1192">
                  <a:moveTo>
                    <a:pt x="1191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444399" y="2046014"/>
              <a:ext cx="48319" cy="7378"/>
            </a:xfrm>
            <a:custGeom>
              <a:rect b="b" l="l" r="r" t="t"/>
              <a:pathLst>
                <a:path extrusionOk="0" h="215" w="1408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1299" y="215"/>
                  </a:lnTo>
                  <a:cubicBezTo>
                    <a:pt x="1359" y="215"/>
                    <a:pt x="1407" y="167"/>
                    <a:pt x="1407" y="107"/>
                  </a:cubicBezTo>
                  <a:cubicBezTo>
                    <a:pt x="1407" y="48"/>
                    <a:pt x="1360" y="0"/>
                    <a:pt x="1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469450" y="2072335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465400" y="2068697"/>
              <a:ext cx="37029" cy="36305"/>
            </a:xfrm>
            <a:custGeom>
              <a:rect b="b" l="l" r="r" t="t"/>
              <a:pathLst>
                <a:path extrusionOk="0" h="1058" w="1079">
                  <a:moveTo>
                    <a:pt x="961" y="0"/>
                  </a:moveTo>
                  <a:cubicBezTo>
                    <a:pt x="933" y="0"/>
                    <a:pt x="905" y="10"/>
                    <a:pt x="885" y="31"/>
                  </a:cubicBezTo>
                  <a:lnTo>
                    <a:pt x="42" y="875"/>
                  </a:lnTo>
                  <a:cubicBezTo>
                    <a:pt x="0" y="916"/>
                    <a:pt x="0" y="985"/>
                    <a:pt x="42" y="1026"/>
                  </a:cubicBezTo>
                  <a:cubicBezTo>
                    <a:pt x="63" y="1047"/>
                    <a:pt x="91" y="1058"/>
                    <a:pt x="119" y="1058"/>
                  </a:cubicBezTo>
                  <a:cubicBezTo>
                    <a:pt x="146" y="1058"/>
                    <a:pt x="173" y="1047"/>
                    <a:pt x="193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6" y="10"/>
                    <a:pt x="989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543711" y="1998040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5539661" y="1994368"/>
              <a:ext cx="37029" cy="36305"/>
            </a:xfrm>
            <a:custGeom>
              <a:rect b="b" l="l" r="r" t="t"/>
              <a:pathLst>
                <a:path extrusionOk="0" h="1058" w="1079">
                  <a:moveTo>
                    <a:pt x="961" y="0"/>
                  </a:moveTo>
                  <a:cubicBezTo>
                    <a:pt x="933" y="0"/>
                    <a:pt x="905" y="11"/>
                    <a:pt x="884" y="31"/>
                  </a:cubicBezTo>
                  <a:lnTo>
                    <a:pt x="42" y="874"/>
                  </a:lnTo>
                  <a:cubicBezTo>
                    <a:pt x="0" y="917"/>
                    <a:pt x="0" y="985"/>
                    <a:pt x="42" y="1028"/>
                  </a:cubicBezTo>
                  <a:cubicBezTo>
                    <a:pt x="64" y="1048"/>
                    <a:pt x="91" y="1058"/>
                    <a:pt x="119" y="1058"/>
                  </a:cubicBezTo>
                  <a:cubicBezTo>
                    <a:pt x="147" y="1058"/>
                    <a:pt x="174" y="1048"/>
                    <a:pt x="193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6" y="11"/>
                    <a:pt x="988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5469450" y="1998040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0"/>
                  </a:moveTo>
                  <a:lnTo>
                    <a:pt x="843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465366" y="1994403"/>
              <a:ext cx="37063" cy="36271"/>
            </a:xfrm>
            <a:custGeom>
              <a:rect b="b" l="l" r="r" t="t"/>
              <a:pathLst>
                <a:path extrusionOk="0" h="1057" w="108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0" y="73"/>
                    <a:pt x="0" y="141"/>
                    <a:pt x="42" y="183"/>
                  </a:cubicBezTo>
                  <a:lnTo>
                    <a:pt x="885" y="1027"/>
                  </a:lnTo>
                  <a:cubicBezTo>
                    <a:pt x="905" y="1047"/>
                    <a:pt x="934" y="1057"/>
                    <a:pt x="961" y="1057"/>
                  </a:cubicBezTo>
                  <a:cubicBezTo>
                    <a:pt x="989" y="1057"/>
                    <a:pt x="1016" y="1047"/>
                    <a:pt x="1038" y="1028"/>
                  </a:cubicBezTo>
                  <a:cubicBezTo>
                    <a:pt x="1080" y="984"/>
                    <a:pt x="1080" y="916"/>
                    <a:pt x="1038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543711" y="2072335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1"/>
                  </a:moveTo>
                  <a:lnTo>
                    <a:pt x="843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539661" y="2068697"/>
              <a:ext cx="37063" cy="36305"/>
            </a:xfrm>
            <a:custGeom>
              <a:rect b="b" l="l" r="r" t="t"/>
              <a:pathLst>
                <a:path extrusionOk="0" h="1058" w="1080">
                  <a:moveTo>
                    <a:pt x="118" y="0"/>
                  </a:moveTo>
                  <a:cubicBezTo>
                    <a:pt x="90" y="0"/>
                    <a:pt x="63" y="10"/>
                    <a:pt x="42" y="31"/>
                  </a:cubicBezTo>
                  <a:cubicBezTo>
                    <a:pt x="0" y="73"/>
                    <a:pt x="0" y="141"/>
                    <a:pt x="42" y="183"/>
                  </a:cubicBezTo>
                  <a:lnTo>
                    <a:pt x="884" y="1026"/>
                  </a:lnTo>
                  <a:cubicBezTo>
                    <a:pt x="905" y="1047"/>
                    <a:pt x="934" y="1058"/>
                    <a:pt x="961" y="1058"/>
                  </a:cubicBezTo>
                  <a:cubicBezTo>
                    <a:pt x="988" y="1058"/>
                    <a:pt x="1017" y="1047"/>
                    <a:pt x="1038" y="1026"/>
                  </a:cubicBezTo>
                  <a:cubicBezTo>
                    <a:pt x="1080" y="985"/>
                    <a:pt x="1080" y="916"/>
                    <a:pt x="1038" y="875"/>
                  </a:cubicBezTo>
                  <a:lnTo>
                    <a:pt x="194" y="31"/>
                  </a:lnTo>
                  <a:cubicBezTo>
                    <a:pt x="173" y="10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7618874" y="3702869"/>
              <a:ext cx="84559" cy="84559"/>
            </a:xfrm>
            <a:custGeom>
              <a:rect b="b" l="l" r="r" t="t"/>
              <a:pathLst>
                <a:path extrusionOk="0" h="1677" w="1677">
                  <a:moveTo>
                    <a:pt x="838" y="214"/>
                  </a:moveTo>
                  <a:cubicBezTo>
                    <a:pt x="1181" y="214"/>
                    <a:pt x="1461" y="494"/>
                    <a:pt x="1461" y="837"/>
                  </a:cubicBezTo>
                  <a:cubicBezTo>
                    <a:pt x="1461" y="1180"/>
                    <a:pt x="1182" y="1460"/>
                    <a:pt x="838" y="1460"/>
                  </a:cubicBezTo>
                  <a:cubicBezTo>
                    <a:pt x="495" y="1460"/>
                    <a:pt x="215" y="1180"/>
                    <a:pt x="215" y="837"/>
                  </a:cubicBezTo>
                  <a:cubicBezTo>
                    <a:pt x="215" y="493"/>
                    <a:pt x="495" y="214"/>
                    <a:pt x="838" y="214"/>
                  </a:cubicBezTo>
                  <a:close/>
                  <a:moveTo>
                    <a:pt x="838" y="0"/>
                  </a:moveTo>
                  <a:cubicBezTo>
                    <a:pt x="376" y="0"/>
                    <a:pt x="1" y="376"/>
                    <a:pt x="1" y="838"/>
                  </a:cubicBezTo>
                  <a:cubicBezTo>
                    <a:pt x="1" y="1300"/>
                    <a:pt x="376" y="1676"/>
                    <a:pt x="838" y="1676"/>
                  </a:cubicBezTo>
                  <a:cubicBezTo>
                    <a:pt x="1300" y="1676"/>
                    <a:pt x="1677" y="1300"/>
                    <a:pt x="1677" y="838"/>
                  </a:cubicBezTo>
                  <a:cubicBezTo>
                    <a:pt x="1677" y="376"/>
                    <a:pt x="1300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700815" y="1649240"/>
              <a:ext cx="109610" cy="109568"/>
            </a:xfrm>
            <a:custGeom>
              <a:rect b="b" l="l" r="r" t="t"/>
              <a:pathLst>
                <a:path extrusionOk="0" h="3193" w="3194">
                  <a:moveTo>
                    <a:pt x="1600" y="273"/>
                  </a:moveTo>
                  <a:lnTo>
                    <a:pt x="2052" y="1107"/>
                  </a:lnTo>
                  <a:cubicBezTo>
                    <a:pt x="2059" y="1121"/>
                    <a:pt x="2073" y="1135"/>
                    <a:pt x="2087" y="1142"/>
                  </a:cubicBezTo>
                  <a:lnTo>
                    <a:pt x="2919" y="1600"/>
                  </a:lnTo>
                  <a:lnTo>
                    <a:pt x="2084" y="2053"/>
                  </a:lnTo>
                  <a:cubicBezTo>
                    <a:pt x="2070" y="2060"/>
                    <a:pt x="2057" y="2073"/>
                    <a:pt x="2049" y="2087"/>
                  </a:cubicBezTo>
                  <a:lnTo>
                    <a:pt x="1591" y="2920"/>
                  </a:lnTo>
                  <a:lnTo>
                    <a:pt x="1139" y="2085"/>
                  </a:lnTo>
                  <a:cubicBezTo>
                    <a:pt x="1130" y="2071"/>
                    <a:pt x="1118" y="2058"/>
                    <a:pt x="1103" y="2050"/>
                  </a:cubicBezTo>
                  <a:lnTo>
                    <a:pt x="272" y="1592"/>
                  </a:lnTo>
                  <a:lnTo>
                    <a:pt x="1108" y="1138"/>
                  </a:lnTo>
                  <a:cubicBezTo>
                    <a:pt x="1122" y="1131"/>
                    <a:pt x="1135" y="1117"/>
                    <a:pt x="1143" y="1104"/>
                  </a:cubicBezTo>
                  <a:lnTo>
                    <a:pt x="1600" y="273"/>
                  </a:lnTo>
                  <a:close/>
                  <a:moveTo>
                    <a:pt x="1602" y="0"/>
                  </a:moveTo>
                  <a:cubicBezTo>
                    <a:pt x="1569" y="0"/>
                    <a:pt x="1539" y="17"/>
                    <a:pt x="1524" y="46"/>
                  </a:cubicBezTo>
                  <a:lnTo>
                    <a:pt x="1001" y="997"/>
                  </a:lnTo>
                  <a:lnTo>
                    <a:pt x="47" y="1515"/>
                  </a:lnTo>
                  <a:cubicBezTo>
                    <a:pt x="19" y="1530"/>
                    <a:pt x="0" y="1560"/>
                    <a:pt x="0" y="1592"/>
                  </a:cubicBezTo>
                  <a:cubicBezTo>
                    <a:pt x="0" y="1625"/>
                    <a:pt x="18" y="1655"/>
                    <a:pt x="46" y="1670"/>
                  </a:cubicBezTo>
                  <a:lnTo>
                    <a:pt x="998" y="2193"/>
                  </a:lnTo>
                  <a:lnTo>
                    <a:pt x="1514" y="3146"/>
                  </a:lnTo>
                  <a:cubicBezTo>
                    <a:pt x="1530" y="3175"/>
                    <a:pt x="1560" y="3193"/>
                    <a:pt x="1592" y="3193"/>
                  </a:cubicBezTo>
                  <a:cubicBezTo>
                    <a:pt x="1625" y="3193"/>
                    <a:pt x="1655" y="3175"/>
                    <a:pt x="1670" y="3148"/>
                  </a:cubicBezTo>
                  <a:lnTo>
                    <a:pt x="2193" y="2196"/>
                  </a:lnTo>
                  <a:lnTo>
                    <a:pt x="3147" y="1680"/>
                  </a:lnTo>
                  <a:cubicBezTo>
                    <a:pt x="3175" y="1664"/>
                    <a:pt x="3194" y="1634"/>
                    <a:pt x="3194" y="1602"/>
                  </a:cubicBezTo>
                  <a:cubicBezTo>
                    <a:pt x="3194" y="1569"/>
                    <a:pt x="3177" y="1539"/>
                    <a:pt x="3148" y="1524"/>
                  </a:cubicBezTo>
                  <a:lnTo>
                    <a:pt x="2197" y="1001"/>
                  </a:lnTo>
                  <a:lnTo>
                    <a:pt x="1679" y="47"/>
                  </a:lnTo>
                  <a:cubicBezTo>
                    <a:pt x="1664" y="19"/>
                    <a:pt x="1634" y="0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453427" y="1339537"/>
              <a:ext cx="34" cy="33629"/>
            </a:xfrm>
            <a:custGeom>
              <a:rect b="b" l="l" r="r" t="t"/>
              <a:pathLst>
                <a:path extrusionOk="0" h="980" w="1">
                  <a:moveTo>
                    <a:pt x="1" y="1"/>
                  </a:moveTo>
                  <a:lnTo>
                    <a:pt x="1" y="9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450407" y="1336517"/>
              <a:ext cx="6177" cy="39702"/>
            </a:xfrm>
            <a:custGeom>
              <a:rect b="b" l="l" r="r" t="t"/>
              <a:pathLst>
                <a:path extrusionOk="0" h="1157" w="180">
                  <a:moveTo>
                    <a:pt x="89" y="1"/>
                  </a:moveTo>
                  <a:cubicBezTo>
                    <a:pt x="41" y="1"/>
                    <a:pt x="1" y="39"/>
                    <a:pt x="1" y="89"/>
                  </a:cubicBezTo>
                  <a:lnTo>
                    <a:pt x="1" y="1068"/>
                  </a:lnTo>
                  <a:cubicBezTo>
                    <a:pt x="1" y="1116"/>
                    <a:pt x="40" y="1157"/>
                    <a:pt x="89" y="1157"/>
                  </a:cubicBezTo>
                  <a:cubicBezTo>
                    <a:pt x="139" y="1157"/>
                    <a:pt x="179" y="1117"/>
                    <a:pt x="177" y="1068"/>
                  </a:cubicBezTo>
                  <a:lnTo>
                    <a:pt x="177" y="89"/>
                  </a:lnTo>
                  <a:cubicBezTo>
                    <a:pt x="177" y="41"/>
                    <a:pt x="139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453427" y="1425808"/>
              <a:ext cx="34" cy="33629"/>
            </a:xfrm>
            <a:custGeom>
              <a:rect b="b" l="l" r="r" t="t"/>
              <a:pathLst>
                <a:path extrusionOk="0" h="980" w="1">
                  <a:moveTo>
                    <a:pt x="1" y="0"/>
                  </a:moveTo>
                  <a:lnTo>
                    <a:pt x="1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450407" y="1422788"/>
              <a:ext cx="6177" cy="39702"/>
            </a:xfrm>
            <a:custGeom>
              <a:rect b="b" l="l" r="r" t="t"/>
              <a:pathLst>
                <a:path extrusionOk="0" h="1157" w="180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lnTo>
                    <a:pt x="1" y="1068"/>
                  </a:lnTo>
                  <a:cubicBezTo>
                    <a:pt x="1" y="1116"/>
                    <a:pt x="40" y="1156"/>
                    <a:pt x="89" y="1156"/>
                  </a:cubicBezTo>
                  <a:cubicBezTo>
                    <a:pt x="139" y="1156"/>
                    <a:pt x="179" y="1118"/>
                    <a:pt x="177" y="1068"/>
                  </a:cubicBezTo>
                  <a:lnTo>
                    <a:pt x="177" y="88"/>
                  </a:lnTo>
                  <a:cubicBezTo>
                    <a:pt x="177" y="41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479782" y="1399521"/>
              <a:ext cx="33665" cy="34"/>
            </a:xfrm>
            <a:custGeom>
              <a:rect b="b" l="l" r="r" t="t"/>
              <a:pathLst>
                <a:path extrusionOk="0" h="1" w="981">
                  <a:moveTo>
                    <a:pt x="980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476762" y="1396502"/>
              <a:ext cx="39705" cy="6074"/>
            </a:xfrm>
            <a:custGeom>
              <a:rect b="b" l="l" r="r" t="t"/>
              <a:pathLst>
                <a:path extrusionOk="0" h="177" w="1157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cubicBezTo>
                    <a:pt x="1" y="136"/>
                    <a:pt x="40" y="177"/>
                    <a:pt x="89" y="177"/>
                  </a:cubicBezTo>
                  <a:lnTo>
                    <a:pt x="1068" y="177"/>
                  </a:lnTo>
                  <a:cubicBezTo>
                    <a:pt x="1116" y="177"/>
                    <a:pt x="1157" y="136"/>
                    <a:pt x="1157" y="88"/>
                  </a:cubicBezTo>
                  <a:cubicBezTo>
                    <a:pt x="1157" y="40"/>
                    <a:pt x="111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393545" y="1399521"/>
              <a:ext cx="33597" cy="34"/>
            </a:xfrm>
            <a:custGeom>
              <a:rect b="b" l="l" r="r" t="t"/>
              <a:pathLst>
                <a:path extrusionOk="0" h="1" w="979">
                  <a:moveTo>
                    <a:pt x="97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390525" y="1396502"/>
              <a:ext cx="39705" cy="6074"/>
            </a:xfrm>
            <a:custGeom>
              <a:rect b="b" l="l" r="r" t="t"/>
              <a:pathLst>
                <a:path extrusionOk="0" h="177" w="1157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6"/>
                    <a:pt x="38" y="177"/>
                    <a:pt x="88" y="177"/>
                  </a:cubicBezTo>
                  <a:lnTo>
                    <a:pt x="1068" y="177"/>
                  </a:lnTo>
                  <a:cubicBezTo>
                    <a:pt x="1116" y="177"/>
                    <a:pt x="1156" y="136"/>
                    <a:pt x="1156" y="88"/>
                  </a:cubicBezTo>
                  <a:cubicBezTo>
                    <a:pt x="1156" y="40"/>
                    <a:pt x="1117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411046" y="1418121"/>
              <a:ext cx="23851" cy="23815"/>
            </a:xfrm>
            <a:custGeom>
              <a:rect b="b" l="l" r="r" t="t"/>
              <a:pathLst>
                <a:path extrusionOk="0" h="694" w="695">
                  <a:moveTo>
                    <a:pt x="1" y="693"/>
                  </a:moveTo>
                  <a:lnTo>
                    <a:pt x="69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5407752" y="1415067"/>
              <a:ext cx="30508" cy="29888"/>
            </a:xfrm>
            <a:custGeom>
              <a:rect b="b" l="l" r="r" t="t"/>
              <a:pathLst>
                <a:path extrusionOk="0" h="871" w="889">
                  <a:moveTo>
                    <a:pt x="790" y="0"/>
                  </a:moveTo>
                  <a:cubicBezTo>
                    <a:pt x="768" y="0"/>
                    <a:pt x="745" y="9"/>
                    <a:pt x="728" y="27"/>
                  </a:cubicBezTo>
                  <a:lnTo>
                    <a:pt x="35" y="720"/>
                  </a:lnTo>
                  <a:cubicBezTo>
                    <a:pt x="0" y="753"/>
                    <a:pt x="0" y="809"/>
                    <a:pt x="35" y="845"/>
                  </a:cubicBezTo>
                  <a:cubicBezTo>
                    <a:pt x="52" y="861"/>
                    <a:pt x="75" y="871"/>
                    <a:pt x="97" y="871"/>
                  </a:cubicBezTo>
                  <a:cubicBezTo>
                    <a:pt x="121" y="871"/>
                    <a:pt x="143" y="861"/>
                    <a:pt x="161" y="845"/>
                  </a:cubicBezTo>
                  <a:lnTo>
                    <a:pt x="853" y="151"/>
                  </a:lnTo>
                  <a:cubicBezTo>
                    <a:pt x="889" y="118"/>
                    <a:pt x="889" y="62"/>
                    <a:pt x="853" y="27"/>
                  </a:cubicBezTo>
                  <a:cubicBezTo>
                    <a:pt x="836" y="9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472095" y="1357107"/>
              <a:ext cx="23748" cy="23780"/>
            </a:xfrm>
            <a:custGeom>
              <a:rect b="b" l="l" r="r" t="t"/>
              <a:pathLst>
                <a:path extrusionOk="0" h="693" w="692">
                  <a:moveTo>
                    <a:pt x="1" y="693"/>
                  </a:moveTo>
                  <a:lnTo>
                    <a:pt x="692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5468767" y="1353984"/>
              <a:ext cx="30474" cy="29923"/>
            </a:xfrm>
            <a:custGeom>
              <a:rect b="b" l="l" r="r" t="t"/>
              <a:pathLst>
                <a:path extrusionOk="0" h="872" w="888">
                  <a:moveTo>
                    <a:pt x="791" y="1"/>
                  </a:moveTo>
                  <a:cubicBezTo>
                    <a:pt x="768" y="1"/>
                    <a:pt x="746" y="9"/>
                    <a:pt x="729" y="27"/>
                  </a:cubicBezTo>
                  <a:lnTo>
                    <a:pt x="35" y="720"/>
                  </a:lnTo>
                  <a:cubicBezTo>
                    <a:pt x="0" y="755"/>
                    <a:pt x="0" y="811"/>
                    <a:pt x="35" y="846"/>
                  </a:cubicBezTo>
                  <a:cubicBezTo>
                    <a:pt x="52" y="862"/>
                    <a:pt x="76" y="872"/>
                    <a:pt x="98" y="872"/>
                  </a:cubicBezTo>
                  <a:cubicBezTo>
                    <a:pt x="119" y="872"/>
                    <a:pt x="143" y="864"/>
                    <a:pt x="160" y="845"/>
                  </a:cubicBezTo>
                  <a:lnTo>
                    <a:pt x="852" y="152"/>
                  </a:lnTo>
                  <a:cubicBezTo>
                    <a:pt x="887" y="118"/>
                    <a:pt x="887" y="62"/>
                    <a:pt x="852" y="27"/>
                  </a:cubicBezTo>
                  <a:cubicBezTo>
                    <a:pt x="835" y="9"/>
                    <a:pt x="81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5411046" y="1357107"/>
              <a:ext cx="23851" cy="23780"/>
            </a:xfrm>
            <a:custGeom>
              <a:rect b="b" l="l" r="r" t="t"/>
              <a:pathLst>
                <a:path extrusionOk="0" h="693" w="695">
                  <a:moveTo>
                    <a:pt x="1" y="0"/>
                  </a:moveTo>
                  <a:lnTo>
                    <a:pt x="694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407752" y="1354052"/>
              <a:ext cx="30508" cy="29854"/>
            </a:xfrm>
            <a:custGeom>
              <a:rect b="b" l="l" r="r" t="t"/>
              <a:pathLst>
                <a:path extrusionOk="0" h="870" w="889">
                  <a:moveTo>
                    <a:pt x="98" y="0"/>
                  </a:moveTo>
                  <a:cubicBezTo>
                    <a:pt x="75" y="0"/>
                    <a:pt x="52" y="9"/>
                    <a:pt x="35" y="26"/>
                  </a:cubicBezTo>
                  <a:cubicBezTo>
                    <a:pt x="0" y="60"/>
                    <a:pt x="0" y="116"/>
                    <a:pt x="35" y="151"/>
                  </a:cubicBezTo>
                  <a:lnTo>
                    <a:pt x="728" y="844"/>
                  </a:lnTo>
                  <a:cubicBezTo>
                    <a:pt x="744" y="860"/>
                    <a:pt x="768" y="870"/>
                    <a:pt x="790" y="870"/>
                  </a:cubicBezTo>
                  <a:cubicBezTo>
                    <a:pt x="812" y="870"/>
                    <a:pt x="836" y="862"/>
                    <a:pt x="853" y="845"/>
                  </a:cubicBezTo>
                  <a:cubicBezTo>
                    <a:pt x="889" y="810"/>
                    <a:pt x="889" y="754"/>
                    <a:pt x="853" y="719"/>
                  </a:cubicBezTo>
                  <a:lnTo>
                    <a:pt x="160" y="26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472095" y="1418121"/>
              <a:ext cx="23748" cy="23815"/>
            </a:xfrm>
            <a:custGeom>
              <a:rect b="b" l="l" r="r" t="t"/>
              <a:pathLst>
                <a:path extrusionOk="0" h="694" w="692">
                  <a:moveTo>
                    <a:pt x="1" y="0"/>
                  </a:moveTo>
                  <a:lnTo>
                    <a:pt x="692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5468732" y="1415067"/>
              <a:ext cx="30508" cy="29888"/>
            </a:xfrm>
            <a:custGeom>
              <a:rect b="b" l="l" r="r" t="t"/>
              <a:pathLst>
                <a:path extrusionOk="0" h="871" w="889">
                  <a:moveTo>
                    <a:pt x="98" y="0"/>
                  </a:moveTo>
                  <a:cubicBezTo>
                    <a:pt x="75" y="0"/>
                    <a:pt x="52" y="9"/>
                    <a:pt x="35" y="27"/>
                  </a:cubicBezTo>
                  <a:cubicBezTo>
                    <a:pt x="0" y="61"/>
                    <a:pt x="0" y="116"/>
                    <a:pt x="35" y="151"/>
                  </a:cubicBezTo>
                  <a:lnTo>
                    <a:pt x="728" y="845"/>
                  </a:lnTo>
                  <a:cubicBezTo>
                    <a:pt x="745" y="861"/>
                    <a:pt x="768" y="871"/>
                    <a:pt x="790" y="871"/>
                  </a:cubicBezTo>
                  <a:cubicBezTo>
                    <a:pt x="814" y="871"/>
                    <a:pt x="835" y="861"/>
                    <a:pt x="853" y="845"/>
                  </a:cubicBezTo>
                  <a:cubicBezTo>
                    <a:pt x="888" y="810"/>
                    <a:pt x="888" y="754"/>
                    <a:pt x="853" y="720"/>
                  </a:cubicBezTo>
                  <a:lnTo>
                    <a:pt x="161" y="27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8101960" y="3941925"/>
              <a:ext cx="52389" cy="52339"/>
            </a:xfrm>
            <a:custGeom>
              <a:rect b="b" l="l" r="r" t="t"/>
              <a:pathLst>
                <a:path extrusionOk="0" h="1038" w="1039">
                  <a:moveTo>
                    <a:pt x="519" y="179"/>
                  </a:moveTo>
                  <a:cubicBezTo>
                    <a:pt x="707" y="179"/>
                    <a:pt x="861" y="331"/>
                    <a:pt x="861" y="519"/>
                  </a:cubicBezTo>
                  <a:cubicBezTo>
                    <a:pt x="861" y="708"/>
                    <a:pt x="707" y="860"/>
                    <a:pt x="519" y="860"/>
                  </a:cubicBezTo>
                  <a:cubicBezTo>
                    <a:pt x="331" y="860"/>
                    <a:pt x="178" y="708"/>
                    <a:pt x="178" y="519"/>
                  </a:cubicBezTo>
                  <a:cubicBezTo>
                    <a:pt x="178" y="331"/>
                    <a:pt x="331" y="179"/>
                    <a:pt x="519" y="179"/>
                  </a:cubicBezTo>
                  <a:close/>
                  <a:moveTo>
                    <a:pt x="519" y="0"/>
                  </a:moveTo>
                  <a:cubicBezTo>
                    <a:pt x="233" y="0"/>
                    <a:pt x="0" y="234"/>
                    <a:pt x="0" y="519"/>
                  </a:cubicBezTo>
                  <a:cubicBezTo>
                    <a:pt x="0" y="806"/>
                    <a:pt x="234" y="1038"/>
                    <a:pt x="519" y="1038"/>
                  </a:cubicBezTo>
                  <a:cubicBezTo>
                    <a:pt x="805" y="1038"/>
                    <a:pt x="1038" y="806"/>
                    <a:pt x="1037" y="519"/>
                  </a:cubicBezTo>
                  <a:cubicBezTo>
                    <a:pt x="1037" y="233"/>
                    <a:pt x="805" y="0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288" y="400050"/>
            <a:ext cx="606742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38"/>
          <p:cNvSpPr txBox="1"/>
          <p:nvPr/>
        </p:nvSpPr>
        <p:spPr>
          <a:xfrm>
            <a:off x="3362263" y="3708450"/>
            <a:ext cx="2419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Recyclable Sorter model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Google Shape;1423;p39"/>
          <p:cNvPicPr preferRelativeResize="0"/>
          <p:nvPr/>
        </p:nvPicPr>
        <p:blipFill rotWithShape="1">
          <a:blip r:embed="rId3">
            <a:alphaModFix/>
          </a:blip>
          <a:srcRect b="10624" l="0" r="5855" t="14815"/>
          <a:stretch/>
        </p:blipFill>
        <p:spPr>
          <a:xfrm>
            <a:off x="0" y="536943"/>
            <a:ext cx="9143999" cy="4069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40"/>
          <p:cNvSpPr/>
          <p:nvPr/>
        </p:nvSpPr>
        <p:spPr>
          <a:xfrm>
            <a:off x="813325" y="893900"/>
            <a:ext cx="2058900" cy="91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0"/>
          <p:cNvSpPr txBox="1"/>
          <p:nvPr>
            <p:ph type="title"/>
          </p:nvPr>
        </p:nvSpPr>
        <p:spPr>
          <a:xfrm>
            <a:off x="851625" y="2191475"/>
            <a:ext cx="453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</a:t>
            </a:r>
            <a:r>
              <a:rPr lang="en"/>
              <a:t>recognition </a:t>
            </a:r>
            <a:endParaRPr/>
          </a:p>
        </p:txBody>
      </p:sp>
      <p:sp>
        <p:nvSpPr>
          <p:cNvPr id="1430" name="Google Shape;1430;p40"/>
          <p:cNvSpPr txBox="1"/>
          <p:nvPr>
            <p:ph idx="2" type="title"/>
          </p:nvPr>
        </p:nvSpPr>
        <p:spPr>
          <a:xfrm>
            <a:off x="1220125" y="985450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31" name="Google Shape;1431;p40"/>
          <p:cNvGrpSpPr/>
          <p:nvPr/>
        </p:nvGrpSpPr>
        <p:grpSpPr>
          <a:xfrm>
            <a:off x="5542923" y="1182300"/>
            <a:ext cx="3207249" cy="2811963"/>
            <a:chOff x="5390523" y="1182300"/>
            <a:chExt cx="3207249" cy="2811963"/>
          </a:xfrm>
        </p:grpSpPr>
        <p:grpSp>
          <p:nvGrpSpPr>
            <p:cNvPr id="1432" name="Google Shape;1432;p40"/>
            <p:cNvGrpSpPr/>
            <p:nvPr/>
          </p:nvGrpSpPr>
          <p:grpSpPr>
            <a:xfrm>
              <a:off x="5390523" y="1809803"/>
              <a:ext cx="3207249" cy="1905845"/>
              <a:chOff x="5223523" y="1802278"/>
              <a:chExt cx="3207249" cy="1905845"/>
            </a:xfrm>
          </p:grpSpPr>
          <p:sp>
            <p:nvSpPr>
              <p:cNvPr id="1433" name="Google Shape;1433;p40"/>
              <p:cNvSpPr/>
              <p:nvPr/>
            </p:nvSpPr>
            <p:spPr>
              <a:xfrm>
                <a:off x="6793812" y="2034632"/>
                <a:ext cx="1330549" cy="528273"/>
              </a:xfrm>
              <a:custGeom>
                <a:rect b="b" l="l" r="r" t="t"/>
                <a:pathLst>
                  <a:path extrusionOk="0" h="8487" w="21376">
                    <a:moveTo>
                      <a:pt x="14691" y="1"/>
                    </a:moveTo>
                    <a:cubicBezTo>
                      <a:pt x="14666" y="1"/>
                      <a:pt x="14642" y="1"/>
                      <a:pt x="14618" y="2"/>
                    </a:cubicBezTo>
                    <a:cubicBezTo>
                      <a:pt x="14552" y="5"/>
                      <a:pt x="14500" y="59"/>
                      <a:pt x="14502" y="125"/>
                    </a:cubicBezTo>
                    <a:cubicBezTo>
                      <a:pt x="14505" y="190"/>
                      <a:pt x="14558" y="241"/>
                      <a:pt x="14622" y="241"/>
                    </a:cubicBezTo>
                    <a:lnTo>
                      <a:pt x="14625" y="241"/>
                    </a:lnTo>
                    <a:cubicBezTo>
                      <a:pt x="14647" y="240"/>
                      <a:pt x="14668" y="240"/>
                      <a:pt x="14689" y="240"/>
                    </a:cubicBezTo>
                    <a:cubicBezTo>
                      <a:pt x="14844" y="240"/>
                      <a:pt x="14997" y="260"/>
                      <a:pt x="15141" y="299"/>
                    </a:cubicBezTo>
                    <a:cubicBezTo>
                      <a:pt x="15150" y="302"/>
                      <a:pt x="15162" y="303"/>
                      <a:pt x="15172" y="303"/>
                    </a:cubicBezTo>
                    <a:cubicBezTo>
                      <a:pt x="15225" y="303"/>
                      <a:pt x="15273" y="268"/>
                      <a:pt x="15287" y="216"/>
                    </a:cubicBezTo>
                    <a:cubicBezTo>
                      <a:pt x="15305" y="152"/>
                      <a:pt x="15268" y="86"/>
                      <a:pt x="15204" y="69"/>
                    </a:cubicBezTo>
                    <a:cubicBezTo>
                      <a:pt x="15040" y="24"/>
                      <a:pt x="14866" y="1"/>
                      <a:pt x="14691" y="1"/>
                    </a:cubicBezTo>
                    <a:close/>
                    <a:moveTo>
                      <a:pt x="14077" y="98"/>
                    </a:moveTo>
                    <a:cubicBezTo>
                      <a:pt x="14064" y="98"/>
                      <a:pt x="14052" y="100"/>
                      <a:pt x="14039" y="104"/>
                    </a:cubicBezTo>
                    <a:cubicBezTo>
                      <a:pt x="13850" y="166"/>
                      <a:pt x="13671" y="251"/>
                      <a:pt x="13510" y="360"/>
                    </a:cubicBezTo>
                    <a:cubicBezTo>
                      <a:pt x="13456" y="397"/>
                      <a:pt x="13441" y="472"/>
                      <a:pt x="13478" y="526"/>
                    </a:cubicBezTo>
                    <a:cubicBezTo>
                      <a:pt x="13501" y="560"/>
                      <a:pt x="13539" y="578"/>
                      <a:pt x="13576" y="578"/>
                    </a:cubicBezTo>
                    <a:cubicBezTo>
                      <a:pt x="13600" y="578"/>
                      <a:pt x="13623" y="571"/>
                      <a:pt x="13645" y="557"/>
                    </a:cubicBezTo>
                    <a:cubicBezTo>
                      <a:pt x="13786" y="462"/>
                      <a:pt x="13945" y="385"/>
                      <a:pt x="14113" y="330"/>
                    </a:cubicBezTo>
                    <a:cubicBezTo>
                      <a:pt x="14175" y="309"/>
                      <a:pt x="14210" y="242"/>
                      <a:pt x="14189" y="179"/>
                    </a:cubicBezTo>
                    <a:cubicBezTo>
                      <a:pt x="14173" y="130"/>
                      <a:pt x="14127" y="98"/>
                      <a:pt x="14077" y="98"/>
                    </a:cubicBezTo>
                    <a:close/>
                    <a:moveTo>
                      <a:pt x="15674" y="301"/>
                    </a:moveTo>
                    <a:cubicBezTo>
                      <a:pt x="15637" y="301"/>
                      <a:pt x="15600" y="318"/>
                      <a:pt x="15577" y="351"/>
                    </a:cubicBezTo>
                    <a:cubicBezTo>
                      <a:pt x="15539" y="404"/>
                      <a:pt x="15552" y="479"/>
                      <a:pt x="15605" y="517"/>
                    </a:cubicBezTo>
                    <a:cubicBezTo>
                      <a:pt x="15622" y="528"/>
                      <a:pt x="15639" y="542"/>
                      <a:pt x="15656" y="554"/>
                    </a:cubicBezTo>
                    <a:cubicBezTo>
                      <a:pt x="15771" y="646"/>
                      <a:pt x="15878" y="755"/>
                      <a:pt x="15968" y="882"/>
                    </a:cubicBezTo>
                    <a:cubicBezTo>
                      <a:pt x="15992" y="914"/>
                      <a:pt x="16028" y="931"/>
                      <a:pt x="16065" y="931"/>
                    </a:cubicBezTo>
                    <a:cubicBezTo>
                      <a:pt x="16089" y="931"/>
                      <a:pt x="16113" y="924"/>
                      <a:pt x="16135" y="907"/>
                    </a:cubicBezTo>
                    <a:cubicBezTo>
                      <a:pt x="16189" y="870"/>
                      <a:pt x="16201" y="795"/>
                      <a:pt x="16161" y="741"/>
                    </a:cubicBezTo>
                    <a:cubicBezTo>
                      <a:pt x="16057" y="599"/>
                      <a:pt x="15937" y="473"/>
                      <a:pt x="15803" y="368"/>
                    </a:cubicBezTo>
                    <a:cubicBezTo>
                      <a:pt x="15782" y="352"/>
                      <a:pt x="15764" y="337"/>
                      <a:pt x="15743" y="323"/>
                    </a:cubicBezTo>
                    <a:cubicBezTo>
                      <a:pt x="15722" y="308"/>
                      <a:pt x="15698" y="301"/>
                      <a:pt x="15674" y="301"/>
                    </a:cubicBezTo>
                    <a:close/>
                    <a:moveTo>
                      <a:pt x="21243" y="703"/>
                    </a:moveTo>
                    <a:cubicBezTo>
                      <a:pt x="21208" y="703"/>
                      <a:pt x="21174" y="718"/>
                      <a:pt x="21150" y="747"/>
                    </a:cubicBezTo>
                    <a:cubicBezTo>
                      <a:pt x="21056" y="861"/>
                      <a:pt x="20959" y="976"/>
                      <a:pt x="20861" y="1090"/>
                    </a:cubicBezTo>
                    <a:cubicBezTo>
                      <a:pt x="20819" y="1139"/>
                      <a:pt x="20824" y="1215"/>
                      <a:pt x="20873" y="1258"/>
                    </a:cubicBezTo>
                    <a:cubicBezTo>
                      <a:pt x="20896" y="1277"/>
                      <a:pt x="20924" y="1287"/>
                      <a:pt x="20951" y="1287"/>
                    </a:cubicBezTo>
                    <a:cubicBezTo>
                      <a:pt x="20985" y="1287"/>
                      <a:pt x="21018" y="1272"/>
                      <a:pt x="21040" y="1246"/>
                    </a:cubicBezTo>
                    <a:cubicBezTo>
                      <a:pt x="21141" y="1132"/>
                      <a:pt x="21239" y="1014"/>
                      <a:pt x="21334" y="898"/>
                    </a:cubicBezTo>
                    <a:cubicBezTo>
                      <a:pt x="21375" y="847"/>
                      <a:pt x="21368" y="771"/>
                      <a:pt x="21317" y="729"/>
                    </a:cubicBezTo>
                    <a:cubicBezTo>
                      <a:pt x="21295" y="712"/>
                      <a:pt x="21269" y="703"/>
                      <a:pt x="21243" y="703"/>
                    </a:cubicBezTo>
                    <a:close/>
                    <a:moveTo>
                      <a:pt x="13171" y="715"/>
                    </a:moveTo>
                    <a:cubicBezTo>
                      <a:pt x="13135" y="715"/>
                      <a:pt x="13100" y="731"/>
                      <a:pt x="13077" y="761"/>
                    </a:cubicBezTo>
                    <a:cubicBezTo>
                      <a:pt x="12956" y="914"/>
                      <a:pt x="12858" y="1085"/>
                      <a:pt x="12783" y="1271"/>
                    </a:cubicBezTo>
                    <a:cubicBezTo>
                      <a:pt x="12759" y="1332"/>
                      <a:pt x="12788" y="1402"/>
                      <a:pt x="12850" y="1427"/>
                    </a:cubicBezTo>
                    <a:cubicBezTo>
                      <a:pt x="12864" y="1433"/>
                      <a:pt x="12880" y="1435"/>
                      <a:pt x="12893" y="1435"/>
                    </a:cubicBezTo>
                    <a:cubicBezTo>
                      <a:pt x="12942" y="1435"/>
                      <a:pt x="12986" y="1407"/>
                      <a:pt x="13005" y="1358"/>
                    </a:cubicBezTo>
                    <a:cubicBezTo>
                      <a:pt x="13072" y="1194"/>
                      <a:pt x="13158" y="1043"/>
                      <a:pt x="13265" y="908"/>
                    </a:cubicBezTo>
                    <a:cubicBezTo>
                      <a:pt x="13305" y="856"/>
                      <a:pt x="13296" y="780"/>
                      <a:pt x="13244" y="740"/>
                    </a:cubicBezTo>
                    <a:cubicBezTo>
                      <a:pt x="13222" y="723"/>
                      <a:pt x="13196" y="715"/>
                      <a:pt x="13171" y="715"/>
                    </a:cubicBezTo>
                    <a:close/>
                    <a:moveTo>
                      <a:pt x="16330" y="1180"/>
                    </a:moveTo>
                    <a:cubicBezTo>
                      <a:pt x="16315" y="1180"/>
                      <a:pt x="16300" y="1182"/>
                      <a:pt x="16286" y="1188"/>
                    </a:cubicBezTo>
                    <a:cubicBezTo>
                      <a:pt x="16226" y="1211"/>
                      <a:pt x="16194" y="1281"/>
                      <a:pt x="16218" y="1342"/>
                    </a:cubicBezTo>
                    <a:cubicBezTo>
                      <a:pt x="16281" y="1501"/>
                      <a:pt x="16329" y="1673"/>
                      <a:pt x="16362" y="1854"/>
                    </a:cubicBezTo>
                    <a:cubicBezTo>
                      <a:pt x="16372" y="1913"/>
                      <a:pt x="16421" y="1953"/>
                      <a:pt x="16478" y="1953"/>
                    </a:cubicBezTo>
                    <a:cubicBezTo>
                      <a:pt x="16485" y="1953"/>
                      <a:pt x="16492" y="1953"/>
                      <a:pt x="16501" y="1952"/>
                    </a:cubicBezTo>
                    <a:cubicBezTo>
                      <a:pt x="16565" y="1941"/>
                      <a:pt x="16607" y="1878"/>
                      <a:pt x="16596" y="1813"/>
                    </a:cubicBezTo>
                    <a:cubicBezTo>
                      <a:pt x="16561" y="1616"/>
                      <a:pt x="16509" y="1428"/>
                      <a:pt x="16440" y="1256"/>
                    </a:cubicBezTo>
                    <a:cubicBezTo>
                      <a:pt x="16423" y="1209"/>
                      <a:pt x="16378" y="1180"/>
                      <a:pt x="16330" y="1180"/>
                    </a:cubicBezTo>
                    <a:close/>
                    <a:moveTo>
                      <a:pt x="20577" y="1461"/>
                    </a:moveTo>
                    <a:cubicBezTo>
                      <a:pt x="20546" y="1461"/>
                      <a:pt x="20514" y="1474"/>
                      <a:pt x="20491" y="1500"/>
                    </a:cubicBezTo>
                    <a:cubicBezTo>
                      <a:pt x="20366" y="1632"/>
                      <a:pt x="20237" y="1765"/>
                      <a:pt x="20105" y="1894"/>
                    </a:cubicBezTo>
                    <a:cubicBezTo>
                      <a:pt x="20058" y="1941"/>
                      <a:pt x="20057" y="2015"/>
                      <a:pt x="20104" y="2062"/>
                    </a:cubicBezTo>
                    <a:cubicBezTo>
                      <a:pt x="20128" y="2086"/>
                      <a:pt x="20159" y="2097"/>
                      <a:pt x="20190" y="2097"/>
                    </a:cubicBezTo>
                    <a:cubicBezTo>
                      <a:pt x="20219" y="2097"/>
                      <a:pt x="20250" y="2085"/>
                      <a:pt x="20273" y="2063"/>
                    </a:cubicBezTo>
                    <a:cubicBezTo>
                      <a:pt x="20405" y="1932"/>
                      <a:pt x="20538" y="1797"/>
                      <a:pt x="20664" y="1662"/>
                    </a:cubicBezTo>
                    <a:cubicBezTo>
                      <a:pt x="20710" y="1615"/>
                      <a:pt x="20707" y="1539"/>
                      <a:pt x="20659" y="1494"/>
                    </a:cubicBezTo>
                    <a:cubicBezTo>
                      <a:pt x="20636" y="1472"/>
                      <a:pt x="20607" y="1461"/>
                      <a:pt x="20577" y="1461"/>
                    </a:cubicBezTo>
                    <a:close/>
                    <a:moveTo>
                      <a:pt x="12755" y="1734"/>
                    </a:moveTo>
                    <a:cubicBezTo>
                      <a:pt x="12698" y="1734"/>
                      <a:pt x="12646" y="1778"/>
                      <a:pt x="12638" y="1838"/>
                    </a:cubicBezTo>
                    <a:cubicBezTo>
                      <a:pt x="12624" y="1943"/>
                      <a:pt x="12617" y="2052"/>
                      <a:pt x="12617" y="2160"/>
                    </a:cubicBezTo>
                    <a:cubicBezTo>
                      <a:pt x="12617" y="2247"/>
                      <a:pt x="12621" y="2333"/>
                      <a:pt x="12631" y="2420"/>
                    </a:cubicBezTo>
                    <a:cubicBezTo>
                      <a:pt x="12637" y="2482"/>
                      <a:pt x="12688" y="2528"/>
                      <a:pt x="12749" y="2528"/>
                    </a:cubicBezTo>
                    <a:cubicBezTo>
                      <a:pt x="12751" y="2528"/>
                      <a:pt x="12754" y="2528"/>
                      <a:pt x="12757" y="2528"/>
                    </a:cubicBezTo>
                    <a:cubicBezTo>
                      <a:pt x="12758" y="2528"/>
                      <a:pt x="12760" y="2528"/>
                      <a:pt x="12761" y="2528"/>
                    </a:cubicBezTo>
                    <a:cubicBezTo>
                      <a:pt x="12826" y="2522"/>
                      <a:pt x="12875" y="2462"/>
                      <a:pt x="12867" y="2397"/>
                    </a:cubicBezTo>
                    <a:cubicBezTo>
                      <a:pt x="12860" y="2319"/>
                      <a:pt x="12856" y="2238"/>
                      <a:pt x="12856" y="2161"/>
                    </a:cubicBezTo>
                    <a:cubicBezTo>
                      <a:pt x="12856" y="2062"/>
                      <a:pt x="12861" y="1964"/>
                      <a:pt x="12875" y="1869"/>
                    </a:cubicBezTo>
                    <a:cubicBezTo>
                      <a:pt x="12884" y="1804"/>
                      <a:pt x="12837" y="1744"/>
                      <a:pt x="12772" y="1735"/>
                    </a:cubicBezTo>
                    <a:cubicBezTo>
                      <a:pt x="12766" y="1734"/>
                      <a:pt x="12761" y="1734"/>
                      <a:pt x="12755" y="1734"/>
                    </a:cubicBezTo>
                    <a:close/>
                    <a:moveTo>
                      <a:pt x="19786" y="2242"/>
                    </a:moveTo>
                    <a:cubicBezTo>
                      <a:pt x="19758" y="2242"/>
                      <a:pt x="19729" y="2252"/>
                      <a:pt x="19705" y="2273"/>
                    </a:cubicBezTo>
                    <a:cubicBezTo>
                      <a:pt x="19569" y="2395"/>
                      <a:pt x="19429" y="2518"/>
                      <a:pt x="19289" y="2634"/>
                    </a:cubicBezTo>
                    <a:cubicBezTo>
                      <a:pt x="19238" y="2675"/>
                      <a:pt x="19231" y="2751"/>
                      <a:pt x="19274" y="2802"/>
                    </a:cubicBezTo>
                    <a:cubicBezTo>
                      <a:pt x="19298" y="2830"/>
                      <a:pt x="19332" y="2845"/>
                      <a:pt x="19366" y="2845"/>
                    </a:cubicBezTo>
                    <a:cubicBezTo>
                      <a:pt x="19392" y="2845"/>
                      <a:pt x="19419" y="2835"/>
                      <a:pt x="19444" y="2818"/>
                    </a:cubicBezTo>
                    <a:cubicBezTo>
                      <a:pt x="19586" y="2698"/>
                      <a:pt x="19728" y="2575"/>
                      <a:pt x="19866" y="2449"/>
                    </a:cubicBezTo>
                    <a:cubicBezTo>
                      <a:pt x="19915" y="2404"/>
                      <a:pt x="19918" y="2330"/>
                      <a:pt x="19874" y="2280"/>
                    </a:cubicBezTo>
                    <a:cubicBezTo>
                      <a:pt x="19851" y="2255"/>
                      <a:pt x="19819" y="2242"/>
                      <a:pt x="19786" y="2242"/>
                    </a:cubicBezTo>
                    <a:close/>
                    <a:moveTo>
                      <a:pt x="16529" y="2267"/>
                    </a:moveTo>
                    <a:cubicBezTo>
                      <a:pt x="16462" y="2269"/>
                      <a:pt x="16410" y="2322"/>
                      <a:pt x="16412" y="2389"/>
                    </a:cubicBezTo>
                    <a:cubicBezTo>
                      <a:pt x="16413" y="2416"/>
                      <a:pt x="16413" y="2442"/>
                      <a:pt x="16413" y="2470"/>
                    </a:cubicBezTo>
                    <a:cubicBezTo>
                      <a:pt x="16413" y="2621"/>
                      <a:pt x="16404" y="2775"/>
                      <a:pt x="16386" y="2928"/>
                    </a:cubicBezTo>
                    <a:cubicBezTo>
                      <a:pt x="16379" y="2992"/>
                      <a:pt x="16426" y="3052"/>
                      <a:pt x="16491" y="3059"/>
                    </a:cubicBezTo>
                    <a:cubicBezTo>
                      <a:pt x="16496" y="3061"/>
                      <a:pt x="16501" y="3061"/>
                      <a:pt x="16506" y="3061"/>
                    </a:cubicBezTo>
                    <a:cubicBezTo>
                      <a:pt x="16565" y="3061"/>
                      <a:pt x="16616" y="3017"/>
                      <a:pt x="16623" y="2956"/>
                    </a:cubicBezTo>
                    <a:cubicBezTo>
                      <a:pt x="16643" y="2795"/>
                      <a:pt x="16652" y="2632"/>
                      <a:pt x="16652" y="2470"/>
                    </a:cubicBezTo>
                    <a:cubicBezTo>
                      <a:pt x="16652" y="2441"/>
                      <a:pt x="16651" y="2413"/>
                      <a:pt x="16651" y="2384"/>
                    </a:cubicBezTo>
                    <a:cubicBezTo>
                      <a:pt x="16649" y="2319"/>
                      <a:pt x="16596" y="2267"/>
                      <a:pt x="16532" y="2267"/>
                    </a:cubicBezTo>
                    <a:close/>
                    <a:moveTo>
                      <a:pt x="18932" y="2954"/>
                    </a:moveTo>
                    <a:cubicBezTo>
                      <a:pt x="18906" y="2954"/>
                      <a:pt x="18881" y="2962"/>
                      <a:pt x="18859" y="2978"/>
                    </a:cubicBezTo>
                    <a:cubicBezTo>
                      <a:pt x="18713" y="3090"/>
                      <a:pt x="18563" y="3199"/>
                      <a:pt x="18415" y="3303"/>
                    </a:cubicBezTo>
                    <a:cubicBezTo>
                      <a:pt x="18360" y="3342"/>
                      <a:pt x="18348" y="3415"/>
                      <a:pt x="18385" y="3469"/>
                    </a:cubicBezTo>
                    <a:cubicBezTo>
                      <a:pt x="18408" y="3502"/>
                      <a:pt x="18444" y="3520"/>
                      <a:pt x="18483" y="3520"/>
                    </a:cubicBezTo>
                    <a:cubicBezTo>
                      <a:pt x="18506" y="3520"/>
                      <a:pt x="18529" y="3514"/>
                      <a:pt x="18552" y="3499"/>
                    </a:cubicBezTo>
                    <a:cubicBezTo>
                      <a:pt x="18703" y="3393"/>
                      <a:pt x="18855" y="3281"/>
                      <a:pt x="19005" y="3167"/>
                    </a:cubicBezTo>
                    <a:cubicBezTo>
                      <a:pt x="19057" y="3127"/>
                      <a:pt x="19067" y="3052"/>
                      <a:pt x="19027" y="3000"/>
                    </a:cubicBezTo>
                    <a:cubicBezTo>
                      <a:pt x="19003" y="2970"/>
                      <a:pt x="18968" y="2954"/>
                      <a:pt x="18932" y="2954"/>
                    </a:cubicBezTo>
                    <a:close/>
                    <a:moveTo>
                      <a:pt x="12867" y="2832"/>
                    </a:moveTo>
                    <a:cubicBezTo>
                      <a:pt x="12855" y="2832"/>
                      <a:pt x="12842" y="2834"/>
                      <a:pt x="12829" y="2838"/>
                    </a:cubicBezTo>
                    <a:cubicBezTo>
                      <a:pt x="12767" y="2860"/>
                      <a:pt x="12734" y="2928"/>
                      <a:pt x="12755" y="2990"/>
                    </a:cubicBezTo>
                    <a:cubicBezTo>
                      <a:pt x="12814" y="3165"/>
                      <a:pt x="12893" y="3331"/>
                      <a:pt x="12989" y="3483"/>
                    </a:cubicBezTo>
                    <a:cubicBezTo>
                      <a:pt x="12995" y="3493"/>
                      <a:pt x="13002" y="3505"/>
                      <a:pt x="13009" y="3515"/>
                    </a:cubicBezTo>
                    <a:cubicBezTo>
                      <a:pt x="13031" y="3550"/>
                      <a:pt x="13071" y="3570"/>
                      <a:pt x="13109" y="3570"/>
                    </a:cubicBezTo>
                    <a:cubicBezTo>
                      <a:pt x="13131" y="3570"/>
                      <a:pt x="13153" y="3563"/>
                      <a:pt x="13174" y="3550"/>
                    </a:cubicBezTo>
                    <a:cubicBezTo>
                      <a:pt x="13228" y="3514"/>
                      <a:pt x="13245" y="3441"/>
                      <a:pt x="13209" y="3385"/>
                    </a:cubicBezTo>
                    <a:lnTo>
                      <a:pt x="13191" y="3357"/>
                    </a:lnTo>
                    <a:cubicBezTo>
                      <a:pt x="13105" y="3219"/>
                      <a:pt x="13035" y="3070"/>
                      <a:pt x="12980" y="2912"/>
                    </a:cubicBezTo>
                    <a:cubicBezTo>
                      <a:pt x="12963" y="2862"/>
                      <a:pt x="12917" y="2832"/>
                      <a:pt x="12867" y="2832"/>
                    </a:cubicBezTo>
                    <a:close/>
                    <a:moveTo>
                      <a:pt x="18017" y="3590"/>
                    </a:moveTo>
                    <a:cubicBezTo>
                      <a:pt x="17996" y="3590"/>
                      <a:pt x="17974" y="3596"/>
                      <a:pt x="17955" y="3608"/>
                    </a:cubicBezTo>
                    <a:cubicBezTo>
                      <a:pt x="17797" y="3707"/>
                      <a:pt x="17638" y="3801"/>
                      <a:pt x="17482" y="3890"/>
                    </a:cubicBezTo>
                    <a:cubicBezTo>
                      <a:pt x="17425" y="3923"/>
                      <a:pt x="17405" y="3995"/>
                      <a:pt x="17437" y="4052"/>
                    </a:cubicBezTo>
                    <a:cubicBezTo>
                      <a:pt x="17458" y="4091"/>
                      <a:pt x="17499" y="4113"/>
                      <a:pt x="17540" y="4113"/>
                    </a:cubicBezTo>
                    <a:cubicBezTo>
                      <a:pt x="17561" y="4113"/>
                      <a:pt x="17581" y="4110"/>
                      <a:pt x="17599" y="4099"/>
                    </a:cubicBezTo>
                    <a:cubicBezTo>
                      <a:pt x="17758" y="4009"/>
                      <a:pt x="17920" y="3911"/>
                      <a:pt x="18081" y="3811"/>
                    </a:cubicBezTo>
                    <a:cubicBezTo>
                      <a:pt x="18137" y="3775"/>
                      <a:pt x="18154" y="3702"/>
                      <a:pt x="18120" y="3646"/>
                    </a:cubicBezTo>
                    <a:cubicBezTo>
                      <a:pt x="18097" y="3610"/>
                      <a:pt x="18057" y="3590"/>
                      <a:pt x="18017" y="3590"/>
                    </a:cubicBezTo>
                    <a:close/>
                    <a:moveTo>
                      <a:pt x="16407" y="3369"/>
                    </a:moveTo>
                    <a:cubicBezTo>
                      <a:pt x="16352" y="3369"/>
                      <a:pt x="16302" y="3405"/>
                      <a:pt x="16289" y="3459"/>
                    </a:cubicBezTo>
                    <a:cubicBezTo>
                      <a:pt x="16245" y="3630"/>
                      <a:pt x="16190" y="3804"/>
                      <a:pt x="16124" y="3975"/>
                    </a:cubicBezTo>
                    <a:cubicBezTo>
                      <a:pt x="16099" y="4035"/>
                      <a:pt x="16130" y="4105"/>
                      <a:pt x="16191" y="4128"/>
                    </a:cubicBezTo>
                    <a:cubicBezTo>
                      <a:pt x="16206" y="4133"/>
                      <a:pt x="16219" y="4137"/>
                      <a:pt x="16234" y="4137"/>
                    </a:cubicBezTo>
                    <a:cubicBezTo>
                      <a:pt x="16281" y="4137"/>
                      <a:pt x="16326" y="4107"/>
                      <a:pt x="16347" y="4061"/>
                    </a:cubicBezTo>
                    <a:cubicBezTo>
                      <a:pt x="16415" y="3882"/>
                      <a:pt x="16476" y="3700"/>
                      <a:pt x="16521" y="3518"/>
                    </a:cubicBezTo>
                    <a:cubicBezTo>
                      <a:pt x="16537" y="3453"/>
                      <a:pt x="16497" y="3388"/>
                      <a:pt x="16434" y="3372"/>
                    </a:cubicBezTo>
                    <a:cubicBezTo>
                      <a:pt x="16425" y="3370"/>
                      <a:pt x="16416" y="3369"/>
                      <a:pt x="16407" y="3369"/>
                    </a:cubicBezTo>
                    <a:close/>
                    <a:moveTo>
                      <a:pt x="13459" y="3761"/>
                    </a:moveTo>
                    <a:cubicBezTo>
                      <a:pt x="13428" y="3761"/>
                      <a:pt x="13397" y="3773"/>
                      <a:pt x="13374" y="3796"/>
                    </a:cubicBezTo>
                    <a:cubicBezTo>
                      <a:pt x="13328" y="3843"/>
                      <a:pt x="13328" y="3919"/>
                      <a:pt x="13375" y="3965"/>
                    </a:cubicBezTo>
                    <a:cubicBezTo>
                      <a:pt x="13512" y="4099"/>
                      <a:pt x="13663" y="4221"/>
                      <a:pt x="13826" y="4329"/>
                    </a:cubicBezTo>
                    <a:cubicBezTo>
                      <a:pt x="13846" y="4341"/>
                      <a:pt x="13870" y="4348"/>
                      <a:pt x="13892" y="4348"/>
                    </a:cubicBezTo>
                    <a:cubicBezTo>
                      <a:pt x="13930" y="4348"/>
                      <a:pt x="13968" y="4329"/>
                      <a:pt x="13991" y="4293"/>
                    </a:cubicBezTo>
                    <a:cubicBezTo>
                      <a:pt x="14027" y="4239"/>
                      <a:pt x="14011" y="4165"/>
                      <a:pt x="13956" y="4128"/>
                    </a:cubicBezTo>
                    <a:cubicBezTo>
                      <a:pt x="13805" y="4030"/>
                      <a:pt x="13667" y="3918"/>
                      <a:pt x="13543" y="3795"/>
                    </a:cubicBezTo>
                    <a:cubicBezTo>
                      <a:pt x="13520" y="3772"/>
                      <a:pt x="13489" y="3761"/>
                      <a:pt x="13459" y="3761"/>
                    </a:cubicBezTo>
                    <a:close/>
                    <a:moveTo>
                      <a:pt x="17049" y="4134"/>
                    </a:moveTo>
                    <a:cubicBezTo>
                      <a:pt x="17032" y="4134"/>
                      <a:pt x="17014" y="4138"/>
                      <a:pt x="16997" y="4146"/>
                    </a:cubicBezTo>
                    <a:cubicBezTo>
                      <a:pt x="16825" y="4229"/>
                      <a:pt x="16657" y="4303"/>
                      <a:pt x="16496" y="4366"/>
                    </a:cubicBezTo>
                    <a:cubicBezTo>
                      <a:pt x="16435" y="4390"/>
                      <a:pt x="16404" y="4459"/>
                      <a:pt x="16429" y="4521"/>
                    </a:cubicBezTo>
                    <a:cubicBezTo>
                      <a:pt x="16447" y="4567"/>
                      <a:pt x="16491" y="4595"/>
                      <a:pt x="16539" y="4595"/>
                    </a:cubicBezTo>
                    <a:cubicBezTo>
                      <a:pt x="16554" y="4595"/>
                      <a:pt x="16568" y="4593"/>
                      <a:pt x="16584" y="4589"/>
                    </a:cubicBezTo>
                    <a:cubicBezTo>
                      <a:pt x="16750" y="4523"/>
                      <a:pt x="16923" y="4447"/>
                      <a:pt x="17100" y="4361"/>
                    </a:cubicBezTo>
                    <a:cubicBezTo>
                      <a:pt x="17161" y="4333"/>
                      <a:pt x="17186" y="4261"/>
                      <a:pt x="17156" y="4201"/>
                    </a:cubicBezTo>
                    <a:cubicBezTo>
                      <a:pt x="17136" y="4159"/>
                      <a:pt x="17094" y="4134"/>
                      <a:pt x="17049" y="4134"/>
                    </a:cubicBezTo>
                    <a:close/>
                    <a:moveTo>
                      <a:pt x="14383" y="4371"/>
                    </a:moveTo>
                    <a:cubicBezTo>
                      <a:pt x="14337" y="4371"/>
                      <a:pt x="14294" y="4398"/>
                      <a:pt x="14275" y="4444"/>
                    </a:cubicBezTo>
                    <a:cubicBezTo>
                      <a:pt x="14249" y="4505"/>
                      <a:pt x="14277" y="4573"/>
                      <a:pt x="14338" y="4599"/>
                    </a:cubicBezTo>
                    <a:cubicBezTo>
                      <a:pt x="14514" y="4673"/>
                      <a:pt x="14698" y="4732"/>
                      <a:pt x="14887" y="4775"/>
                    </a:cubicBezTo>
                    <a:cubicBezTo>
                      <a:pt x="14895" y="4776"/>
                      <a:pt x="14903" y="4777"/>
                      <a:pt x="14913" y="4777"/>
                    </a:cubicBezTo>
                    <a:cubicBezTo>
                      <a:pt x="14967" y="4777"/>
                      <a:pt x="15017" y="4740"/>
                      <a:pt x="15029" y="4686"/>
                    </a:cubicBezTo>
                    <a:cubicBezTo>
                      <a:pt x="15045" y="4620"/>
                      <a:pt x="15004" y="4557"/>
                      <a:pt x="14940" y="4542"/>
                    </a:cubicBezTo>
                    <a:cubicBezTo>
                      <a:pt x="14764" y="4504"/>
                      <a:pt x="14593" y="4449"/>
                      <a:pt x="14430" y="4380"/>
                    </a:cubicBezTo>
                    <a:cubicBezTo>
                      <a:pt x="14415" y="4374"/>
                      <a:pt x="14399" y="4371"/>
                      <a:pt x="14383" y="4371"/>
                    </a:cubicBezTo>
                    <a:close/>
                    <a:moveTo>
                      <a:pt x="133" y="4326"/>
                    </a:moveTo>
                    <a:cubicBezTo>
                      <a:pt x="104" y="4326"/>
                      <a:pt x="76" y="4335"/>
                      <a:pt x="54" y="4356"/>
                    </a:cubicBezTo>
                    <a:cubicBezTo>
                      <a:pt x="6" y="4400"/>
                      <a:pt x="1" y="4475"/>
                      <a:pt x="44" y="4525"/>
                    </a:cubicBezTo>
                    <a:cubicBezTo>
                      <a:pt x="168" y="4665"/>
                      <a:pt x="298" y="4802"/>
                      <a:pt x="427" y="4936"/>
                    </a:cubicBezTo>
                    <a:cubicBezTo>
                      <a:pt x="451" y="4961"/>
                      <a:pt x="482" y="4972"/>
                      <a:pt x="513" y="4972"/>
                    </a:cubicBezTo>
                    <a:cubicBezTo>
                      <a:pt x="544" y="4972"/>
                      <a:pt x="574" y="4961"/>
                      <a:pt x="595" y="4936"/>
                    </a:cubicBezTo>
                    <a:cubicBezTo>
                      <a:pt x="644" y="4889"/>
                      <a:pt x="644" y="4813"/>
                      <a:pt x="599" y="4766"/>
                    </a:cubicBezTo>
                    <a:cubicBezTo>
                      <a:pt x="470" y="4637"/>
                      <a:pt x="344" y="4501"/>
                      <a:pt x="223" y="4365"/>
                    </a:cubicBezTo>
                    <a:cubicBezTo>
                      <a:pt x="199" y="4339"/>
                      <a:pt x="166" y="4326"/>
                      <a:pt x="133" y="4326"/>
                    </a:cubicBezTo>
                    <a:close/>
                    <a:moveTo>
                      <a:pt x="16002" y="4403"/>
                    </a:moveTo>
                    <a:cubicBezTo>
                      <a:pt x="15960" y="4403"/>
                      <a:pt x="15918" y="4426"/>
                      <a:pt x="15897" y="4467"/>
                    </a:cubicBezTo>
                    <a:cubicBezTo>
                      <a:pt x="15879" y="4502"/>
                      <a:pt x="15860" y="4536"/>
                      <a:pt x="15841" y="4570"/>
                    </a:cubicBezTo>
                    <a:cubicBezTo>
                      <a:pt x="15712" y="4599"/>
                      <a:pt x="15599" y="4613"/>
                      <a:pt x="15504" y="4613"/>
                    </a:cubicBezTo>
                    <a:cubicBezTo>
                      <a:pt x="15491" y="4613"/>
                      <a:pt x="15479" y="4612"/>
                      <a:pt x="15467" y="4612"/>
                    </a:cubicBezTo>
                    <a:cubicBezTo>
                      <a:pt x="15466" y="4612"/>
                      <a:pt x="15466" y="4612"/>
                      <a:pt x="15465" y="4612"/>
                    </a:cubicBezTo>
                    <a:cubicBezTo>
                      <a:pt x="15401" y="4612"/>
                      <a:pt x="15346" y="4661"/>
                      <a:pt x="15342" y="4726"/>
                    </a:cubicBezTo>
                    <a:cubicBezTo>
                      <a:pt x="15340" y="4792"/>
                      <a:pt x="15391" y="4848"/>
                      <a:pt x="15457" y="4851"/>
                    </a:cubicBezTo>
                    <a:cubicBezTo>
                      <a:pt x="15473" y="4851"/>
                      <a:pt x="15490" y="4852"/>
                      <a:pt x="15508" y="4852"/>
                    </a:cubicBezTo>
                    <a:cubicBezTo>
                      <a:pt x="15561" y="4852"/>
                      <a:pt x="15619" y="4848"/>
                      <a:pt x="15680" y="4841"/>
                    </a:cubicBezTo>
                    <a:lnTo>
                      <a:pt x="15680" y="4841"/>
                    </a:lnTo>
                    <a:cubicBezTo>
                      <a:pt x="15660" y="4873"/>
                      <a:pt x="15639" y="4906"/>
                      <a:pt x="15617" y="4937"/>
                    </a:cubicBezTo>
                    <a:cubicBezTo>
                      <a:pt x="15582" y="4992"/>
                      <a:pt x="15597" y="5065"/>
                      <a:pt x="15652" y="5102"/>
                    </a:cubicBezTo>
                    <a:cubicBezTo>
                      <a:pt x="15672" y="5114"/>
                      <a:pt x="15695" y="5121"/>
                      <a:pt x="15718" y="5121"/>
                    </a:cubicBezTo>
                    <a:cubicBezTo>
                      <a:pt x="15756" y="5121"/>
                      <a:pt x="15795" y="5102"/>
                      <a:pt x="15818" y="5066"/>
                    </a:cubicBezTo>
                    <a:cubicBezTo>
                      <a:pt x="15880" y="4972"/>
                      <a:pt x="15941" y="4875"/>
                      <a:pt x="15996" y="4779"/>
                    </a:cubicBezTo>
                    <a:cubicBezTo>
                      <a:pt x="16012" y="4775"/>
                      <a:pt x="16026" y="4771"/>
                      <a:pt x="16042" y="4766"/>
                    </a:cubicBezTo>
                    <a:cubicBezTo>
                      <a:pt x="16105" y="4750"/>
                      <a:pt x="16144" y="4686"/>
                      <a:pt x="16126" y="4621"/>
                    </a:cubicBezTo>
                    <a:cubicBezTo>
                      <a:pt x="16123" y="4606"/>
                      <a:pt x="16116" y="4591"/>
                      <a:pt x="16107" y="4580"/>
                    </a:cubicBezTo>
                    <a:cubicBezTo>
                      <a:pt x="16107" y="4580"/>
                      <a:pt x="16108" y="4579"/>
                      <a:pt x="16108" y="4578"/>
                    </a:cubicBezTo>
                    <a:cubicBezTo>
                      <a:pt x="16138" y="4518"/>
                      <a:pt x="16116" y="4448"/>
                      <a:pt x="16057" y="4417"/>
                    </a:cubicBezTo>
                    <a:cubicBezTo>
                      <a:pt x="16040" y="4408"/>
                      <a:pt x="16021" y="4403"/>
                      <a:pt x="16002" y="4403"/>
                    </a:cubicBezTo>
                    <a:close/>
                    <a:moveTo>
                      <a:pt x="911" y="5124"/>
                    </a:moveTo>
                    <a:cubicBezTo>
                      <a:pt x="880" y="5124"/>
                      <a:pt x="848" y="5136"/>
                      <a:pt x="825" y="5161"/>
                    </a:cubicBezTo>
                    <a:cubicBezTo>
                      <a:pt x="779" y="5210"/>
                      <a:pt x="781" y="5284"/>
                      <a:pt x="830" y="5330"/>
                    </a:cubicBezTo>
                    <a:cubicBezTo>
                      <a:pt x="966" y="5457"/>
                      <a:pt x="1107" y="5583"/>
                      <a:pt x="1248" y="5704"/>
                    </a:cubicBezTo>
                    <a:cubicBezTo>
                      <a:pt x="1272" y="5723"/>
                      <a:pt x="1299" y="5732"/>
                      <a:pt x="1326" y="5732"/>
                    </a:cubicBezTo>
                    <a:cubicBezTo>
                      <a:pt x="1359" y="5732"/>
                      <a:pt x="1392" y="5718"/>
                      <a:pt x="1417" y="5692"/>
                    </a:cubicBezTo>
                    <a:cubicBezTo>
                      <a:pt x="1460" y="5641"/>
                      <a:pt x="1455" y="5566"/>
                      <a:pt x="1404" y="5523"/>
                    </a:cubicBezTo>
                    <a:cubicBezTo>
                      <a:pt x="1266" y="5405"/>
                      <a:pt x="1127" y="5280"/>
                      <a:pt x="993" y="5156"/>
                    </a:cubicBezTo>
                    <a:cubicBezTo>
                      <a:pt x="970" y="5134"/>
                      <a:pt x="941" y="5124"/>
                      <a:pt x="911" y="5124"/>
                    </a:cubicBezTo>
                    <a:close/>
                    <a:moveTo>
                      <a:pt x="15387" y="5329"/>
                    </a:moveTo>
                    <a:cubicBezTo>
                      <a:pt x="15353" y="5329"/>
                      <a:pt x="15318" y="5344"/>
                      <a:pt x="15295" y="5374"/>
                    </a:cubicBezTo>
                    <a:cubicBezTo>
                      <a:pt x="15184" y="5513"/>
                      <a:pt x="15061" y="5652"/>
                      <a:pt x="14935" y="5784"/>
                    </a:cubicBezTo>
                    <a:cubicBezTo>
                      <a:pt x="14889" y="5832"/>
                      <a:pt x="14890" y="5907"/>
                      <a:pt x="14939" y="5953"/>
                    </a:cubicBezTo>
                    <a:cubicBezTo>
                      <a:pt x="14962" y="5976"/>
                      <a:pt x="14992" y="5986"/>
                      <a:pt x="15021" y="5986"/>
                    </a:cubicBezTo>
                    <a:cubicBezTo>
                      <a:pt x="15053" y="5986"/>
                      <a:pt x="15084" y="5974"/>
                      <a:pt x="15106" y="5949"/>
                    </a:cubicBezTo>
                    <a:cubicBezTo>
                      <a:pt x="15238" y="5812"/>
                      <a:pt x="15363" y="5667"/>
                      <a:pt x="15480" y="5523"/>
                    </a:cubicBezTo>
                    <a:cubicBezTo>
                      <a:pt x="15522" y="5472"/>
                      <a:pt x="15513" y="5397"/>
                      <a:pt x="15462" y="5356"/>
                    </a:cubicBezTo>
                    <a:cubicBezTo>
                      <a:pt x="15440" y="5338"/>
                      <a:pt x="15414" y="5329"/>
                      <a:pt x="15387" y="5329"/>
                    </a:cubicBezTo>
                    <a:close/>
                    <a:moveTo>
                      <a:pt x="1756" y="5844"/>
                    </a:moveTo>
                    <a:cubicBezTo>
                      <a:pt x="1721" y="5844"/>
                      <a:pt x="1686" y="5860"/>
                      <a:pt x="1662" y="5890"/>
                    </a:cubicBezTo>
                    <a:cubicBezTo>
                      <a:pt x="1622" y="5942"/>
                      <a:pt x="1631" y="6017"/>
                      <a:pt x="1683" y="6058"/>
                    </a:cubicBezTo>
                    <a:cubicBezTo>
                      <a:pt x="1831" y="6172"/>
                      <a:pt x="1983" y="6285"/>
                      <a:pt x="2134" y="6393"/>
                    </a:cubicBezTo>
                    <a:cubicBezTo>
                      <a:pt x="2155" y="6408"/>
                      <a:pt x="2180" y="6415"/>
                      <a:pt x="2203" y="6415"/>
                    </a:cubicBezTo>
                    <a:cubicBezTo>
                      <a:pt x="2241" y="6415"/>
                      <a:pt x="2279" y="6396"/>
                      <a:pt x="2301" y="6364"/>
                    </a:cubicBezTo>
                    <a:cubicBezTo>
                      <a:pt x="2338" y="6311"/>
                      <a:pt x="2325" y="6235"/>
                      <a:pt x="2273" y="6198"/>
                    </a:cubicBezTo>
                    <a:cubicBezTo>
                      <a:pt x="2123" y="6093"/>
                      <a:pt x="1974" y="5983"/>
                      <a:pt x="1829" y="5870"/>
                    </a:cubicBezTo>
                    <a:cubicBezTo>
                      <a:pt x="1808" y="5853"/>
                      <a:pt x="1782" y="5844"/>
                      <a:pt x="1756" y="5844"/>
                    </a:cubicBezTo>
                    <a:close/>
                    <a:moveTo>
                      <a:pt x="14619" y="6134"/>
                    </a:moveTo>
                    <a:cubicBezTo>
                      <a:pt x="14591" y="6134"/>
                      <a:pt x="14563" y="6144"/>
                      <a:pt x="14540" y="6164"/>
                    </a:cubicBezTo>
                    <a:cubicBezTo>
                      <a:pt x="14405" y="6285"/>
                      <a:pt x="14262" y="6401"/>
                      <a:pt x="14117" y="6512"/>
                    </a:cubicBezTo>
                    <a:cubicBezTo>
                      <a:pt x="14065" y="6551"/>
                      <a:pt x="14055" y="6627"/>
                      <a:pt x="14095" y="6679"/>
                    </a:cubicBezTo>
                    <a:cubicBezTo>
                      <a:pt x="14119" y="6710"/>
                      <a:pt x="14153" y="6726"/>
                      <a:pt x="14189" y="6726"/>
                    </a:cubicBezTo>
                    <a:cubicBezTo>
                      <a:pt x="14215" y="6726"/>
                      <a:pt x="14240" y="6718"/>
                      <a:pt x="14261" y="6702"/>
                    </a:cubicBezTo>
                    <a:cubicBezTo>
                      <a:pt x="14412" y="6588"/>
                      <a:pt x="14558" y="6467"/>
                      <a:pt x="14698" y="6343"/>
                    </a:cubicBezTo>
                    <a:cubicBezTo>
                      <a:pt x="14748" y="6299"/>
                      <a:pt x="14753" y="6224"/>
                      <a:pt x="14708" y="6175"/>
                    </a:cubicBezTo>
                    <a:cubicBezTo>
                      <a:pt x="14685" y="6148"/>
                      <a:pt x="14652" y="6134"/>
                      <a:pt x="14619" y="6134"/>
                    </a:cubicBezTo>
                    <a:close/>
                    <a:moveTo>
                      <a:pt x="2665" y="6486"/>
                    </a:moveTo>
                    <a:cubicBezTo>
                      <a:pt x="2626" y="6486"/>
                      <a:pt x="2588" y="6505"/>
                      <a:pt x="2565" y="6541"/>
                    </a:cubicBezTo>
                    <a:cubicBezTo>
                      <a:pt x="2530" y="6597"/>
                      <a:pt x="2545" y="6671"/>
                      <a:pt x="2602" y="6706"/>
                    </a:cubicBezTo>
                    <a:cubicBezTo>
                      <a:pt x="2758" y="6806"/>
                      <a:pt x="2921" y="6904"/>
                      <a:pt x="3082" y="6997"/>
                    </a:cubicBezTo>
                    <a:cubicBezTo>
                      <a:pt x="3101" y="7007"/>
                      <a:pt x="3120" y="7012"/>
                      <a:pt x="3141" y="7012"/>
                    </a:cubicBezTo>
                    <a:cubicBezTo>
                      <a:pt x="3183" y="7012"/>
                      <a:pt x="3223" y="6992"/>
                      <a:pt x="3245" y="6953"/>
                    </a:cubicBezTo>
                    <a:cubicBezTo>
                      <a:pt x="3277" y="6895"/>
                      <a:pt x="3258" y="6822"/>
                      <a:pt x="3201" y="6790"/>
                    </a:cubicBezTo>
                    <a:cubicBezTo>
                      <a:pt x="3043" y="6700"/>
                      <a:pt x="2885" y="6603"/>
                      <a:pt x="2730" y="6505"/>
                    </a:cubicBezTo>
                    <a:cubicBezTo>
                      <a:pt x="2710" y="6492"/>
                      <a:pt x="2688" y="6486"/>
                      <a:pt x="2665" y="6486"/>
                    </a:cubicBezTo>
                    <a:close/>
                    <a:moveTo>
                      <a:pt x="13737" y="6808"/>
                    </a:moveTo>
                    <a:cubicBezTo>
                      <a:pt x="13715" y="6808"/>
                      <a:pt x="13692" y="6814"/>
                      <a:pt x="13673" y="6828"/>
                    </a:cubicBezTo>
                    <a:cubicBezTo>
                      <a:pt x="13519" y="6927"/>
                      <a:pt x="13361" y="7022"/>
                      <a:pt x="13203" y="7110"/>
                    </a:cubicBezTo>
                    <a:cubicBezTo>
                      <a:pt x="13145" y="7142"/>
                      <a:pt x="13124" y="7215"/>
                      <a:pt x="13156" y="7272"/>
                    </a:cubicBezTo>
                    <a:cubicBezTo>
                      <a:pt x="13177" y="7310"/>
                      <a:pt x="13218" y="7333"/>
                      <a:pt x="13260" y="7333"/>
                    </a:cubicBezTo>
                    <a:cubicBezTo>
                      <a:pt x="13279" y="7333"/>
                      <a:pt x="13299" y="7328"/>
                      <a:pt x="13318" y="7318"/>
                    </a:cubicBezTo>
                    <a:cubicBezTo>
                      <a:pt x="13482" y="7229"/>
                      <a:pt x="13645" y="7131"/>
                      <a:pt x="13802" y="7028"/>
                    </a:cubicBezTo>
                    <a:cubicBezTo>
                      <a:pt x="13857" y="6992"/>
                      <a:pt x="13873" y="6919"/>
                      <a:pt x="13837" y="6863"/>
                    </a:cubicBezTo>
                    <a:cubicBezTo>
                      <a:pt x="13814" y="6827"/>
                      <a:pt x="13775" y="6808"/>
                      <a:pt x="13737" y="6808"/>
                    </a:cubicBezTo>
                    <a:close/>
                    <a:moveTo>
                      <a:pt x="3630" y="7040"/>
                    </a:moveTo>
                    <a:cubicBezTo>
                      <a:pt x="3586" y="7040"/>
                      <a:pt x="3545" y="7064"/>
                      <a:pt x="3524" y="7105"/>
                    </a:cubicBezTo>
                    <a:cubicBezTo>
                      <a:pt x="3494" y="7163"/>
                      <a:pt x="3518" y="7235"/>
                      <a:pt x="3576" y="7265"/>
                    </a:cubicBezTo>
                    <a:cubicBezTo>
                      <a:pt x="3742" y="7350"/>
                      <a:pt x="3912" y="7433"/>
                      <a:pt x="4081" y="7509"/>
                    </a:cubicBezTo>
                    <a:cubicBezTo>
                      <a:pt x="4097" y="7516"/>
                      <a:pt x="4115" y="7520"/>
                      <a:pt x="4131" y="7520"/>
                    </a:cubicBezTo>
                    <a:cubicBezTo>
                      <a:pt x="4176" y="7520"/>
                      <a:pt x="4220" y="7494"/>
                      <a:pt x="4240" y="7449"/>
                    </a:cubicBezTo>
                    <a:cubicBezTo>
                      <a:pt x="4267" y="7389"/>
                      <a:pt x="4240" y="7318"/>
                      <a:pt x="4180" y="7291"/>
                    </a:cubicBezTo>
                    <a:cubicBezTo>
                      <a:pt x="4014" y="7216"/>
                      <a:pt x="3847" y="7136"/>
                      <a:pt x="3685" y="7053"/>
                    </a:cubicBezTo>
                    <a:cubicBezTo>
                      <a:pt x="3667" y="7044"/>
                      <a:pt x="3648" y="7040"/>
                      <a:pt x="3630" y="7040"/>
                    </a:cubicBezTo>
                    <a:close/>
                    <a:moveTo>
                      <a:pt x="12762" y="7347"/>
                    </a:moveTo>
                    <a:cubicBezTo>
                      <a:pt x="12745" y="7347"/>
                      <a:pt x="12728" y="7350"/>
                      <a:pt x="12712" y="7358"/>
                    </a:cubicBezTo>
                    <a:cubicBezTo>
                      <a:pt x="12548" y="7434"/>
                      <a:pt x="12377" y="7505"/>
                      <a:pt x="12207" y="7573"/>
                    </a:cubicBezTo>
                    <a:cubicBezTo>
                      <a:pt x="12146" y="7597"/>
                      <a:pt x="12115" y="7666"/>
                      <a:pt x="12140" y="7727"/>
                    </a:cubicBezTo>
                    <a:cubicBezTo>
                      <a:pt x="12160" y="7774"/>
                      <a:pt x="12203" y="7802"/>
                      <a:pt x="12252" y="7802"/>
                    </a:cubicBezTo>
                    <a:cubicBezTo>
                      <a:pt x="12266" y="7802"/>
                      <a:pt x="12280" y="7800"/>
                      <a:pt x="12294" y="7795"/>
                    </a:cubicBezTo>
                    <a:cubicBezTo>
                      <a:pt x="12469" y="7727"/>
                      <a:pt x="12643" y="7652"/>
                      <a:pt x="12812" y="7574"/>
                    </a:cubicBezTo>
                    <a:cubicBezTo>
                      <a:pt x="12871" y="7547"/>
                      <a:pt x="12897" y="7475"/>
                      <a:pt x="12870" y="7416"/>
                    </a:cubicBezTo>
                    <a:cubicBezTo>
                      <a:pt x="12851" y="7372"/>
                      <a:pt x="12808" y="7347"/>
                      <a:pt x="12762" y="7347"/>
                    </a:cubicBezTo>
                    <a:close/>
                    <a:moveTo>
                      <a:pt x="4645" y="7499"/>
                    </a:moveTo>
                    <a:cubicBezTo>
                      <a:pt x="4597" y="7499"/>
                      <a:pt x="4552" y="7527"/>
                      <a:pt x="4533" y="7574"/>
                    </a:cubicBezTo>
                    <a:cubicBezTo>
                      <a:pt x="4510" y="7635"/>
                      <a:pt x="4539" y="7703"/>
                      <a:pt x="4600" y="7728"/>
                    </a:cubicBezTo>
                    <a:cubicBezTo>
                      <a:pt x="4775" y="7797"/>
                      <a:pt x="4952" y="7862"/>
                      <a:pt x="5129" y="7921"/>
                    </a:cubicBezTo>
                    <a:cubicBezTo>
                      <a:pt x="5140" y="7926"/>
                      <a:pt x="5153" y="7929"/>
                      <a:pt x="5166" y="7929"/>
                    </a:cubicBezTo>
                    <a:cubicBezTo>
                      <a:pt x="5216" y="7929"/>
                      <a:pt x="5262" y="7895"/>
                      <a:pt x="5279" y="7847"/>
                    </a:cubicBezTo>
                    <a:cubicBezTo>
                      <a:pt x="5300" y="7784"/>
                      <a:pt x="5266" y="7717"/>
                      <a:pt x="5203" y="7696"/>
                    </a:cubicBezTo>
                    <a:cubicBezTo>
                      <a:pt x="5031" y="7637"/>
                      <a:pt x="4858" y="7574"/>
                      <a:pt x="4687" y="7506"/>
                    </a:cubicBezTo>
                    <a:cubicBezTo>
                      <a:pt x="4673" y="7501"/>
                      <a:pt x="4659" y="7499"/>
                      <a:pt x="4645" y="7499"/>
                    </a:cubicBezTo>
                    <a:close/>
                    <a:moveTo>
                      <a:pt x="11727" y="7752"/>
                    </a:moveTo>
                    <a:cubicBezTo>
                      <a:pt x="11715" y="7752"/>
                      <a:pt x="11703" y="7754"/>
                      <a:pt x="11690" y="7758"/>
                    </a:cubicBezTo>
                    <a:cubicBezTo>
                      <a:pt x="11517" y="7813"/>
                      <a:pt x="11340" y="7867"/>
                      <a:pt x="11163" y="7914"/>
                    </a:cubicBezTo>
                    <a:cubicBezTo>
                      <a:pt x="11100" y="7931"/>
                      <a:pt x="11063" y="7995"/>
                      <a:pt x="11079" y="8059"/>
                    </a:cubicBezTo>
                    <a:cubicBezTo>
                      <a:pt x="11094" y="8112"/>
                      <a:pt x="11141" y="8148"/>
                      <a:pt x="11194" y="8148"/>
                    </a:cubicBezTo>
                    <a:cubicBezTo>
                      <a:pt x="11205" y="8148"/>
                      <a:pt x="11215" y="8147"/>
                      <a:pt x="11224" y="8145"/>
                    </a:cubicBezTo>
                    <a:cubicBezTo>
                      <a:pt x="11406" y="8097"/>
                      <a:pt x="11588" y="8044"/>
                      <a:pt x="11764" y="7985"/>
                    </a:cubicBezTo>
                    <a:cubicBezTo>
                      <a:pt x="11826" y="7965"/>
                      <a:pt x="11862" y="7898"/>
                      <a:pt x="11841" y="7835"/>
                    </a:cubicBezTo>
                    <a:cubicBezTo>
                      <a:pt x="11824" y="7784"/>
                      <a:pt x="11777" y="7752"/>
                      <a:pt x="11727" y="7752"/>
                    </a:cubicBezTo>
                    <a:close/>
                    <a:moveTo>
                      <a:pt x="5699" y="7854"/>
                    </a:moveTo>
                    <a:cubicBezTo>
                      <a:pt x="5647" y="7854"/>
                      <a:pt x="5598" y="7888"/>
                      <a:pt x="5583" y="7941"/>
                    </a:cubicBezTo>
                    <a:cubicBezTo>
                      <a:pt x="5565" y="8004"/>
                      <a:pt x="5602" y="8070"/>
                      <a:pt x="5666" y="8087"/>
                    </a:cubicBezTo>
                    <a:cubicBezTo>
                      <a:pt x="5770" y="8118"/>
                      <a:pt x="5874" y="8145"/>
                      <a:pt x="5977" y="8170"/>
                    </a:cubicBezTo>
                    <a:cubicBezTo>
                      <a:pt x="6053" y="8190"/>
                      <a:pt x="6133" y="8209"/>
                      <a:pt x="6211" y="8226"/>
                    </a:cubicBezTo>
                    <a:cubicBezTo>
                      <a:pt x="6219" y="8228"/>
                      <a:pt x="6228" y="8230"/>
                      <a:pt x="6237" y="8230"/>
                    </a:cubicBezTo>
                    <a:cubicBezTo>
                      <a:pt x="6291" y="8230"/>
                      <a:pt x="6341" y="8191"/>
                      <a:pt x="6352" y="8136"/>
                    </a:cubicBezTo>
                    <a:cubicBezTo>
                      <a:pt x="6368" y="8071"/>
                      <a:pt x="6326" y="8008"/>
                      <a:pt x="6263" y="7993"/>
                    </a:cubicBezTo>
                    <a:cubicBezTo>
                      <a:pt x="6186" y="7976"/>
                      <a:pt x="6110" y="7958"/>
                      <a:pt x="6035" y="7939"/>
                    </a:cubicBezTo>
                    <a:cubicBezTo>
                      <a:pt x="5932" y="7914"/>
                      <a:pt x="5830" y="7887"/>
                      <a:pt x="5729" y="7858"/>
                    </a:cubicBezTo>
                    <a:cubicBezTo>
                      <a:pt x="5719" y="7855"/>
                      <a:pt x="5709" y="7854"/>
                      <a:pt x="5699" y="7854"/>
                    </a:cubicBezTo>
                    <a:close/>
                    <a:moveTo>
                      <a:pt x="10653" y="8037"/>
                    </a:moveTo>
                    <a:cubicBezTo>
                      <a:pt x="10645" y="8037"/>
                      <a:pt x="10636" y="8038"/>
                      <a:pt x="10628" y="8040"/>
                    </a:cubicBezTo>
                    <a:cubicBezTo>
                      <a:pt x="10450" y="8076"/>
                      <a:pt x="10269" y="8108"/>
                      <a:pt x="10087" y="8136"/>
                    </a:cubicBezTo>
                    <a:cubicBezTo>
                      <a:pt x="10022" y="8147"/>
                      <a:pt x="9976" y="8207"/>
                      <a:pt x="9986" y="8272"/>
                    </a:cubicBezTo>
                    <a:cubicBezTo>
                      <a:pt x="9996" y="8330"/>
                      <a:pt x="10047" y="8373"/>
                      <a:pt x="10105" y="8373"/>
                    </a:cubicBezTo>
                    <a:cubicBezTo>
                      <a:pt x="10111" y="8373"/>
                      <a:pt x="10117" y="8372"/>
                      <a:pt x="10122" y="8372"/>
                    </a:cubicBezTo>
                    <a:cubicBezTo>
                      <a:pt x="10308" y="8345"/>
                      <a:pt x="10495" y="8311"/>
                      <a:pt x="10677" y="8273"/>
                    </a:cubicBezTo>
                    <a:cubicBezTo>
                      <a:pt x="10740" y="8259"/>
                      <a:pt x="10782" y="8196"/>
                      <a:pt x="10769" y="8132"/>
                    </a:cubicBezTo>
                    <a:cubicBezTo>
                      <a:pt x="10756" y="8077"/>
                      <a:pt x="10708" y="8037"/>
                      <a:pt x="10653" y="8037"/>
                    </a:cubicBezTo>
                    <a:close/>
                    <a:moveTo>
                      <a:pt x="6780" y="8098"/>
                    </a:moveTo>
                    <a:cubicBezTo>
                      <a:pt x="6724" y="8098"/>
                      <a:pt x="6675" y="8139"/>
                      <a:pt x="6664" y="8196"/>
                    </a:cubicBezTo>
                    <a:cubicBezTo>
                      <a:pt x="6653" y="8262"/>
                      <a:pt x="6697" y="8322"/>
                      <a:pt x="6762" y="8334"/>
                    </a:cubicBezTo>
                    <a:cubicBezTo>
                      <a:pt x="6945" y="8367"/>
                      <a:pt x="7132" y="8393"/>
                      <a:pt x="7318" y="8414"/>
                    </a:cubicBezTo>
                    <a:cubicBezTo>
                      <a:pt x="7323" y="8416"/>
                      <a:pt x="7328" y="8416"/>
                      <a:pt x="7333" y="8416"/>
                    </a:cubicBezTo>
                    <a:cubicBezTo>
                      <a:pt x="7392" y="8416"/>
                      <a:pt x="7444" y="8371"/>
                      <a:pt x="7452" y="8310"/>
                    </a:cubicBezTo>
                    <a:cubicBezTo>
                      <a:pt x="7459" y="8245"/>
                      <a:pt x="7412" y="8185"/>
                      <a:pt x="7347" y="8178"/>
                    </a:cubicBezTo>
                    <a:cubicBezTo>
                      <a:pt x="7166" y="8157"/>
                      <a:pt x="6981" y="8131"/>
                      <a:pt x="6802" y="8100"/>
                    </a:cubicBezTo>
                    <a:cubicBezTo>
                      <a:pt x="6795" y="8098"/>
                      <a:pt x="6788" y="8098"/>
                      <a:pt x="6780" y="8098"/>
                    </a:cubicBezTo>
                    <a:close/>
                    <a:moveTo>
                      <a:pt x="9553" y="8201"/>
                    </a:moveTo>
                    <a:cubicBezTo>
                      <a:pt x="9549" y="8201"/>
                      <a:pt x="9545" y="8201"/>
                      <a:pt x="9541" y="8202"/>
                    </a:cubicBezTo>
                    <a:cubicBezTo>
                      <a:pt x="9362" y="8219"/>
                      <a:pt x="9176" y="8232"/>
                      <a:pt x="8993" y="8240"/>
                    </a:cubicBezTo>
                    <a:cubicBezTo>
                      <a:pt x="8927" y="8242"/>
                      <a:pt x="8876" y="8298"/>
                      <a:pt x="8879" y="8365"/>
                    </a:cubicBezTo>
                    <a:cubicBezTo>
                      <a:pt x="8881" y="8428"/>
                      <a:pt x="8935" y="8478"/>
                      <a:pt x="8998" y="8478"/>
                    </a:cubicBezTo>
                    <a:lnTo>
                      <a:pt x="9002" y="8478"/>
                    </a:lnTo>
                    <a:cubicBezTo>
                      <a:pt x="9190" y="8470"/>
                      <a:pt x="9378" y="8458"/>
                      <a:pt x="9564" y="8439"/>
                    </a:cubicBezTo>
                    <a:cubicBezTo>
                      <a:pt x="9629" y="8433"/>
                      <a:pt x="9678" y="8376"/>
                      <a:pt x="9671" y="8310"/>
                    </a:cubicBezTo>
                    <a:cubicBezTo>
                      <a:pt x="9665" y="8247"/>
                      <a:pt x="9613" y="8201"/>
                      <a:pt x="9553" y="8201"/>
                    </a:cubicBezTo>
                    <a:close/>
                    <a:moveTo>
                      <a:pt x="7888" y="8227"/>
                    </a:moveTo>
                    <a:cubicBezTo>
                      <a:pt x="7822" y="8227"/>
                      <a:pt x="7771" y="8275"/>
                      <a:pt x="7768" y="8340"/>
                    </a:cubicBezTo>
                    <a:cubicBezTo>
                      <a:pt x="7763" y="8406"/>
                      <a:pt x="7812" y="8463"/>
                      <a:pt x="7879" y="8466"/>
                    </a:cubicBezTo>
                    <a:cubicBezTo>
                      <a:pt x="8065" y="8478"/>
                      <a:pt x="8253" y="8485"/>
                      <a:pt x="8440" y="8487"/>
                    </a:cubicBezTo>
                    <a:lnTo>
                      <a:pt x="8442" y="8487"/>
                    </a:lnTo>
                    <a:cubicBezTo>
                      <a:pt x="8508" y="8487"/>
                      <a:pt x="8560" y="8434"/>
                      <a:pt x="8563" y="8370"/>
                    </a:cubicBezTo>
                    <a:cubicBezTo>
                      <a:pt x="8563" y="8303"/>
                      <a:pt x="8511" y="8250"/>
                      <a:pt x="8444" y="8248"/>
                    </a:cubicBezTo>
                    <a:cubicBezTo>
                      <a:pt x="8262" y="8246"/>
                      <a:pt x="8077" y="8240"/>
                      <a:pt x="7894" y="8228"/>
                    </a:cubicBezTo>
                    <a:cubicBezTo>
                      <a:pt x="7892" y="8227"/>
                      <a:pt x="7890" y="8227"/>
                      <a:pt x="7888" y="8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8131868" y="1809809"/>
                <a:ext cx="290746" cy="461671"/>
              </a:xfrm>
              <a:custGeom>
                <a:rect b="b" l="l" r="r" t="t"/>
                <a:pathLst>
                  <a:path extrusionOk="0" h="7417" w="4671">
                    <a:moveTo>
                      <a:pt x="4671" y="0"/>
                    </a:moveTo>
                    <a:lnTo>
                      <a:pt x="1" y="4385"/>
                    </a:lnTo>
                    <a:lnTo>
                      <a:pt x="1341" y="7416"/>
                    </a:lnTo>
                    <a:lnTo>
                      <a:pt x="46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8123777" y="1802278"/>
                <a:ext cx="306992" cy="476610"/>
              </a:xfrm>
              <a:custGeom>
                <a:rect b="b" l="l" r="r" t="t"/>
                <a:pathLst>
                  <a:path extrusionOk="0" h="7657" w="4932">
                    <a:moveTo>
                      <a:pt x="4447" y="616"/>
                    </a:moveTo>
                    <a:lnTo>
                      <a:pt x="1471" y="7246"/>
                    </a:lnTo>
                    <a:lnTo>
                      <a:pt x="273" y="4534"/>
                    </a:lnTo>
                    <a:lnTo>
                      <a:pt x="4447" y="616"/>
                    </a:lnTo>
                    <a:close/>
                    <a:moveTo>
                      <a:pt x="4800" y="0"/>
                    </a:moveTo>
                    <a:cubicBezTo>
                      <a:pt x="4771" y="0"/>
                      <a:pt x="4741" y="11"/>
                      <a:pt x="4719" y="33"/>
                    </a:cubicBezTo>
                    <a:lnTo>
                      <a:pt x="49" y="4418"/>
                    </a:lnTo>
                    <a:cubicBezTo>
                      <a:pt x="12" y="4452"/>
                      <a:pt x="1" y="4506"/>
                      <a:pt x="22" y="4553"/>
                    </a:cubicBezTo>
                    <a:lnTo>
                      <a:pt x="1362" y="7585"/>
                    </a:lnTo>
                    <a:cubicBezTo>
                      <a:pt x="1382" y="7628"/>
                      <a:pt x="1424" y="7657"/>
                      <a:pt x="1471" y="7657"/>
                    </a:cubicBezTo>
                    <a:cubicBezTo>
                      <a:pt x="1518" y="7657"/>
                      <a:pt x="1561" y="7630"/>
                      <a:pt x="1579" y="7584"/>
                    </a:cubicBezTo>
                    <a:lnTo>
                      <a:pt x="4907" y="168"/>
                    </a:lnTo>
                    <a:cubicBezTo>
                      <a:pt x="4931" y="116"/>
                      <a:pt x="4916" y="55"/>
                      <a:pt x="4869" y="23"/>
                    </a:cubicBezTo>
                    <a:cubicBezTo>
                      <a:pt x="4848" y="8"/>
                      <a:pt x="4824" y="0"/>
                      <a:pt x="4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7943456" y="1809809"/>
                <a:ext cx="479162" cy="273007"/>
              </a:xfrm>
              <a:custGeom>
                <a:rect b="b" l="l" r="r" t="t"/>
                <a:pathLst>
                  <a:path extrusionOk="0" h="4386" w="7698">
                    <a:moveTo>
                      <a:pt x="7698" y="0"/>
                    </a:moveTo>
                    <a:lnTo>
                      <a:pt x="0" y="3273"/>
                    </a:lnTo>
                    <a:lnTo>
                      <a:pt x="3028" y="4385"/>
                    </a:lnTo>
                    <a:lnTo>
                      <a:pt x="76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0"/>
              <p:cNvSpPr/>
              <p:nvPr/>
            </p:nvSpPr>
            <p:spPr>
              <a:xfrm>
                <a:off x="7935925" y="1802278"/>
                <a:ext cx="494848" cy="287883"/>
              </a:xfrm>
              <a:custGeom>
                <a:rect b="b" l="l" r="r" t="t"/>
                <a:pathLst>
                  <a:path extrusionOk="0" h="4625" w="7950">
                    <a:moveTo>
                      <a:pt x="7249" y="493"/>
                    </a:moveTo>
                    <a:lnTo>
                      <a:pt x="3121" y="4368"/>
                    </a:lnTo>
                    <a:lnTo>
                      <a:pt x="446" y="3385"/>
                    </a:lnTo>
                    <a:lnTo>
                      <a:pt x="7249" y="493"/>
                    </a:lnTo>
                    <a:close/>
                    <a:moveTo>
                      <a:pt x="7819" y="1"/>
                    </a:moveTo>
                    <a:cubicBezTo>
                      <a:pt x="7803" y="1"/>
                      <a:pt x="7787" y="4"/>
                      <a:pt x="7772" y="10"/>
                    </a:cubicBezTo>
                    <a:lnTo>
                      <a:pt x="75" y="3284"/>
                    </a:lnTo>
                    <a:cubicBezTo>
                      <a:pt x="30" y="3303"/>
                      <a:pt x="1" y="3347"/>
                      <a:pt x="2" y="3397"/>
                    </a:cubicBezTo>
                    <a:cubicBezTo>
                      <a:pt x="4" y="3445"/>
                      <a:pt x="35" y="3488"/>
                      <a:pt x="80" y="3506"/>
                    </a:cubicBezTo>
                    <a:lnTo>
                      <a:pt x="3106" y="4617"/>
                    </a:lnTo>
                    <a:cubicBezTo>
                      <a:pt x="3121" y="4622"/>
                      <a:pt x="3134" y="4624"/>
                      <a:pt x="3149" y="4624"/>
                    </a:cubicBezTo>
                    <a:cubicBezTo>
                      <a:pt x="3178" y="4624"/>
                      <a:pt x="3208" y="4613"/>
                      <a:pt x="3229" y="4591"/>
                    </a:cubicBezTo>
                    <a:lnTo>
                      <a:pt x="7900" y="206"/>
                    </a:lnTo>
                    <a:cubicBezTo>
                      <a:pt x="7941" y="167"/>
                      <a:pt x="7949" y="103"/>
                      <a:pt x="7918" y="55"/>
                    </a:cubicBezTo>
                    <a:cubicBezTo>
                      <a:pt x="7896" y="20"/>
                      <a:pt x="7858" y="1"/>
                      <a:pt x="7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0"/>
              <p:cNvSpPr/>
              <p:nvPr/>
            </p:nvSpPr>
            <p:spPr>
              <a:xfrm>
                <a:off x="5670123" y="1854562"/>
                <a:ext cx="1066132" cy="1284114"/>
              </a:xfrm>
              <a:custGeom>
                <a:rect b="b" l="l" r="r" t="t"/>
                <a:pathLst>
                  <a:path extrusionOk="0" h="20630" w="17128">
                    <a:moveTo>
                      <a:pt x="138" y="1"/>
                    </a:moveTo>
                    <a:cubicBezTo>
                      <a:pt x="63" y="1"/>
                      <a:pt x="0" y="63"/>
                      <a:pt x="0" y="140"/>
                    </a:cubicBezTo>
                    <a:lnTo>
                      <a:pt x="0" y="20491"/>
                    </a:lnTo>
                    <a:cubicBezTo>
                      <a:pt x="0" y="20568"/>
                      <a:pt x="63" y="20630"/>
                      <a:pt x="138" y="20630"/>
                    </a:cubicBezTo>
                    <a:cubicBezTo>
                      <a:pt x="215" y="20630"/>
                      <a:pt x="278" y="20568"/>
                      <a:pt x="278" y="20490"/>
                    </a:cubicBezTo>
                    <a:lnTo>
                      <a:pt x="278" y="279"/>
                    </a:lnTo>
                    <a:lnTo>
                      <a:pt x="16988" y="279"/>
                    </a:lnTo>
                    <a:cubicBezTo>
                      <a:pt x="17065" y="279"/>
                      <a:pt x="17127" y="216"/>
                      <a:pt x="17127" y="140"/>
                    </a:cubicBezTo>
                    <a:cubicBezTo>
                      <a:pt x="17127" y="63"/>
                      <a:pt x="17065" y="1"/>
                      <a:pt x="16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0"/>
              <p:cNvSpPr/>
              <p:nvPr/>
            </p:nvSpPr>
            <p:spPr>
              <a:xfrm>
                <a:off x="5805068" y="1982161"/>
                <a:ext cx="1730473" cy="1498424"/>
              </a:xfrm>
              <a:custGeom>
                <a:rect b="b" l="l" r="r" t="t"/>
                <a:pathLst>
                  <a:path extrusionOk="0" h="24073" w="27801">
                    <a:moveTo>
                      <a:pt x="0" y="0"/>
                    </a:moveTo>
                    <a:lnTo>
                      <a:pt x="0" y="24073"/>
                    </a:lnTo>
                    <a:lnTo>
                      <a:pt x="27801" y="24073"/>
                    </a:lnTo>
                    <a:lnTo>
                      <a:pt x="278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0"/>
              <p:cNvSpPr/>
              <p:nvPr/>
            </p:nvSpPr>
            <p:spPr>
              <a:xfrm>
                <a:off x="5797723" y="1974692"/>
                <a:ext cx="1745225" cy="1513425"/>
              </a:xfrm>
              <a:custGeom>
                <a:rect b="b" l="l" r="r" t="t"/>
                <a:pathLst>
                  <a:path extrusionOk="0" h="24314" w="28038">
                    <a:moveTo>
                      <a:pt x="27799" y="240"/>
                    </a:moveTo>
                    <a:lnTo>
                      <a:pt x="27799" y="24075"/>
                    </a:lnTo>
                    <a:lnTo>
                      <a:pt x="239" y="24075"/>
                    </a:lnTo>
                    <a:lnTo>
                      <a:pt x="239" y="240"/>
                    </a:lnTo>
                    <a:close/>
                    <a:moveTo>
                      <a:pt x="0" y="1"/>
                    </a:moveTo>
                    <a:lnTo>
                      <a:pt x="0" y="24313"/>
                    </a:lnTo>
                    <a:lnTo>
                      <a:pt x="28038" y="24313"/>
                    </a:lnTo>
                    <a:lnTo>
                      <a:pt x="28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0"/>
              <p:cNvSpPr/>
              <p:nvPr/>
            </p:nvSpPr>
            <p:spPr>
              <a:xfrm>
                <a:off x="5805068" y="1982161"/>
                <a:ext cx="1730473" cy="138433"/>
              </a:xfrm>
              <a:custGeom>
                <a:rect b="b" l="l" r="r" t="t"/>
                <a:pathLst>
                  <a:path extrusionOk="0" h="2224" w="27801">
                    <a:moveTo>
                      <a:pt x="0" y="0"/>
                    </a:moveTo>
                    <a:lnTo>
                      <a:pt x="0" y="2223"/>
                    </a:lnTo>
                    <a:lnTo>
                      <a:pt x="27801" y="2223"/>
                    </a:lnTo>
                    <a:lnTo>
                      <a:pt x="278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5796478" y="1973571"/>
                <a:ext cx="1747715" cy="155613"/>
              </a:xfrm>
              <a:custGeom>
                <a:rect b="b" l="l" r="r" t="t"/>
                <a:pathLst>
                  <a:path extrusionOk="0" h="2500" w="28078">
                    <a:moveTo>
                      <a:pt x="27799" y="277"/>
                    </a:moveTo>
                    <a:lnTo>
                      <a:pt x="27799" y="2222"/>
                    </a:lnTo>
                    <a:lnTo>
                      <a:pt x="277" y="2222"/>
                    </a:lnTo>
                    <a:lnTo>
                      <a:pt x="277" y="277"/>
                    </a:lnTo>
                    <a:close/>
                    <a:moveTo>
                      <a:pt x="139" y="0"/>
                    </a:moveTo>
                    <a:cubicBezTo>
                      <a:pt x="63" y="0"/>
                      <a:pt x="0" y="62"/>
                      <a:pt x="0" y="138"/>
                    </a:cubicBezTo>
                    <a:lnTo>
                      <a:pt x="0" y="2361"/>
                    </a:lnTo>
                    <a:cubicBezTo>
                      <a:pt x="0" y="2437"/>
                      <a:pt x="63" y="2499"/>
                      <a:pt x="139" y="2499"/>
                    </a:cubicBezTo>
                    <a:lnTo>
                      <a:pt x="27939" y="2499"/>
                    </a:lnTo>
                    <a:cubicBezTo>
                      <a:pt x="28015" y="2499"/>
                      <a:pt x="28078" y="2437"/>
                      <a:pt x="28078" y="2361"/>
                    </a:cubicBezTo>
                    <a:lnTo>
                      <a:pt x="28078" y="138"/>
                    </a:lnTo>
                    <a:cubicBezTo>
                      <a:pt x="28078" y="62"/>
                      <a:pt x="28015" y="0"/>
                      <a:pt x="27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7377037" y="2011540"/>
                <a:ext cx="80296" cy="78117"/>
              </a:xfrm>
              <a:custGeom>
                <a:rect b="b" l="l" r="r" t="t"/>
                <a:pathLst>
                  <a:path extrusionOk="0" h="1255" w="1290">
                    <a:moveTo>
                      <a:pt x="201" y="1"/>
                    </a:moveTo>
                    <a:cubicBezTo>
                      <a:pt x="154" y="1"/>
                      <a:pt x="107" y="19"/>
                      <a:pt x="72" y="54"/>
                    </a:cubicBezTo>
                    <a:cubicBezTo>
                      <a:pt x="1" y="125"/>
                      <a:pt x="1" y="241"/>
                      <a:pt x="72" y="312"/>
                    </a:cubicBezTo>
                    <a:lnTo>
                      <a:pt x="961" y="1201"/>
                    </a:lnTo>
                    <a:cubicBezTo>
                      <a:pt x="995" y="1235"/>
                      <a:pt x="1042" y="1254"/>
                      <a:pt x="1089" y="1254"/>
                    </a:cubicBezTo>
                    <a:cubicBezTo>
                      <a:pt x="1135" y="1254"/>
                      <a:pt x="1182" y="1235"/>
                      <a:pt x="1218" y="1201"/>
                    </a:cubicBezTo>
                    <a:cubicBezTo>
                      <a:pt x="1290" y="1130"/>
                      <a:pt x="1290" y="1014"/>
                      <a:pt x="1218" y="943"/>
                    </a:cubicBezTo>
                    <a:lnTo>
                      <a:pt x="330" y="54"/>
                    </a:lnTo>
                    <a:cubicBezTo>
                      <a:pt x="294" y="19"/>
                      <a:pt x="247" y="1"/>
                      <a:pt x="201" y="1"/>
                    </a:cubicBezTo>
                    <a:close/>
                  </a:path>
                </a:pathLst>
              </a:custGeom>
              <a:solidFill>
                <a:srgbClr val="F9F7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7377037" y="2011540"/>
                <a:ext cx="80296" cy="78117"/>
              </a:xfrm>
              <a:custGeom>
                <a:rect b="b" l="l" r="r" t="t"/>
                <a:pathLst>
                  <a:path extrusionOk="0" h="1255" w="1290">
                    <a:moveTo>
                      <a:pt x="1090" y="1"/>
                    </a:moveTo>
                    <a:cubicBezTo>
                      <a:pt x="1043" y="1"/>
                      <a:pt x="996" y="19"/>
                      <a:pt x="961" y="54"/>
                    </a:cubicBezTo>
                    <a:lnTo>
                      <a:pt x="72" y="943"/>
                    </a:lnTo>
                    <a:cubicBezTo>
                      <a:pt x="1" y="1014"/>
                      <a:pt x="1" y="1130"/>
                      <a:pt x="72" y="1201"/>
                    </a:cubicBezTo>
                    <a:cubicBezTo>
                      <a:pt x="107" y="1235"/>
                      <a:pt x="154" y="1254"/>
                      <a:pt x="200" y="1254"/>
                    </a:cubicBezTo>
                    <a:cubicBezTo>
                      <a:pt x="247" y="1254"/>
                      <a:pt x="294" y="1235"/>
                      <a:pt x="330" y="1201"/>
                    </a:cubicBezTo>
                    <a:lnTo>
                      <a:pt x="1218" y="312"/>
                    </a:lnTo>
                    <a:cubicBezTo>
                      <a:pt x="1290" y="241"/>
                      <a:pt x="1290" y="125"/>
                      <a:pt x="1218" y="54"/>
                    </a:cubicBezTo>
                    <a:cubicBezTo>
                      <a:pt x="1183" y="19"/>
                      <a:pt x="1136" y="1"/>
                      <a:pt x="10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7287717" y="2011478"/>
                <a:ext cx="79736" cy="79674"/>
              </a:xfrm>
              <a:custGeom>
                <a:rect b="b" l="l" r="r" t="t"/>
                <a:pathLst>
                  <a:path extrusionOk="0" h="1280" w="1281">
                    <a:moveTo>
                      <a:pt x="915" y="367"/>
                    </a:moveTo>
                    <a:lnTo>
                      <a:pt x="915" y="914"/>
                    </a:lnTo>
                    <a:lnTo>
                      <a:pt x="366" y="914"/>
                    </a:lnTo>
                    <a:lnTo>
                      <a:pt x="366" y="367"/>
                    </a:lnTo>
                    <a:close/>
                    <a:moveTo>
                      <a:pt x="183" y="0"/>
                    </a:moveTo>
                    <a:cubicBezTo>
                      <a:pt x="83" y="0"/>
                      <a:pt x="1" y="82"/>
                      <a:pt x="1" y="183"/>
                    </a:cubicBezTo>
                    <a:lnTo>
                      <a:pt x="1" y="1096"/>
                    </a:lnTo>
                    <a:cubicBezTo>
                      <a:pt x="1" y="1198"/>
                      <a:pt x="83" y="1280"/>
                      <a:pt x="183" y="1280"/>
                    </a:cubicBezTo>
                    <a:lnTo>
                      <a:pt x="1097" y="1280"/>
                    </a:lnTo>
                    <a:cubicBezTo>
                      <a:pt x="1198" y="1280"/>
                      <a:pt x="1280" y="1198"/>
                      <a:pt x="1280" y="1096"/>
                    </a:cubicBezTo>
                    <a:lnTo>
                      <a:pt x="1280" y="183"/>
                    </a:lnTo>
                    <a:cubicBezTo>
                      <a:pt x="1280" y="82"/>
                      <a:pt x="1198" y="0"/>
                      <a:pt x="1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7193168" y="2066750"/>
                <a:ext cx="87516" cy="22906"/>
              </a:xfrm>
              <a:custGeom>
                <a:rect b="b" l="l" r="r" t="t"/>
                <a:pathLst>
                  <a:path extrusionOk="0" h="368" w="1406">
                    <a:moveTo>
                      <a:pt x="184" y="1"/>
                    </a:moveTo>
                    <a:cubicBezTo>
                      <a:pt x="82" y="1"/>
                      <a:pt x="0" y="83"/>
                      <a:pt x="0" y="184"/>
                    </a:cubicBezTo>
                    <a:cubicBezTo>
                      <a:pt x="0" y="285"/>
                      <a:pt x="82" y="367"/>
                      <a:pt x="184" y="367"/>
                    </a:cubicBezTo>
                    <a:lnTo>
                      <a:pt x="1223" y="367"/>
                    </a:lnTo>
                    <a:cubicBezTo>
                      <a:pt x="1324" y="367"/>
                      <a:pt x="1406" y="285"/>
                      <a:pt x="1406" y="184"/>
                    </a:cubicBezTo>
                    <a:cubicBezTo>
                      <a:pt x="1406" y="83"/>
                      <a:pt x="1324" y="1"/>
                      <a:pt x="1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6615296" y="2395145"/>
                <a:ext cx="262238" cy="320686"/>
              </a:xfrm>
              <a:custGeom>
                <a:rect b="b" l="l" r="r" t="t"/>
                <a:pathLst>
                  <a:path extrusionOk="0" h="5152" w="4213">
                    <a:moveTo>
                      <a:pt x="4072" y="1"/>
                    </a:moveTo>
                    <a:cubicBezTo>
                      <a:pt x="1639" y="413"/>
                      <a:pt x="0" y="2719"/>
                      <a:pt x="413" y="5151"/>
                    </a:cubicBezTo>
                    <a:lnTo>
                      <a:pt x="1271" y="5006"/>
                    </a:lnTo>
                    <a:cubicBezTo>
                      <a:pt x="1238" y="4810"/>
                      <a:pt x="1218" y="4610"/>
                      <a:pt x="1218" y="4405"/>
                    </a:cubicBezTo>
                    <a:cubicBezTo>
                      <a:pt x="1218" y="2617"/>
                      <a:pt x="2511" y="1133"/>
                      <a:pt x="4213" y="832"/>
                    </a:cubicBezTo>
                    <a:lnTo>
                      <a:pt x="40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6620213" y="2386991"/>
                <a:ext cx="266097" cy="336994"/>
              </a:xfrm>
              <a:custGeom>
                <a:rect b="b" l="l" r="r" t="t"/>
                <a:pathLst>
                  <a:path extrusionOk="0" h="5414" w="4275">
                    <a:moveTo>
                      <a:pt x="3886" y="283"/>
                    </a:moveTo>
                    <a:lnTo>
                      <a:pt x="3983" y="859"/>
                    </a:lnTo>
                    <a:cubicBezTo>
                      <a:pt x="2251" y="1228"/>
                      <a:pt x="1007" y="2753"/>
                      <a:pt x="1007" y="4536"/>
                    </a:cubicBezTo>
                    <a:cubicBezTo>
                      <a:pt x="1007" y="4692"/>
                      <a:pt x="1019" y="4854"/>
                      <a:pt x="1043" y="5029"/>
                    </a:cubicBezTo>
                    <a:lnTo>
                      <a:pt x="442" y="5130"/>
                    </a:lnTo>
                    <a:cubicBezTo>
                      <a:pt x="290" y="4032"/>
                      <a:pt x="559" y="2933"/>
                      <a:pt x="1203" y="2025"/>
                    </a:cubicBezTo>
                    <a:cubicBezTo>
                      <a:pt x="1850" y="1116"/>
                      <a:pt x="2797" y="501"/>
                      <a:pt x="3886" y="283"/>
                    </a:cubicBezTo>
                    <a:close/>
                    <a:moveTo>
                      <a:pt x="3991" y="1"/>
                    </a:moveTo>
                    <a:cubicBezTo>
                      <a:pt x="3985" y="1"/>
                      <a:pt x="3978" y="1"/>
                      <a:pt x="3972" y="2"/>
                    </a:cubicBezTo>
                    <a:cubicBezTo>
                      <a:pt x="2760" y="208"/>
                      <a:pt x="1701" y="871"/>
                      <a:pt x="990" y="1873"/>
                    </a:cubicBezTo>
                    <a:cubicBezTo>
                      <a:pt x="279" y="2875"/>
                      <a:pt x="0" y="4094"/>
                      <a:pt x="206" y="5304"/>
                    </a:cubicBezTo>
                    <a:cubicBezTo>
                      <a:pt x="216" y="5368"/>
                      <a:pt x="272" y="5413"/>
                      <a:pt x="334" y="5413"/>
                    </a:cubicBezTo>
                    <a:cubicBezTo>
                      <a:pt x="342" y="5413"/>
                      <a:pt x="348" y="5413"/>
                      <a:pt x="357" y="5412"/>
                    </a:cubicBezTo>
                    <a:lnTo>
                      <a:pt x="1214" y="5267"/>
                    </a:lnTo>
                    <a:cubicBezTo>
                      <a:pt x="1286" y="5254"/>
                      <a:pt x="1334" y="5187"/>
                      <a:pt x="1322" y="5116"/>
                    </a:cubicBezTo>
                    <a:cubicBezTo>
                      <a:pt x="1287" y="4906"/>
                      <a:pt x="1270" y="4717"/>
                      <a:pt x="1270" y="4536"/>
                    </a:cubicBezTo>
                    <a:cubicBezTo>
                      <a:pt x="1270" y="2836"/>
                      <a:pt x="2485" y="1389"/>
                      <a:pt x="4157" y="1092"/>
                    </a:cubicBezTo>
                    <a:cubicBezTo>
                      <a:pt x="4228" y="1078"/>
                      <a:pt x="4275" y="1013"/>
                      <a:pt x="4263" y="941"/>
                    </a:cubicBezTo>
                    <a:lnTo>
                      <a:pt x="4122" y="110"/>
                    </a:lnTo>
                    <a:cubicBezTo>
                      <a:pt x="4111" y="45"/>
                      <a:pt x="4054" y="1"/>
                      <a:pt x="3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6641065" y="2706735"/>
                <a:ext cx="320562" cy="240764"/>
              </a:xfrm>
              <a:custGeom>
                <a:rect b="b" l="l" r="r" t="t"/>
                <a:pathLst>
                  <a:path extrusionOk="0" h="3868" w="5150">
                    <a:moveTo>
                      <a:pt x="858" y="0"/>
                    </a:moveTo>
                    <a:lnTo>
                      <a:pt x="0" y="145"/>
                    </a:lnTo>
                    <a:cubicBezTo>
                      <a:pt x="370" y="2325"/>
                      <a:pt x="2260" y="3867"/>
                      <a:pt x="4399" y="3867"/>
                    </a:cubicBezTo>
                    <a:cubicBezTo>
                      <a:pt x="4647" y="3867"/>
                      <a:pt x="4898" y="3846"/>
                      <a:pt x="5150" y="3804"/>
                    </a:cubicBezTo>
                    <a:lnTo>
                      <a:pt x="5012" y="2981"/>
                    </a:lnTo>
                    <a:cubicBezTo>
                      <a:pt x="4822" y="3011"/>
                      <a:pt x="4631" y="3032"/>
                      <a:pt x="4436" y="3032"/>
                    </a:cubicBezTo>
                    <a:cubicBezTo>
                      <a:pt x="2635" y="3032"/>
                      <a:pt x="1144" y="1720"/>
                      <a:pt x="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6632662" y="2698518"/>
                <a:ext cx="337617" cy="257072"/>
              </a:xfrm>
              <a:custGeom>
                <a:rect b="b" l="l" r="r" t="t"/>
                <a:pathLst>
                  <a:path extrusionOk="0" h="4130" w="5424">
                    <a:moveTo>
                      <a:pt x="887" y="284"/>
                    </a:moveTo>
                    <a:cubicBezTo>
                      <a:pt x="1241" y="2036"/>
                      <a:pt x="2768" y="3294"/>
                      <a:pt x="4569" y="3294"/>
                    </a:cubicBezTo>
                    <a:cubicBezTo>
                      <a:pt x="4717" y="3294"/>
                      <a:pt x="4870" y="3284"/>
                      <a:pt x="5038" y="3262"/>
                    </a:cubicBezTo>
                    <a:lnTo>
                      <a:pt x="5133" y="3828"/>
                    </a:lnTo>
                    <a:cubicBezTo>
                      <a:pt x="4932" y="3856"/>
                      <a:pt x="4731" y="3870"/>
                      <a:pt x="4531" y="3870"/>
                    </a:cubicBezTo>
                    <a:cubicBezTo>
                      <a:pt x="3639" y="3870"/>
                      <a:pt x="2770" y="3594"/>
                      <a:pt x="2028" y="3067"/>
                    </a:cubicBezTo>
                    <a:cubicBezTo>
                      <a:pt x="1118" y="2422"/>
                      <a:pt x="504" y="1473"/>
                      <a:pt x="287" y="384"/>
                    </a:cubicBezTo>
                    <a:lnTo>
                      <a:pt x="887" y="284"/>
                    </a:lnTo>
                    <a:close/>
                    <a:moveTo>
                      <a:pt x="991" y="1"/>
                    </a:moveTo>
                    <a:cubicBezTo>
                      <a:pt x="984" y="1"/>
                      <a:pt x="977" y="1"/>
                      <a:pt x="970" y="2"/>
                    </a:cubicBezTo>
                    <a:lnTo>
                      <a:pt x="112" y="148"/>
                    </a:lnTo>
                    <a:cubicBezTo>
                      <a:pt x="78" y="153"/>
                      <a:pt x="47" y="172"/>
                      <a:pt x="28" y="201"/>
                    </a:cubicBezTo>
                    <a:cubicBezTo>
                      <a:pt x="8" y="229"/>
                      <a:pt x="1" y="264"/>
                      <a:pt x="6" y="298"/>
                    </a:cubicBezTo>
                    <a:cubicBezTo>
                      <a:pt x="210" y="1509"/>
                      <a:pt x="874" y="2568"/>
                      <a:pt x="1876" y="3279"/>
                    </a:cubicBezTo>
                    <a:cubicBezTo>
                      <a:pt x="2663" y="3838"/>
                      <a:pt x="3583" y="4130"/>
                      <a:pt x="4529" y="4130"/>
                    </a:cubicBezTo>
                    <a:cubicBezTo>
                      <a:pt x="4787" y="4130"/>
                      <a:pt x="5046" y="4109"/>
                      <a:pt x="5305" y="4063"/>
                    </a:cubicBezTo>
                    <a:cubicBezTo>
                      <a:pt x="5376" y="4052"/>
                      <a:pt x="5424" y="3984"/>
                      <a:pt x="5413" y="3913"/>
                    </a:cubicBezTo>
                    <a:lnTo>
                      <a:pt x="5274" y="3091"/>
                    </a:lnTo>
                    <a:cubicBezTo>
                      <a:pt x="5263" y="3026"/>
                      <a:pt x="5206" y="2981"/>
                      <a:pt x="5144" y="2981"/>
                    </a:cubicBezTo>
                    <a:cubicBezTo>
                      <a:pt x="5138" y="2981"/>
                      <a:pt x="5131" y="2982"/>
                      <a:pt x="5124" y="2983"/>
                    </a:cubicBezTo>
                    <a:cubicBezTo>
                      <a:pt x="4921" y="3015"/>
                      <a:pt x="4739" y="3031"/>
                      <a:pt x="4569" y="3031"/>
                    </a:cubicBezTo>
                    <a:cubicBezTo>
                      <a:pt x="2853" y="3031"/>
                      <a:pt x="1403" y="1803"/>
                      <a:pt x="1120" y="109"/>
                    </a:cubicBezTo>
                    <a:cubicBezTo>
                      <a:pt x="1115" y="75"/>
                      <a:pt x="1095" y="45"/>
                      <a:pt x="1066" y="24"/>
                    </a:cubicBezTo>
                    <a:cubicBezTo>
                      <a:pt x="1045" y="9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0"/>
              <p:cNvSpPr/>
              <p:nvPr/>
            </p:nvSpPr>
            <p:spPr>
              <a:xfrm>
                <a:off x="6868753" y="2391224"/>
                <a:ext cx="324981" cy="552300"/>
              </a:xfrm>
              <a:custGeom>
                <a:rect b="b" l="l" r="r" t="t"/>
                <a:pathLst>
                  <a:path extrusionOk="0" h="8873" w="5221">
                    <a:moveTo>
                      <a:pt x="752" y="0"/>
                    </a:moveTo>
                    <a:cubicBezTo>
                      <a:pt x="504" y="0"/>
                      <a:pt x="253" y="21"/>
                      <a:pt x="1" y="64"/>
                    </a:cubicBezTo>
                    <a:lnTo>
                      <a:pt x="142" y="895"/>
                    </a:lnTo>
                    <a:cubicBezTo>
                      <a:pt x="349" y="859"/>
                      <a:pt x="561" y="836"/>
                      <a:pt x="779" y="836"/>
                    </a:cubicBezTo>
                    <a:cubicBezTo>
                      <a:pt x="2784" y="836"/>
                      <a:pt x="4411" y="2462"/>
                      <a:pt x="4411" y="4468"/>
                    </a:cubicBezTo>
                    <a:cubicBezTo>
                      <a:pt x="4411" y="6278"/>
                      <a:pt x="3087" y="7774"/>
                      <a:pt x="1355" y="8050"/>
                    </a:cubicBezTo>
                    <a:lnTo>
                      <a:pt x="1494" y="8873"/>
                    </a:lnTo>
                    <a:cubicBezTo>
                      <a:pt x="3317" y="8563"/>
                      <a:pt x="4696" y="7188"/>
                      <a:pt x="5096" y="5494"/>
                    </a:cubicBezTo>
                    <a:cubicBezTo>
                      <a:pt x="5163" y="5211"/>
                      <a:pt x="5202" y="4921"/>
                      <a:pt x="5212" y="4624"/>
                    </a:cubicBezTo>
                    <a:cubicBezTo>
                      <a:pt x="5221" y="4328"/>
                      <a:pt x="5201" y="4026"/>
                      <a:pt x="5150" y="3722"/>
                    </a:cubicBezTo>
                    <a:cubicBezTo>
                      <a:pt x="4781" y="1542"/>
                      <a:pt x="2891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0"/>
              <p:cNvSpPr/>
              <p:nvPr/>
            </p:nvSpPr>
            <p:spPr>
              <a:xfrm>
                <a:off x="6859417" y="2382945"/>
                <a:ext cx="342534" cy="569977"/>
              </a:xfrm>
              <a:custGeom>
                <a:rect b="b" l="l" r="r" t="t"/>
                <a:pathLst>
                  <a:path extrusionOk="0" h="9157" w="5503">
                    <a:moveTo>
                      <a:pt x="897" y="263"/>
                    </a:moveTo>
                    <a:cubicBezTo>
                      <a:pt x="2970" y="263"/>
                      <a:pt x="4812" y="1762"/>
                      <a:pt x="5169" y="3876"/>
                    </a:cubicBezTo>
                    <a:cubicBezTo>
                      <a:pt x="5220" y="4167"/>
                      <a:pt x="5240" y="4462"/>
                      <a:pt x="5230" y="4753"/>
                    </a:cubicBezTo>
                    <a:cubicBezTo>
                      <a:pt x="5220" y="5036"/>
                      <a:pt x="5181" y="5319"/>
                      <a:pt x="5116" y="5598"/>
                    </a:cubicBezTo>
                    <a:cubicBezTo>
                      <a:pt x="4723" y="7254"/>
                      <a:pt x="3409" y="8519"/>
                      <a:pt x="1747" y="8852"/>
                    </a:cubicBezTo>
                    <a:lnTo>
                      <a:pt x="1652" y="8290"/>
                    </a:lnTo>
                    <a:cubicBezTo>
                      <a:pt x="3421" y="7945"/>
                      <a:pt x="4691" y="6414"/>
                      <a:pt x="4690" y="4600"/>
                    </a:cubicBezTo>
                    <a:cubicBezTo>
                      <a:pt x="4690" y="2525"/>
                      <a:pt x="3001" y="836"/>
                      <a:pt x="926" y="836"/>
                    </a:cubicBezTo>
                    <a:cubicBezTo>
                      <a:pt x="755" y="836"/>
                      <a:pt x="581" y="850"/>
                      <a:pt x="397" y="877"/>
                    </a:cubicBezTo>
                    <a:lnTo>
                      <a:pt x="300" y="305"/>
                    </a:lnTo>
                    <a:cubicBezTo>
                      <a:pt x="500" y="277"/>
                      <a:pt x="699" y="263"/>
                      <a:pt x="897" y="263"/>
                    </a:cubicBezTo>
                    <a:close/>
                    <a:moveTo>
                      <a:pt x="901" y="1"/>
                    </a:moveTo>
                    <a:cubicBezTo>
                      <a:pt x="646" y="1"/>
                      <a:pt x="388" y="22"/>
                      <a:pt x="129" y="66"/>
                    </a:cubicBezTo>
                    <a:lnTo>
                      <a:pt x="0" y="88"/>
                    </a:lnTo>
                    <a:lnTo>
                      <a:pt x="184" y="1179"/>
                    </a:lnTo>
                    <a:lnTo>
                      <a:pt x="314" y="1156"/>
                    </a:lnTo>
                    <a:cubicBezTo>
                      <a:pt x="530" y="1116"/>
                      <a:pt x="732" y="1099"/>
                      <a:pt x="928" y="1099"/>
                    </a:cubicBezTo>
                    <a:cubicBezTo>
                      <a:pt x="2858" y="1099"/>
                      <a:pt x="4428" y="2670"/>
                      <a:pt x="4428" y="4600"/>
                    </a:cubicBezTo>
                    <a:cubicBezTo>
                      <a:pt x="4428" y="6329"/>
                      <a:pt x="3188" y="7781"/>
                      <a:pt x="1481" y="8053"/>
                    </a:cubicBezTo>
                    <a:lnTo>
                      <a:pt x="1351" y="8074"/>
                    </a:lnTo>
                    <a:lnTo>
                      <a:pt x="1535" y="9156"/>
                    </a:lnTo>
                    <a:lnTo>
                      <a:pt x="1665" y="9133"/>
                    </a:lnTo>
                    <a:cubicBezTo>
                      <a:pt x="3489" y="8823"/>
                      <a:pt x="4945" y="7460"/>
                      <a:pt x="5372" y="5657"/>
                    </a:cubicBezTo>
                    <a:cubicBezTo>
                      <a:pt x="5442" y="5363"/>
                      <a:pt x="5482" y="5060"/>
                      <a:pt x="5492" y="4760"/>
                    </a:cubicBezTo>
                    <a:cubicBezTo>
                      <a:pt x="5503" y="4453"/>
                      <a:pt x="5482" y="4140"/>
                      <a:pt x="5430" y="3832"/>
                    </a:cubicBezTo>
                    <a:cubicBezTo>
                      <a:pt x="5051" y="1591"/>
                      <a:pt x="3103" y="1"/>
                      <a:pt x="9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0"/>
              <p:cNvSpPr/>
              <p:nvPr/>
            </p:nvSpPr>
            <p:spPr>
              <a:xfrm>
                <a:off x="6340801" y="2475501"/>
                <a:ext cx="201238" cy="887053"/>
              </a:xfrm>
              <a:custGeom>
                <a:rect b="b" l="l" r="r" t="t"/>
                <a:pathLst>
                  <a:path extrusionOk="0" h="14251" w="3233">
                    <a:moveTo>
                      <a:pt x="1" y="1"/>
                    </a:moveTo>
                    <a:lnTo>
                      <a:pt x="1" y="14251"/>
                    </a:lnTo>
                    <a:lnTo>
                      <a:pt x="3232" y="14251"/>
                    </a:lnTo>
                    <a:lnTo>
                      <a:pt x="3232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0"/>
              <p:cNvSpPr/>
              <p:nvPr/>
            </p:nvSpPr>
            <p:spPr>
              <a:xfrm>
                <a:off x="6332709" y="2467409"/>
                <a:ext cx="217484" cy="903299"/>
              </a:xfrm>
              <a:custGeom>
                <a:rect b="b" l="l" r="r" t="t"/>
                <a:pathLst>
                  <a:path extrusionOk="0" h="14512" w="3494">
                    <a:moveTo>
                      <a:pt x="3233" y="262"/>
                    </a:moveTo>
                    <a:lnTo>
                      <a:pt x="3233" y="14250"/>
                    </a:lnTo>
                    <a:lnTo>
                      <a:pt x="263" y="14250"/>
                    </a:lnTo>
                    <a:lnTo>
                      <a:pt x="263" y="262"/>
                    </a:lnTo>
                    <a:close/>
                    <a:moveTo>
                      <a:pt x="131" y="0"/>
                    </a:moveTo>
                    <a:cubicBezTo>
                      <a:pt x="58" y="0"/>
                      <a:pt x="0" y="58"/>
                      <a:pt x="0" y="131"/>
                    </a:cubicBezTo>
                    <a:lnTo>
                      <a:pt x="0" y="14381"/>
                    </a:lnTo>
                    <a:cubicBezTo>
                      <a:pt x="0" y="14453"/>
                      <a:pt x="58" y="14512"/>
                      <a:pt x="131" y="14512"/>
                    </a:cubicBezTo>
                    <a:lnTo>
                      <a:pt x="3362" y="14512"/>
                    </a:lnTo>
                    <a:cubicBezTo>
                      <a:pt x="3435" y="14512"/>
                      <a:pt x="3493" y="14453"/>
                      <a:pt x="3493" y="14381"/>
                    </a:cubicBezTo>
                    <a:lnTo>
                      <a:pt x="3493" y="131"/>
                    </a:lnTo>
                    <a:cubicBezTo>
                      <a:pt x="3493" y="58"/>
                      <a:pt x="3435" y="0"/>
                      <a:pt x="3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0"/>
              <p:cNvSpPr/>
              <p:nvPr/>
            </p:nvSpPr>
            <p:spPr>
              <a:xfrm>
                <a:off x="6627932" y="2800162"/>
                <a:ext cx="200180" cy="562384"/>
              </a:xfrm>
              <a:custGeom>
                <a:rect b="b" l="l" r="r" t="t"/>
                <a:pathLst>
                  <a:path extrusionOk="0" h="9035" w="3216">
                    <a:moveTo>
                      <a:pt x="1" y="1"/>
                    </a:moveTo>
                    <a:lnTo>
                      <a:pt x="1" y="9035"/>
                    </a:lnTo>
                    <a:lnTo>
                      <a:pt x="3216" y="9035"/>
                    </a:lnTo>
                    <a:lnTo>
                      <a:pt x="3216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0"/>
              <p:cNvSpPr/>
              <p:nvPr/>
            </p:nvSpPr>
            <p:spPr>
              <a:xfrm>
                <a:off x="6619840" y="2792070"/>
                <a:ext cx="216426" cy="578630"/>
              </a:xfrm>
              <a:custGeom>
                <a:rect b="b" l="l" r="r" t="t"/>
                <a:pathLst>
                  <a:path extrusionOk="0" h="9296" w="3477">
                    <a:moveTo>
                      <a:pt x="3215" y="262"/>
                    </a:moveTo>
                    <a:lnTo>
                      <a:pt x="3215" y="9034"/>
                    </a:lnTo>
                    <a:lnTo>
                      <a:pt x="263" y="9034"/>
                    </a:lnTo>
                    <a:lnTo>
                      <a:pt x="263" y="262"/>
                    </a:lnTo>
                    <a:close/>
                    <a:moveTo>
                      <a:pt x="131" y="0"/>
                    </a:moveTo>
                    <a:cubicBezTo>
                      <a:pt x="58" y="0"/>
                      <a:pt x="0" y="58"/>
                      <a:pt x="0" y="131"/>
                    </a:cubicBezTo>
                    <a:lnTo>
                      <a:pt x="0" y="9165"/>
                    </a:lnTo>
                    <a:cubicBezTo>
                      <a:pt x="0" y="9237"/>
                      <a:pt x="58" y="9296"/>
                      <a:pt x="131" y="9296"/>
                    </a:cubicBezTo>
                    <a:lnTo>
                      <a:pt x="3346" y="9296"/>
                    </a:lnTo>
                    <a:cubicBezTo>
                      <a:pt x="3418" y="9296"/>
                      <a:pt x="3477" y="9237"/>
                      <a:pt x="3477" y="9165"/>
                    </a:cubicBezTo>
                    <a:lnTo>
                      <a:pt x="3477" y="131"/>
                    </a:lnTo>
                    <a:cubicBezTo>
                      <a:pt x="3477" y="58"/>
                      <a:pt x="3418" y="0"/>
                      <a:pt x="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0"/>
              <p:cNvSpPr/>
              <p:nvPr/>
            </p:nvSpPr>
            <p:spPr>
              <a:xfrm>
                <a:off x="6911079" y="3044964"/>
                <a:ext cx="200429" cy="317574"/>
              </a:xfrm>
              <a:custGeom>
                <a:rect b="b" l="l" r="r" t="t"/>
                <a:pathLst>
                  <a:path extrusionOk="0" h="5102" w="3220">
                    <a:moveTo>
                      <a:pt x="0" y="0"/>
                    </a:moveTo>
                    <a:lnTo>
                      <a:pt x="0" y="5102"/>
                    </a:lnTo>
                    <a:lnTo>
                      <a:pt x="3220" y="5102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0"/>
              <p:cNvSpPr/>
              <p:nvPr/>
            </p:nvSpPr>
            <p:spPr>
              <a:xfrm>
                <a:off x="6902863" y="3036810"/>
                <a:ext cx="216862" cy="333882"/>
              </a:xfrm>
              <a:custGeom>
                <a:rect b="b" l="l" r="r" t="t"/>
                <a:pathLst>
                  <a:path extrusionOk="0" h="5364" w="3484">
                    <a:moveTo>
                      <a:pt x="3221" y="262"/>
                    </a:moveTo>
                    <a:lnTo>
                      <a:pt x="3221" y="5102"/>
                    </a:lnTo>
                    <a:lnTo>
                      <a:pt x="263" y="5102"/>
                    </a:lnTo>
                    <a:lnTo>
                      <a:pt x="263" y="262"/>
                    </a:lnTo>
                    <a:close/>
                    <a:moveTo>
                      <a:pt x="132" y="0"/>
                    </a:moveTo>
                    <a:cubicBezTo>
                      <a:pt x="60" y="0"/>
                      <a:pt x="1" y="58"/>
                      <a:pt x="1" y="131"/>
                    </a:cubicBezTo>
                    <a:lnTo>
                      <a:pt x="1" y="5233"/>
                    </a:lnTo>
                    <a:cubicBezTo>
                      <a:pt x="1" y="5305"/>
                      <a:pt x="60" y="5364"/>
                      <a:pt x="132" y="5364"/>
                    </a:cubicBezTo>
                    <a:lnTo>
                      <a:pt x="3352" y="5364"/>
                    </a:lnTo>
                    <a:cubicBezTo>
                      <a:pt x="3424" y="5364"/>
                      <a:pt x="3483" y="5305"/>
                      <a:pt x="3483" y="5233"/>
                    </a:cubicBezTo>
                    <a:lnTo>
                      <a:pt x="3483" y="131"/>
                    </a:lnTo>
                    <a:cubicBezTo>
                      <a:pt x="3483" y="58"/>
                      <a:pt x="3424" y="0"/>
                      <a:pt x="3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0"/>
              <p:cNvSpPr/>
              <p:nvPr/>
            </p:nvSpPr>
            <p:spPr>
              <a:xfrm>
                <a:off x="6323061" y="2475501"/>
                <a:ext cx="200491" cy="866824"/>
              </a:xfrm>
              <a:custGeom>
                <a:rect b="b" l="l" r="r" t="t"/>
                <a:pathLst>
                  <a:path extrusionOk="0" h="13926" w="3221">
                    <a:moveTo>
                      <a:pt x="0" y="1"/>
                    </a:moveTo>
                    <a:lnTo>
                      <a:pt x="0" y="13926"/>
                    </a:lnTo>
                    <a:lnTo>
                      <a:pt x="3221" y="13926"/>
                    </a:lnTo>
                    <a:lnTo>
                      <a:pt x="32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0"/>
              <p:cNvSpPr/>
              <p:nvPr/>
            </p:nvSpPr>
            <p:spPr>
              <a:xfrm>
                <a:off x="6314969" y="2467409"/>
                <a:ext cx="216799" cy="883194"/>
              </a:xfrm>
              <a:custGeom>
                <a:rect b="b" l="l" r="r" t="t"/>
                <a:pathLst>
                  <a:path extrusionOk="0" h="14189" w="3483">
                    <a:moveTo>
                      <a:pt x="3221" y="262"/>
                    </a:moveTo>
                    <a:lnTo>
                      <a:pt x="3221" y="13927"/>
                    </a:lnTo>
                    <a:lnTo>
                      <a:pt x="262" y="13927"/>
                    </a:lnTo>
                    <a:lnTo>
                      <a:pt x="262" y="262"/>
                    </a:lnTo>
                    <a:close/>
                    <a:moveTo>
                      <a:pt x="1" y="0"/>
                    </a:moveTo>
                    <a:lnTo>
                      <a:pt x="1" y="14189"/>
                    </a:lnTo>
                    <a:lnTo>
                      <a:pt x="3482" y="14189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0"/>
              <p:cNvSpPr/>
              <p:nvPr/>
            </p:nvSpPr>
            <p:spPr>
              <a:xfrm>
                <a:off x="6609134" y="2800162"/>
                <a:ext cx="200553" cy="542154"/>
              </a:xfrm>
              <a:custGeom>
                <a:rect b="b" l="l" r="r" t="t"/>
                <a:pathLst>
                  <a:path extrusionOk="0" h="8710" w="3222">
                    <a:moveTo>
                      <a:pt x="1" y="1"/>
                    </a:moveTo>
                    <a:lnTo>
                      <a:pt x="1" y="8710"/>
                    </a:lnTo>
                    <a:lnTo>
                      <a:pt x="3221" y="8710"/>
                    </a:lnTo>
                    <a:lnTo>
                      <a:pt x="32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0"/>
              <p:cNvSpPr/>
              <p:nvPr/>
            </p:nvSpPr>
            <p:spPr>
              <a:xfrm>
                <a:off x="6601042" y="2792132"/>
                <a:ext cx="216737" cy="558462"/>
              </a:xfrm>
              <a:custGeom>
                <a:rect b="b" l="l" r="r" t="t"/>
                <a:pathLst>
                  <a:path extrusionOk="0" h="8972" w="3482">
                    <a:moveTo>
                      <a:pt x="3221" y="261"/>
                    </a:moveTo>
                    <a:lnTo>
                      <a:pt x="3221" y="8710"/>
                    </a:lnTo>
                    <a:lnTo>
                      <a:pt x="262" y="8710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8972"/>
                    </a:lnTo>
                    <a:lnTo>
                      <a:pt x="3482" y="8972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0"/>
              <p:cNvSpPr/>
              <p:nvPr/>
            </p:nvSpPr>
            <p:spPr>
              <a:xfrm>
                <a:off x="6892593" y="3044964"/>
                <a:ext cx="200429" cy="297531"/>
              </a:xfrm>
              <a:custGeom>
                <a:rect b="b" l="l" r="r" t="t"/>
                <a:pathLst>
                  <a:path extrusionOk="0" h="4780" w="3220">
                    <a:moveTo>
                      <a:pt x="1" y="0"/>
                    </a:moveTo>
                    <a:lnTo>
                      <a:pt x="1" y="4779"/>
                    </a:lnTo>
                    <a:lnTo>
                      <a:pt x="3220" y="4779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0"/>
              <p:cNvSpPr/>
              <p:nvPr/>
            </p:nvSpPr>
            <p:spPr>
              <a:xfrm>
                <a:off x="6884501" y="3036873"/>
                <a:ext cx="216799" cy="313715"/>
              </a:xfrm>
              <a:custGeom>
                <a:rect b="b" l="l" r="r" t="t"/>
                <a:pathLst>
                  <a:path extrusionOk="0" h="5040" w="3483">
                    <a:moveTo>
                      <a:pt x="3220" y="261"/>
                    </a:moveTo>
                    <a:lnTo>
                      <a:pt x="3220" y="4778"/>
                    </a:lnTo>
                    <a:lnTo>
                      <a:pt x="261" y="4778"/>
                    </a:lnTo>
                    <a:lnTo>
                      <a:pt x="261" y="261"/>
                    </a:lnTo>
                    <a:close/>
                    <a:moveTo>
                      <a:pt x="1" y="0"/>
                    </a:moveTo>
                    <a:lnTo>
                      <a:pt x="1" y="5040"/>
                    </a:lnTo>
                    <a:lnTo>
                      <a:pt x="3483" y="5040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0"/>
              <p:cNvSpPr/>
              <p:nvPr/>
            </p:nvSpPr>
            <p:spPr>
              <a:xfrm>
                <a:off x="6323186" y="2475563"/>
                <a:ext cx="200429" cy="866948"/>
              </a:xfrm>
              <a:custGeom>
                <a:rect b="b" l="l" r="r" t="t"/>
                <a:pathLst>
                  <a:path extrusionOk="0" h="13928" w="3220">
                    <a:moveTo>
                      <a:pt x="0" y="1"/>
                    </a:moveTo>
                    <a:lnTo>
                      <a:pt x="0" y="13927"/>
                    </a:lnTo>
                    <a:lnTo>
                      <a:pt x="3220" y="13927"/>
                    </a:lnTo>
                    <a:lnTo>
                      <a:pt x="32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0"/>
              <p:cNvSpPr/>
              <p:nvPr/>
            </p:nvSpPr>
            <p:spPr>
              <a:xfrm>
                <a:off x="6314969" y="2467409"/>
                <a:ext cx="216799" cy="883194"/>
              </a:xfrm>
              <a:custGeom>
                <a:rect b="b" l="l" r="r" t="t"/>
                <a:pathLst>
                  <a:path extrusionOk="0" h="14189" w="3483">
                    <a:moveTo>
                      <a:pt x="3221" y="262"/>
                    </a:moveTo>
                    <a:lnTo>
                      <a:pt x="3221" y="13927"/>
                    </a:lnTo>
                    <a:lnTo>
                      <a:pt x="262" y="13927"/>
                    </a:lnTo>
                    <a:lnTo>
                      <a:pt x="262" y="262"/>
                    </a:lnTo>
                    <a:close/>
                    <a:moveTo>
                      <a:pt x="132" y="0"/>
                    </a:moveTo>
                    <a:cubicBezTo>
                      <a:pt x="60" y="0"/>
                      <a:pt x="1" y="58"/>
                      <a:pt x="1" y="131"/>
                    </a:cubicBezTo>
                    <a:lnTo>
                      <a:pt x="1" y="14058"/>
                    </a:lnTo>
                    <a:cubicBezTo>
                      <a:pt x="1" y="14131"/>
                      <a:pt x="60" y="14189"/>
                      <a:pt x="132" y="14189"/>
                    </a:cubicBezTo>
                    <a:lnTo>
                      <a:pt x="3352" y="14189"/>
                    </a:lnTo>
                    <a:cubicBezTo>
                      <a:pt x="3423" y="14189"/>
                      <a:pt x="3482" y="14129"/>
                      <a:pt x="3482" y="14057"/>
                    </a:cubicBezTo>
                    <a:lnTo>
                      <a:pt x="3482" y="131"/>
                    </a:lnTo>
                    <a:cubicBezTo>
                      <a:pt x="3482" y="58"/>
                      <a:pt x="3424" y="0"/>
                      <a:pt x="3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0"/>
              <p:cNvSpPr/>
              <p:nvPr/>
            </p:nvSpPr>
            <p:spPr>
              <a:xfrm>
                <a:off x="6007049" y="2319146"/>
                <a:ext cx="201238" cy="1043413"/>
              </a:xfrm>
              <a:custGeom>
                <a:rect b="b" l="l" r="r" t="t"/>
                <a:pathLst>
                  <a:path extrusionOk="0" h="16763" w="3233">
                    <a:moveTo>
                      <a:pt x="1" y="0"/>
                    </a:moveTo>
                    <a:lnTo>
                      <a:pt x="1" y="16763"/>
                    </a:lnTo>
                    <a:lnTo>
                      <a:pt x="3232" y="16763"/>
                    </a:lnTo>
                    <a:lnTo>
                      <a:pt x="323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0"/>
              <p:cNvSpPr/>
              <p:nvPr/>
            </p:nvSpPr>
            <p:spPr>
              <a:xfrm>
                <a:off x="6000887" y="2312984"/>
                <a:ext cx="213500" cy="1055737"/>
              </a:xfrm>
              <a:custGeom>
                <a:rect b="b" l="l" r="r" t="t"/>
                <a:pathLst>
                  <a:path extrusionOk="0" h="16961" w="3430">
                    <a:moveTo>
                      <a:pt x="3234" y="198"/>
                    </a:moveTo>
                    <a:lnTo>
                      <a:pt x="3234" y="16763"/>
                    </a:lnTo>
                    <a:lnTo>
                      <a:pt x="198" y="16763"/>
                    </a:lnTo>
                    <a:lnTo>
                      <a:pt x="198" y="198"/>
                    </a:lnTo>
                    <a:close/>
                    <a:moveTo>
                      <a:pt x="100" y="1"/>
                    </a:moveTo>
                    <a:cubicBezTo>
                      <a:pt x="45" y="1"/>
                      <a:pt x="1" y="44"/>
                      <a:pt x="1" y="99"/>
                    </a:cubicBezTo>
                    <a:lnTo>
                      <a:pt x="1" y="16862"/>
                    </a:lnTo>
                    <a:cubicBezTo>
                      <a:pt x="1" y="16916"/>
                      <a:pt x="45" y="16960"/>
                      <a:pt x="100" y="16960"/>
                    </a:cubicBezTo>
                    <a:lnTo>
                      <a:pt x="3331" y="16960"/>
                    </a:lnTo>
                    <a:cubicBezTo>
                      <a:pt x="3385" y="16960"/>
                      <a:pt x="3430" y="16917"/>
                      <a:pt x="3430" y="16862"/>
                    </a:cubicBezTo>
                    <a:lnTo>
                      <a:pt x="3430" y="99"/>
                    </a:lnTo>
                    <a:cubicBezTo>
                      <a:pt x="3430" y="44"/>
                      <a:pt x="3385" y="1"/>
                      <a:pt x="3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0"/>
              <p:cNvSpPr/>
              <p:nvPr/>
            </p:nvSpPr>
            <p:spPr>
              <a:xfrm>
                <a:off x="5989310" y="2321760"/>
                <a:ext cx="200429" cy="1020756"/>
              </a:xfrm>
              <a:custGeom>
                <a:rect b="b" l="l" r="r" t="t"/>
                <a:pathLst>
                  <a:path extrusionOk="0" h="16399" w="3220">
                    <a:moveTo>
                      <a:pt x="0" y="1"/>
                    </a:moveTo>
                    <a:lnTo>
                      <a:pt x="0" y="16398"/>
                    </a:lnTo>
                    <a:lnTo>
                      <a:pt x="3219" y="16398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0"/>
              <p:cNvSpPr/>
              <p:nvPr/>
            </p:nvSpPr>
            <p:spPr>
              <a:xfrm>
                <a:off x="5981156" y="2313668"/>
                <a:ext cx="216799" cy="1036939"/>
              </a:xfrm>
              <a:custGeom>
                <a:rect b="b" l="l" r="r" t="t"/>
                <a:pathLst>
                  <a:path extrusionOk="0" h="16659" w="3483">
                    <a:moveTo>
                      <a:pt x="3221" y="261"/>
                    </a:moveTo>
                    <a:lnTo>
                      <a:pt x="3221" y="16397"/>
                    </a:lnTo>
                    <a:lnTo>
                      <a:pt x="262" y="16397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16659"/>
                    </a:lnTo>
                    <a:lnTo>
                      <a:pt x="3482" y="16659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0"/>
              <p:cNvSpPr/>
              <p:nvPr/>
            </p:nvSpPr>
            <p:spPr>
              <a:xfrm>
                <a:off x="6609134" y="2800224"/>
                <a:ext cx="200429" cy="542278"/>
              </a:xfrm>
              <a:custGeom>
                <a:rect b="b" l="l" r="r" t="t"/>
                <a:pathLst>
                  <a:path extrusionOk="0" h="8712" w="3220">
                    <a:moveTo>
                      <a:pt x="1" y="1"/>
                    </a:moveTo>
                    <a:lnTo>
                      <a:pt x="1" y="8711"/>
                    </a:lnTo>
                    <a:lnTo>
                      <a:pt x="3220" y="8711"/>
                    </a:lnTo>
                    <a:lnTo>
                      <a:pt x="32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0"/>
              <p:cNvSpPr/>
              <p:nvPr/>
            </p:nvSpPr>
            <p:spPr>
              <a:xfrm>
                <a:off x="6601042" y="2792132"/>
                <a:ext cx="216737" cy="558462"/>
              </a:xfrm>
              <a:custGeom>
                <a:rect b="b" l="l" r="r" t="t"/>
                <a:pathLst>
                  <a:path extrusionOk="0" h="8972" w="3482">
                    <a:moveTo>
                      <a:pt x="3221" y="261"/>
                    </a:moveTo>
                    <a:lnTo>
                      <a:pt x="3221" y="8710"/>
                    </a:lnTo>
                    <a:lnTo>
                      <a:pt x="262" y="8710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8972"/>
                    </a:lnTo>
                    <a:lnTo>
                      <a:pt x="3482" y="8972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0"/>
              <p:cNvSpPr/>
              <p:nvPr/>
            </p:nvSpPr>
            <p:spPr>
              <a:xfrm>
                <a:off x="6892593" y="3044964"/>
                <a:ext cx="200429" cy="297531"/>
              </a:xfrm>
              <a:custGeom>
                <a:rect b="b" l="l" r="r" t="t"/>
                <a:pathLst>
                  <a:path extrusionOk="0" h="4780" w="3220">
                    <a:moveTo>
                      <a:pt x="1" y="0"/>
                    </a:moveTo>
                    <a:lnTo>
                      <a:pt x="1" y="4779"/>
                    </a:lnTo>
                    <a:lnTo>
                      <a:pt x="3220" y="4779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0"/>
              <p:cNvSpPr/>
              <p:nvPr/>
            </p:nvSpPr>
            <p:spPr>
              <a:xfrm>
                <a:off x="6884501" y="3036873"/>
                <a:ext cx="216799" cy="313715"/>
              </a:xfrm>
              <a:custGeom>
                <a:rect b="b" l="l" r="r" t="t"/>
                <a:pathLst>
                  <a:path extrusionOk="0" h="5040" w="3483">
                    <a:moveTo>
                      <a:pt x="3220" y="261"/>
                    </a:moveTo>
                    <a:lnTo>
                      <a:pt x="3220" y="4778"/>
                    </a:lnTo>
                    <a:lnTo>
                      <a:pt x="261" y="4778"/>
                    </a:lnTo>
                    <a:lnTo>
                      <a:pt x="261" y="261"/>
                    </a:lnTo>
                    <a:close/>
                    <a:moveTo>
                      <a:pt x="1" y="0"/>
                    </a:moveTo>
                    <a:lnTo>
                      <a:pt x="1" y="5040"/>
                    </a:lnTo>
                    <a:lnTo>
                      <a:pt x="3483" y="5040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0"/>
              <p:cNvSpPr/>
              <p:nvPr/>
            </p:nvSpPr>
            <p:spPr>
              <a:xfrm>
                <a:off x="7196467" y="3233686"/>
                <a:ext cx="200491" cy="130154"/>
              </a:xfrm>
              <a:custGeom>
                <a:rect b="b" l="l" r="r" t="t"/>
                <a:pathLst>
                  <a:path extrusionOk="0" h="2091" w="3221">
                    <a:moveTo>
                      <a:pt x="0" y="0"/>
                    </a:moveTo>
                    <a:lnTo>
                      <a:pt x="0" y="2091"/>
                    </a:lnTo>
                    <a:lnTo>
                      <a:pt x="3221" y="2091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0"/>
              <p:cNvSpPr/>
              <p:nvPr/>
            </p:nvSpPr>
            <p:spPr>
              <a:xfrm>
                <a:off x="7188313" y="3225594"/>
                <a:ext cx="216799" cy="146400"/>
              </a:xfrm>
              <a:custGeom>
                <a:rect b="b" l="l" r="r" t="t"/>
                <a:pathLst>
                  <a:path extrusionOk="0" h="2352" w="3483">
                    <a:moveTo>
                      <a:pt x="3221" y="261"/>
                    </a:moveTo>
                    <a:lnTo>
                      <a:pt x="3221" y="2090"/>
                    </a:lnTo>
                    <a:lnTo>
                      <a:pt x="262" y="2090"/>
                    </a:lnTo>
                    <a:lnTo>
                      <a:pt x="262" y="261"/>
                    </a:lnTo>
                    <a:close/>
                    <a:moveTo>
                      <a:pt x="131" y="1"/>
                    </a:moveTo>
                    <a:cubicBezTo>
                      <a:pt x="59" y="1"/>
                      <a:pt x="1" y="60"/>
                      <a:pt x="1" y="133"/>
                    </a:cubicBezTo>
                    <a:lnTo>
                      <a:pt x="1" y="2221"/>
                    </a:lnTo>
                    <a:cubicBezTo>
                      <a:pt x="1" y="2293"/>
                      <a:pt x="59" y="2351"/>
                      <a:pt x="131" y="2351"/>
                    </a:cubicBezTo>
                    <a:lnTo>
                      <a:pt x="3352" y="2351"/>
                    </a:lnTo>
                    <a:cubicBezTo>
                      <a:pt x="3424" y="2351"/>
                      <a:pt x="3482" y="2292"/>
                      <a:pt x="3482" y="2221"/>
                    </a:cubicBezTo>
                    <a:lnTo>
                      <a:pt x="3482" y="133"/>
                    </a:lnTo>
                    <a:cubicBezTo>
                      <a:pt x="3482" y="60"/>
                      <a:pt x="3424" y="1"/>
                      <a:pt x="3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0"/>
              <p:cNvSpPr/>
              <p:nvPr/>
            </p:nvSpPr>
            <p:spPr>
              <a:xfrm>
                <a:off x="7177981" y="3233686"/>
                <a:ext cx="200491" cy="121191"/>
              </a:xfrm>
              <a:custGeom>
                <a:rect b="b" l="l" r="r" t="t"/>
                <a:pathLst>
                  <a:path extrusionOk="0" h="1947" w="3221">
                    <a:moveTo>
                      <a:pt x="1" y="0"/>
                    </a:moveTo>
                    <a:lnTo>
                      <a:pt x="1" y="1946"/>
                    </a:lnTo>
                    <a:lnTo>
                      <a:pt x="3221" y="1946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0"/>
              <p:cNvSpPr/>
              <p:nvPr/>
            </p:nvSpPr>
            <p:spPr>
              <a:xfrm>
                <a:off x="7169827" y="3225532"/>
                <a:ext cx="216799" cy="137499"/>
              </a:xfrm>
              <a:custGeom>
                <a:rect b="b" l="l" r="r" t="t"/>
                <a:pathLst>
                  <a:path extrusionOk="0" h="2209" w="3483">
                    <a:moveTo>
                      <a:pt x="3222" y="263"/>
                    </a:moveTo>
                    <a:lnTo>
                      <a:pt x="3222" y="1947"/>
                    </a:lnTo>
                    <a:lnTo>
                      <a:pt x="262" y="1947"/>
                    </a:lnTo>
                    <a:lnTo>
                      <a:pt x="262" y="263"/>
                    </a:lnTo>
                    <a:close/>
                    <a:moveTo>
                      <a:pt x="1" y="1"/>
                    </a:moveTo>
                    <a:lnTo>
                      <a:pt x="1" y="2208"/>
                    </a:lnTo>
                    <a:lnTo>
                      <a:pt x="3483" y="2208"/>
                    </a:lnTo>
                    <a:lnTo>
                      <a:pt x="3483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0"/>
              <p:cNvSpPr/>
              <p:nvPr/>
            </p:nvSpPr>
            <p:spPr>
              <a:xfrm>
                <a:off x="7177981" y="3233686"/>
                <a:ext cx="200491" cy="121191"/>
              </a:xfrm>
              <a:custGeom>
                <a:rect b="b" l="l" r="r" t="t"/>
                <a:pathLst>
                  <a:path extrusionOk="0" h="1947" w="3221">
                    <a:moveTo>
                      <a:pt x="1" y="0"/>
                    </a:moveTo>
                    <a:lnTo>
                      <a:pt x="1" y="1946"/>
                    </a:lnTo>
                    <a:lnTo>
                      <a:pt x="3221" y="1946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0"/>
              <p:cNvSpPr/>
              <p:nvPr/>
            </p:nvSpPr>
            <p:spPr>
              <a:xfrm>
                <a:off x="7169827" y="3225532"/>
                <a:ext cx="216799" cy="137499"/>
              </a:xfrm>
              <a:custGeom>
                <a:rect b="b" l="l" r="r" t="t"/>
                <a:pathLst>
                  <a:path extrusionOk="0" h="2209" w="3483">
                    <a:moveTo>
                      <a:pt x="3222" y="263"/>
                    </a:moveTo>
                    <a:lnTo>
                      <a:pt x="3222" y="1947"/>
                    </a:lnTo>
                    <a:lnTo>
                      <a:pt x="262" y="1947"/>
                    </a:lnTo>
                    <a:lnTo>
                      <a:pt x="262" y="263"/>
                    </a:lnTo>
                    <a:close/>
                    <a:moveTo>
                      <a:pt x="132" y="1"/>
                    </a:moveTo>
                    <a:cubicBezTo>
                      <a:pt x="59" y="1"/>
                      <a:pt x="1" y="59"/>
                      <a:pt x="1" y="131"/>
                    </a:cubicBezTo>
                    <a:lnTo>
                      <a:pt x="1" y="2077"/>
                    </a:lnTo>
                    <a:cubicBezTo>
                      <a:pt x="1" y="2150"/>
                      <a:pt x="59" y="2208"/>
                      <a:pt x="132" y="2208"/>
                    </a:cubicBezTo>
                    <a:lnTo>
                      <a:pt x="3352" y="2208"/>
                    </a:lnTo>
                    <a:cubicBezTo>
                      <a:pt x="3424" y="2208"/>
                      <a:pt x="3483" y="2150"/>
                      <a:pt x="3483" y="2077"/>
                    </a:cubicBezTo>
                    <a:lnTo>
                      <a:pt x="3483" y="131"/>
                    </a:lnTo>
                    <a:cubicBezTo>
                      <a:pt x="3483" y="59"/>
                      <a:pt x="3424" y="1"/>
                      <a:pt x="3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0"/>
              <p:cNvSpPr/>
              <p:nvPr/>
            </p:nvSpPr>
            <p:spPr>
              <a:xfrm>
                <a:off x="5230992" y="3043284"/>
                <a:ext cx="657556" cy="657432"/>
              </a:xfrm>
              <a:custGeom>
                <a:rect b="b" l="l" r="r" t="t"/>
                <a:pathLst>
                  <a:path extrusionOk="0" h="10562" w="10564">
                    <a:moveTo>
                      <a:pt x="5282" y="0"/>
                    </a:moveTo>
                    <a:cubicBezTo>
                      <a:pt x="2366" y="0"/>
                      <a:pt x="1" y="2364"/>
                      <a:pt x="1" y="5280"/>
                    </a:cubicBezTo>
                    <a:cubicBezTo>
                      <a:pt x="1" y="8197"/>
                      <a:pt x="2366" y="10562"/>
                      <a:pt x="5282" y="10562"/>
                    </a:cubicBezTo>
                    <a:cubicBezTo>
                      <a:pt x="8198" y="10562"/>
                      <a:pt x="10563" y="8197"/>
                      <a:pt x="10563" y="5280"/>
                    </a:cubicBezTo>
                    <a:lnTo>
                      <a:pt x="5282" y="5280"/>
                    </a:lnTo>
                    <a:lnTo>
                      <a:pt x="52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0"/>
              <p:cNvSpPr/>
              <p:nvPr/>
            </p:nvSpPr>
            <p:spPr>
              <a:xfrm>
                <a:off x="5223523" y="3035628"/>
                <a:ext cx="672495" cy="672495"/>
              </a:xfrm>
              <a:custGeom>
                <a:rect b="b" l="l" r="r" t="t"/>
                <a:pathLst>
                  <a:path extrusionOk="0" h="10804" w="10804">
                    <a:moveTo>
                      <a:pt x="5283" y="244"/>
                    </a:moveTo>
                    <a:lnTo>
                      <a:pt x="5283" y="5403"/>
                    </a:lnTo>
                    <a:cubicBezTo>
                      <a:pt x="5283" y="5470"/>
                      <a:pt x="5336" y="5525"/>
                      <a:pt x="5403" y="5525"/>
                    </a:cubicBezTo>
                    <a:lnTo>
                      <a:pt x="10562" y="5525"/>
                    </a:lnTo>
                    <a:cubicBezTo>
                      <a:pt x="10497" y="8314"/>
                      <a:pt x="8208" y="10564"/>
                      <a:pt x="5403" y="10564"/>
                    </a:cubicBezTo>
                    <a:cubicBezTo>
                      <a:pt x="2558" y="10564"/>
                      <a:pt x="243" y="8249"/>
                      <a:pt x="243" y="5403"/>
                    </a:cubicBezTo>
                    <a:cubicBezTo>
                      <a:pt x="243" y="2598"/>
                      <a:pt x="2492" y="310"/>
                      <a:pt x="5283" y="244"/>
                    </a:cubicBezTo>
                    <a:close/>
                    <a:moveTo>
                      <a:pt x="5402" y="1"/>
                    </a:moveTo>
                    <a:cubicBezTo>
                      <a:pt x="2423" y="1"/>
                      <a:pt x="0" y="2424"/>
                      <a:pt x="0" y="5402"/>
                    </a:cubicBezTo>
                    <a:cubicBezTo>
                      <a:pt x="0" y="8381"/>
                      <a:pt x="2423" y="10804"/>
                      <a:pt x="5402" y="10804"/>
                    </a:cubicBezTo>
                    <a:cubicBezTo>
                      <a:pt x="8380" y="10804"/>
                      <a:pt x="10804" y="8382"/>
                      <a:pt x="10804" y="5403"/>
                    </a:cubicBezTo>
                    <a:cubicBezTo>
                      <a:pt x="10804" y="5337"/>
                      <a:pt x="10749" y="5283"/>
                      <a:pt x="10683" y="5283"/>
                    </a:cubicBezTo>
                    <a:lnTo>
                      <a:pt x="5522" y="5283"/>
                    </a:lnTo>
                    <a:lnTo>
                      <a:pt x="5522" y="121"/>
                    </a:lnTo>
                    <a:cubicBezTo>
                      <a:pt x="5522" y="55"/>
                      <a:pt x="5468" y="1"/>
                      <a:pt x="5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0"/>
              <p:cNvSpPr/>
              <p:nvPr/>
            </p:nvSpPr>
            <p:spPr>
              <a:xfrm>
                <a:off x="5648275" y="3107207"/>
                <a:ext cx="176340" cy="176278"/>
              </a:xfrm>
              <a:custGeom>
                <a:rect b="b" l="l" r="r" t="t"/>
                <a:pathLst>
                  <a:path extrusionOk="0" h="2832" w="2833">
                    <a:moveTo>
                      <a:pt x="1" y="0"/>
                    </a:moveTo>
                    <a:lnTo>
                      <a:pt x="1" y="2832"/>
                    </a:lnTo>
                    <a:lnTo>
                      <a:pt x="2833" y="2832"/>
                    </a:lnTo>
                    <a:cubicBezTo>
                      <a:pt x="2833" y="1268"/>
                      <a:pt x="1566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0"/>
              <p:cNvSpPr/>
              <p:nvPr/>
            </p:nvSpPr>
            <p:spPr>
              <a:xfrm>
                <a:off x="5640744" y="3099552"/>
                <a:ext cx="191341" cy="191341"/>
              </a:xfrm>
              <a:custGeom>
                <a:rect b="b" l="l" r="r" t="t"/>
                <a:pathLst>
                  <a:path extrusionOk="0" h="3074" w="3074">
                    <a:moveTo>
                      <a:pt x="242" y="246"/>
                    </a:moveTo>
                    <a:cubicBezTo>
                      <a:pt x="1641" y="307"/>
                      <a:pt x="2768" y="1434"/>
                      <a:pt x="2830" y="2834"/>
                    </a:cubicBezTo>
                    <a:lnTo>
                      <a:pt x="242" y="2834"/>
                    </a:lnTo>
                    <a:lnTo>
                      <a:pt x="242" y="246"/>
                    </a:lnTo>
                    <a:close/>
                    <a:moveTo>
                      <a:pt x="0" y="1"/>
                    </a:moveTo>
                    <a:lnTo>
                      <a:pt x="0" y="3074"/>
                    </a:lnTo>
                    <a:lnTo>
                      <a:pt x="3073" y="3074"/>
                    </a:lnTo>
                    <a:lnTo>
                      <a:pt x="3073" y="2954"/>
                    </a:lnTo>
                    <a:cubicBezTo>
                      <a:pt x="3073" y="1325"/>
                      <a:pt x="1749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0"/>
              <p:cNvSpPr/>
              <p:nvPr/>
            </p:nvSpPr>
            <p:spPr>
              <a:xfrm>
                <a:off x="7244706" y="2725719"/>
                <a:ext cx="375898" cy="371167"/>
              </a:xfrm>
              <a:custGeom>
                <a:rect b="b" l="l" r="r" t="t"/>
                <a:pathLst>
                  <a:path extrusionOk="0" h="5963" w="6039">
                    <a:moveTo>
                      <a:pt x="3021" y="1356"/>
                    </a:moveTo>
                    <a:cubicBezTo>
                      <a:pt x="3321" y="1356"/>
                      <a:pt x="3624" y="1439"/>
                      <a:pt x="3894" y="1612"/>
                    </a:cubicBezTo>
                    <a:cubicBezTo>
                      <a:pt x="4651" y="2095"/>
                      <a:pt x="4873" y="3100"/>
                      <a:pt x="4389" y="3857"/>
                    </a:cubicBezTo>
                    <a:cubicBezTo>
                      <a:pt x="4078" y="4341"/>
                      <a:pt x="3553" y="4606"/>
                      <a:pt x="3017" y="4606"/>
                    </a:cubicBezTo>
                    <a:cubicBezTo>
                      <a:pt x="2718" y="4606"/>
                      <a:pt x="2416" y="4523"/>
                      <a:pt x="2145" y="4351"/>
                    </a:cubicBezTo>
                    <a:cubicBezTo>
                      <a:pt x="1388" y="3868"/>
                      <a:pt x="1167" y="2862"/>
                      <a:pt x="1651" y="2106"/>
                    </a:cubicBezTo>
                    <a:cubicBezTo>
                      <a:pt x="1960" y="1621"/>
                      <a:pt x="2485" y="1356"/>
                      <a:pt x="3021" y="1356"/>
                    </a:cubicBezTo>
                    <a:close/>
                    <a:moveTo>
                      <a:pt x="2451" y="0"/>
                    </a:moveTo>
                    <a:cubicBezTo>
                      <a:pt x="2423" y="0"/>
                      <a:pt x="2394" y="3"/>
                      <a:pt x="2365" y="10"/>
                    </a:cubicBezTo>
                    <a:cubicBezTo>
                      <a:pt x="2150" y="58"/>
                      <a:pt x="2014" y="270"/>
                      <a:pt x="2062" y="485"/>
                    </a:cubicBezTo>
                    <a:lnTo>
                      <a:pt x="2155" y="908"/>
                    </a:lnTo>
                    <a:cubicBezTo>
                      <a:pt x="1863" y="1031"/>
                      <a:pt x="1596" y="1213"/>
                      <a:pt x="1373" y="1455"/>
                    </a:cubicBezTo>
                    <a:lnTo>
                      <a:pt x="1007" y="1222"/>
                    </a:lnTo>
                    <a:cubicBezTo>
                      <a:pt x="940" y="1179"/>
                      <a:pt x="866" y="1159"/>
                      <a:pt x="792" y="1159"/>
                    </a:cubicBezTo>
                    <a:cubicBezTo>
                      <a:pt x="660" y="1159"/>
                      <a:pt x="532" y="1224"/>
                      <a:pt x="455" y="1343"/>
                    </a:cubicBezTo>
                    <a:cubicBezTo>
                      <a:pt x="338" y="1529"/>
                      <a:pt x="391" y="1775"/>
                      <a:pt x="578" y="1894"/>
                    </a:cubicBezTo>
                    <a:lnTo>
                      <a:pt x="943" y="2128"/>
                    </a:lnTo>
                    <a:cubicBezTo>
                      <a:pt x="818" y="2432"/>
                      <a:pt x="764" y="2752"/>
                      <a:pt x="776" y="3068"/>
                    </a:cubicBezTo>
                    <a:lnTo>
                      <a:pt x="351" y="3161"/>
                    </a:lnTo>
                    <a:cubicBezTo>
                      <a:pt x="137" y="3209"/>
                      <a:pt x="1" y="3422"/>
                      <a:pt x="48" y="3636"/>
                    </a:cubicBezTo>
                    <a:cubicBezTo>
                      <a:pt x="90" y="3822"/>
                      <a:pt x="255" y="3949"/>
                      <a:pt x="437" y="3949"/>
                    </a:cubicBezTo>
                    <a:cubicBezTo>
                      <a:pt x="465" y="3949"/>
                      <a:pt x="494" y="3946"/>
                      <a:pt x="523" y="3940"/>
                    </a:cubicBezTo>
                    <a:lnTo>
                      <a:pt x="947" y="3846"/>
                    </a:lnTo>
                    <a:cubicBezTo>
                      <a:pt x="1069" y="4138"/>
                      <a:pt x="1252" y="4405"/>
                      <a:pt x="1494" y="4628"/>
                    </a:cubicBezTo>
                    <a:lnTo>
                      <a:pt x="1260" y="4994"/>
                    </a:lnTo>
                    <a:cubicBezTo>
                      <a:pt x="1142" y="5179"/>
                      <a:pt x="1195" y="5426"/>
                      <a:pt x="1382" y="5545"/>
                    </a:cubicBezTo>
                    <a:cubicBezTo>
                      <a:pt x="1449" y="5588"/>
                      <a:pt x="1523" y="5608"/>
                      <a:pt x="1597" y="5608"/>
                    </a:cubicBezTo>
                    <a:cubicBezTo>
                      <a:pt x="1728" y="5608"/>
                      <a:pt x="1856" y="5543"/>
                      <a:pt x="1933" y="5423"/>
                    </a:cubicBezTo>
                    <a:lnTo>
                      <a:pt x="2166" y="5057"/>
                    </a:lnTo>
                    <a:cubicBezTo>
                      <a:pt x="2444" y="5171"/>
                      <a:pt x="2736" y="5226"/>
                      <a:pt x="3023" y="5226"/>
                    </a:cubicBezTo>
                    <a:cubicBezTo>
                      <a:pt x="3051" y="5226"/>
                      <a:pt x="3078" y="5225"/>
                      <a:pt x="3106" y="5225"/>
                    </a:cubicBezTo>
                    <a:lnTo>
                      <a:pt x="3199" y="5649"/>
                    </a:lnTo>
                    <a:cubicBezTo>
                      <a:pt x="3241" y="5835"/>
                      <a:pt x="3406" y="5963"/>
                      <a:pt x="3589" y="5963"/>
                    </a:cubicBezTo>
                    <a:cubicBezTo>
                      <a:pt x="3617" y="5963"/>
                      <a:pt x="3646" y="5959"/>
                      <a:pt x="3674" y="5953"/>
                    </a:cubicBezTo>
                    <a:cubicBezTo>
                      <a:pt x="3889" y="5904"/>
                      <a:pt x="4026" y="5692"/>
                      <a:pt x="3977" y="5478"/>
                    </a:cubicBezTo>
                    <a:lnTo>
                      <a:pt x="3884" y="5053"/>
                    </a:lnTo>
                    <a:cubicBezTo>
                      <a:pt x="4176" y="4932"/>
                      <a:pt x="4443" y="4749"/>
                      <a:pt x="4666" y="4507"/>
                    </a:cubicBezTo>
                    <a:lnTo>
                      <a:pt x="5032" y="4741"/>
                    </a:lnTo>
                    <a:cubicBezTo>
                      <a:pt x="5099" y="4783"/>
                      <a:pt x="5173" y="4804"/>
                      <a:pt x="5247" y="4804"/>
                    </a:cubicBezTo>
                    <a:cubicBezTo>
                      <a:pt x="5379" y="4804"/>
                      <a:pt x="5507" y="4739"/>
                      <a:pt x="5584" y="4619"/>
                    </a:cubicBezTo>
                    <a:cubicBezTo>
                      <a:pt x="5701" y="4434"/>
                      <a:pt x="5648" y="4187"/>
                      <a:pt x="5461" y="4067"/>
                    </a:cubicBezTo>
                    <a:lnTo>
                      <a:pt x="5096" y="3834"/>
                    </a:lnTo>
                    <a:cubicBezTo>
                      <a:pt x="5221" y="3531"/>
                      <a:pt x="5275" y="3210"/>
                      <a:pt x="5263" y="2895"/>
                    </a:cubicBezTo>
                    <a:lnTo>
                      <a:pt x="5688" y="2801"/>
                    </a:lnTo>
                    <a:cubicBezTo>
                      <a:pt x="5902" y="2754"/>
                      <a:pt x="6038" y="2541"/>
                      <a:pt x="5991" y="2327"/>
                    </a:cubicBezTo>
                    <a:cubicBezTo>
                      <a:pt x="5949" y="2140"/>
                      <a:pt x="5785" y="2013"/>
                      <a:pt x="5603" y="2013"/>
                    </a:cubicBezTo>
                    <a:cubicBezTo>
                      <a:pt x="5574" y="2013"/>
                      <a:pt x="5545" y="2016"/>
                      <a:pt x="5516" y="2023"/>
                    </a:cubicBezTo>
                    <a:lnTo>
                      <a:pt x="5092" y="2116"/>
                    </a:lnTo>
                    <a:cubicBezTo>
                      <a:pt x="4969" y="1825"/>
                      <a:pt x="4787" y="1558"/>
                      <a:pt x="4546" y="1335"/>
                    </a:cubicBezTo>
                    <a:lnTo>
                      <a:pt x="4780" y="969"/>
                    </a:lnTo>
                    <a:cubicBezTo>
                      <a:pt x="4897" y="783"/>
                      <a:pt x="4844" y="537"/>
                      <a:pt x="4657" y="417"/>
                    </a:cubicBezTo>
                    <a:cubicBezTo>
                      <a:pt x="4590" y="375"/>
                      <a:pt x="4516" y="355"/>
                      <a:pt x="4442" y="355"/>
                    </a:cubicBezTo>
                    <a:cubicBezTo>
                      <a:pt x="4311" y="355"/>
                      <a:pt x="4182" y="419"/>
                      <a:pt x="4106" y="539"/>
                    </a:cubicBezTo>
                    <a:lnTo>
                      <a:pt x="3873" y="905"/>
                    </a:lnTo>
                    <a:cubicBezTo>
                      <a:pt x="3597" y="792"/>
                      <a:pt x="3308" y="736"/>
                      <a:pt x="3021" y="736"/>
                    </a:cubicBezTo>
                    <a:cubicBezTo>
                      <a:pt x="2992" y="736"/>
                      <a:pt x="2962" y="737"/>
                      <a:pt x="2933" y="738"/>
                    </a:cubicBezTo>
                    <a:lnTo>
                      <a:pt x="2840" y="314"/>
                    </a:lnTo>
                    <a:cubicBezTo>
                      <a:pt x="2799" y="127"/>
                      <a:pt x="2634" y="0"/>
                      <a:pt x="2451" y="0"/>
                    </a:cubicBezTo>
                    <a:close/>
                  </a:path>
                </a:pathLst>
              </a:custGeom>
              <a:solidFill>
                <a:srgbClr val="00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0"/>
              <p:cNvSpPr/>
              <p:nvPr/>
            </p:nvSpPr>
            <p:spPr>
              <a:xfrm>
                <a:off x="7240909" y="2720428"/>
                <a:ext cx="385421" cy="381562"/>
              </a:xfrm>
              <a:custGeom>
                <a:rect b="b" l="l" r="r" t="t"/>
                <a:pathLst>
                  <a:path extrusionOk="0" h="6130" w="6192">
                    <a:moveTo>
                      <a:pt x="3084" y="1525"/>
                    </a:moveTo>
                    <a:cubicBezTo>
                      <a:pt x="3374" y="1525"/>
                      <a:pt x="3660" y="1607"/>
                      <a:pt x="3911" y="1768"/>
                    </a:cubicBezTo>
                    <a:cubicBezTo>
                      <a:pt x="4258" y="1989"/>
                      <a:pt x="4498" y="2332"/>
                      <a:pt x="4586" y="2735"/>
                    </a:cubicBezTo>
                    <a:cubicBezTo>
                      <a:pt x="4675" y="3136"/>
                      <a:pt x="4602" y="3549"/>
                      <a:pt x="4380" y="3896"/>
                    </a:cubicBezTo>
                    <a:cubicBezTo>
                      <a:pt x="4086" y="4356"/>
                      <a:pt x="3587" y="4607"/>
                      <a:pt x="3078" y="4607"/>
                    </a:cubicBezTo>
                    <a:cubicBezTo>
                      <a:pt x="2795" y="4607"/>
                      <a:pt x="2508" y="4529"/>
                      <a:pt x="2251" y="4365"/>
                    </a:cubicBezTo>
                    <a:cubicBezTo>
                      <a:pt x="1535" y="3907"/>
                      <a:pt x="1324" y="2953"/>
                      <a:pt x="1781" y="2237"/>
                    </a:cubicBezTo>
                    <a:cubicBezTo>
                      <a:pt x="2003" y="1889"/>
                      <a:pt x="2347" y="1649"/>
                      <a:pt x="2749" y="1561"/>
                    </a:cubicBezTo>
                    <a:cubicBezTo>
                      <a:pt x="2860" y="1536"/>
                      <a:pt x="2973" y="1525"/>
                      <a:pt x="3084" y="1525"/>
                    </a:cubicBezTo>
                    <a:close/>
                    <a:moveTo>
                      <a:pt x="3085" y="1358"/>
                    </a:moveTo>
                    <a:cubicBezTo>
                      <a:pt x="2961" y="1358"/>
                      <a:pt x="2836" y="1372"/>
                      <a:pt x="2713" y="1399"/>
                    </a:cubicBezTo>
                    <a:cubicBezTo>
                      <a:pt x="2268" y="1498"/>
                      <a:pt x="1886" y="1763"/>
                      <a:pt x="1641" y="2147"/>
                    </a:cubicBezTo>
                    <a:cubicBezTo>
                      <a:pt x="1396" y="2531"/>
                      <a:pt x="1314" y="2989"/>
                      <a:pt x="1413" y="3434"/>
                    </a:cubicBezTo>
                    <a:cubicBezTo>
                      <a:pt x="1511" y="3879"/>
                      <a:pt x="1777" y="4260"/>
                      <a:pt x="2161" y="4505"/>
                    </a:cubicBezTo>
                    <a:cubicBezTo>
                      <a:pt x="2439" y="4684"/>
                      <a:pt x="2756" y="4775"/>
                      <a:pt x="3077" y="4775"/>
                    </a:cubicBezTo>
                    <a:cubicBezTo>
                      <a:pt x="3201" y="4775"/>
                      <a:pt x="3325" y="4762"/>
                      <a:pt x="3449" y="4734"/>
                    </a:cubicBezTo>
                    <a:cubicBezTo>
                      <a:pt x="3893" y="4635"/>
                      <a:pt x="4275" y="4369"/>
                      <a:pt x="4520" y="3985"/>
                    </a:cubicBezTo>
                    <a:cubicBezTo>
                      <a:pt x="4765" y="3601"/>
                      <a:pt x="4847" y="3145"/>
                      <a:pt x="4748" y="2698"/>
                    </a:cubicBezTo>
                    <a:cubicBezTo>
                      <a:pt x="4650" y="2253"/>
                      <a:pt x="4384" y="1872"/>
                      <a:pt x="4000" y="1627"/>
                    </a:cubicBezTo>
                    <a:cubicBezTo>
                      <a:pt x="3723" y="1450"/>
                      <a:pt x="3406" y="1358"/>
                      <a:pt x="3085" y="1358"/>
                    </a:cubicBezTo>
                    <a:close/>
                    <a:moveTo>
                      <a:pt x="2510" y="173"/>
                    </a:moveTo>
                    <a:cubicBezTo>
                      <a:pt x="2655" y="173"/>
                      <a:pt x="2786" y="272"/>
                      <a:pt x="2818" y="419"/>
                    </a:cubicBezTo>
                    <a:lnTo>
                      <a:pt x="2911" y="844"/>
                    </a:lnTo>
                    <a:cubicBezTo>
                      <a:pt x="2919" y="881"/>
                      <a:pt x="2950" y="909"/>
                      <a:pt x="2989" y="909"/>
                    </a:cubicBezTo>
                    <a:cubicBezTo>
                      <a:pt x="2991" y="909"/>
                      <a:pt x="2993" y="909"/>
                      <a:pt x="2995" y="909"/>
                    </a:cubicBezTo>
                    <a:cubicBezTo>
                      <a:pt x="3025" y="908"/>
                      <a:pt x="3054" y="908"/>
                      <a:pt x="3083" y="908"/>
                    </a:cubicBezTo>
                    <a:cubicBezTo>
                      <a:pt x="3364" y="908"/>
                      <a:pt x="3639" y="962"/>
                      <a:pt x="3900" y="1070"/>
                    </a:cubicBezTo>
                    <a:cubicBezTo>
                      <a:pt x="3911" y="1074"/>
                      <a:pt x="3922" y="1077"/>
                      <a:pt x="3932" y="1077"/>
                    </a:cubicBezTo>
                    <a:cubicBezTo>
                      <a:pt x="3960" y="1077"/>
                      <a:pt x="3986" y="1063"/>
                      <a:pt x="4002" y="1038"/>
                    </a:cubicBezTo>
                    <a:lnTo>
                      <a:pt x="4236" y="671"/>
                    </a:lnTo>
                    <a:cubicBezTo>
                      <a:pt x="4280" y="601"/>
                      <a:pt x="4352" y="551"/>
                      <a:pt x="4433" y="534"/>
                    </a:cubicBezTo>
                    <a:cubicBezTo>
                      <a:pt x="4455" y="528"/>
                      <a:pt x="4478" y="526"/>
                      <a:pt x="4501" y="526"/>
                    </a:cubicBezTo>
                    <a:cubicBezTo>
                      <a:pt x="4560" y="526"/>
                      <a:pt x="4619" y="543"/>
                      <a:pt x="4670" y="576"/>
                    </a:cubicBezTo>
                    <a:cubicBezTo>
                      <a:pt x="4817" y="671"/>
                      <a:pt x="4860" y="866"/>
                      <a:pt x="4767" y="1012"/>
                    </a:cubicBezTo>
                    <a:lnTo>
                      <a:pt x="4533" y="1378"/>
                    </a:lnTo>
                    <a:cubicBezTo>
                      <a:pt x="4513" y="1412"/>
                      <a:pt x="4518" y="1457"/>
                      <a:pt x="4547" y="1484"/>
                    </a:cubicBezTo>
                    <a:cubicBezTo>
                      <a:pt x="4775" y="1696"/>
                      <a:pt x="4952" y="1949"/>
                      <a:pt x="5073" y="2237"/>
                    </a:cubicBezTo>
                    <a:cubicBezTo>
                      <a:pt x="5086" y="2268"/>
                      <a:pt x="5117" y="2288"/>
                      <a:pt x="5150" y="2288"/>
                    </a:cubicBezTo>
                    <a:cubicBezTo>
                      <a:pt x="5156" y="2288"/>
                      <a:pt x="5162" y="2288"/>
                      <a:pt x="5167" y="2286"/>
                    </a:cubicBezTo>
                    <a:lnTo>
                      <a:pt x="5592" y="2193"/>
                    </a:lnTo>
                    <a:cubicBezTo>
                      <a:pt x="5615" y="2188"/>
                      <a:pt x="5638" y="2185"/>
                      <a:pt x="5661" y="2185"/>
                    </a:cubicBezTo>
                    <a:cubicBezTo>
                      <a:pt x="5805" y="2185"/>
                      <a:pt x="5935" y="2286"/>
                      <a:pt x="5968" y="2433"/>
                    </a:cubicBezTo>
                    <a:cubicBezTo>
                      <a:pt x="6005" y="2603"/>
                      <a:pt x="5898" y="2771"/>
                      <a:pt x="5728" y="2808"/>
                    </a:cubicBezTo>
                    <a:lnTo>
                      <a:pt x="5303" y="2902"/>
                    </a:lnTo>
                    <a:cubicBezTo>
                      <a:pt x="5263" y="2910"/>
                      <a:pt x="5236" y="2946"/>
                      <a:pt x="5237" y="2987"/>
                    </a:cubicBezTo>
                    <a:cubicBezTo>
                      <a:pt x="5249" y="3298"/>
                      <a:pt x="5196" y="3602"/>
                      <a:pt x="5076" y="3891"/>
                    </a:cubicBezTo>
                    <a:cubicBezTo>
                      <a:pt x="5061" y="3928"/>
                      <a:pt x="5075" y="3971"/>
                      <a:pt x="5109" y="3994"/>
                    </a:cubicBezTo>
                    <a:lnTo>
                      <a:pt x="5476" y="4227"/>
                    </a:lnTo>
                    <a:cubicBezTo>
                      <a:pt x="5623" y="4322"/>
                      <a:pt x="5666" y="4516"/>
                      <a:pt x="5572" y="4663"/>
                    </a:cubicBezTo>
                    <a:cubicBezTo>
                      <a:pt x="5528" y="4732"/>
                      <a:pt x="5457" y="4782"/>
                      <a:pt x="5375" y="4800"/>
                    </a:cubicBezTo>
                    <a:cubicBezTo>
                      <a:pt x="5352" y="4805"/>
                      <a:pt x="5329" y="4808"/>
                      <a:pt x="5307" y="4808"/>
                    </a:cubicBezTo>
                    <a:cubicBezTo>
                      <a:pt x="5247" y="4808"/>
                      <a:pt x="5189" y="4790"/>
                      <a:pt x="5137" y="4757"/>
                    </a:cubicBezTo>
                    <a:lnTo>
                      <a:pt x="4772" y="4523"/>
                    </a:lnTo>
                    <a:cubicBezTo>
                      <a:pt x="4758" y="4514"/>
                      <a:pt x="4742" y="4510"/>
                      <a:pt x="4727" y="4510"/>
                    </a:cubicBezTo>
                    <a:cubicBezTo>
                      <a:pt x="4704" y="4510"/>
                      <a:pt x="4681" y="4519"/>
                      <a:pt x="4665" y="4536"/>
                    </a:cubicBezTo>
                    <a:cubicBezTo>
                      <a:pt x="4453" y="4765"/>
                      <a:pt x="4201" y="4943"/>
                      <a:pt x="3913" y="5063"/>
                    </a:cubicBezTo>
                    <a:cubicBezTo>
                      <a:pt x="3875" y="5078"/>
                      <a:pt x="3855" y="5118"/>
                      <a:pt x="3864" y="5157"/>
                    </a:cubicBezTo>
                    <a:lnTo>
                      <a:pt x="3957" y="5581"/>
                    </a:lnTo>
                    <a:cubicBezTo>
                      <a:pt x="3975" y="5662"/>
                      <a:pt x="3961" y="5747"/>
                      <a:pt x="3916" y="5818"/>
                    </a:cubicBezTo>
                    <a:cubicBezTo>
                      <a:pt x="3871" y="5889"/>
                      <a:pt x="3800" y="5937"/>
                      <a:pt x="3719" y="5956"/>
                    </a:cubicBezTo>
                    <a:cubicBezTo>
                      <a:pt x="3696" y="5961"/>
                      <a:pt x="3673" y="5963"/>
                      <a:pt x="3651" y="5963"/>
                    </a:cubicBezTo>
                    <a:cubicBezTo>
                      <a:pt x="3506" y="5963"/>
                      <a:pt x="3374" y="5863"/>
                      <a:pt x="3342" y="5716"/>
                    </a:cubicBezTo>
                    <a:lnTo>
                      <a:pt x="3249" y="5292"/>
                    </a:lnTo>
                    <a:cubicBezTo>
                      <a:pt x="3239" y="5252"/>
                      <a:pt x="3206" y="5225"/>
                      <a:pt x="3167" y="5225"/>
                    </a:cubicBezTo>
                    <a:cubicBezTo>
                      <a:pt x="3166" y="5225"/>
                      <a:pt x="3165" y="5225"/>
                      <a:pt x="3160" y="5226"/>
                    </a:cubicBezTo>
                    <a:cubicBezTo>
                      <a:pt x="3133" y="5227"/>
                      <a:pt x="3105" y="5228"/>
                      <a:pt x="3078" y="5228"/>
                    </a:cubicBezTo>
                    <a:cubicBezTo>
                      <a:pt x="2794" y="5228"/>
                      <a:pt x="2518" y="5174"/>
                      <a:pt x="2256" y="5066"/>
                    </a:cubicBezTo>
                    <a:cubicBezTo>
                      <a:pt x="2246" y="5061"/>
                      <a:pt x="2236" y="5059"/>
                      <a:pt x="2225" y="5059"/>
                    </a:cubicBezTo>
                    <a:cubicBezTo>
                      <a:pt x="2197" y="5059"/>
                      <a:pt x="2170" y="5074"/>
                      <a:pt x="2154" y="5099"/>
                    </a:cubicBezTo>
                    <a:lnTo>
                      <a:pt x="1919" y="5465"/>
                    </a:lnTo>
                    <a:cubicBezTo>
                      <a:pt x="1875" y="5536"/>
                      <a:pt x="1804" y="5585"/>
                      <a:pt x="1722" y="5603"/>
                    </a:cubicBezTo>
                    <a:cubicBezTo>
                      <a:pt x="1700" y="5608"/>
                      <a:pt x="1678" y="5610"/>
                      <a:pt x="1656" y="5610"/>
                    </a:cubicBezTo>
                    <a:cubicBezTo>
                      <a:pt x="1596" y="5610"/>
                      <a:pt x="1537" y="5593"/>
                      <a:pt x="1484" y="5560"/>
                    </a:cubicBezTo>
                    <a:cubicBezTo>
                      <a:pt x="1415" y="5516"/>
                      <a:pt x="1365" y="5444"/>
                      <a:pt x="1347" y="5362"/>
                    </a:cubicBezTo>
                    <a:cubicBezTo>
                      <a:pt x="1330" y="5281"/>
                      <a:pt x="1344" y="5196"/>
                      <a:pt x="1390" y="5126"/>
                    </a:cubicBezTo>
                    <a:lnTo>
                      <a:pt x="1623" y="4759"/>
                    </a:lnTo>
                    <a:cubicBezTo>
                      <a:pt x="1644" y="4726"/>
                      <a:pt x="1639" y="4681"/>
                      <a:pt x="1609" y="4654"/>
                    </a:cubicBezTo>
                    <a:cubicBezTo>
                      <a:pt x="1381" y="4442"/>
                      <a:pt x="1203" y="4189"/>
                      <a:pt x="1084" y="3901"/>
                    </a:cubicBezTo>
                    <a:cubicBezTo>
                      <a:pt x="1070" y="3868"/>
                      <a:pt x="1039" y="3850"/>
                      <a:pt x="1006" y="3850"/>
                    </a:cubicBezTo>
                    <a:cubicBezTo>
                      <a:pt x="1000" y="3850"/>
                      <a:pt x="995" y="3850"/>
                      <a:pt x="989" y="3851"/>
                    </a:cubicBezTo>
                    <a:lnTo>
                      <a:pt x="565" y="3945"/>
                    </a:lnTo>
                    <a:cubicBezTo>
                      <a:pt x="542" y="3950"/>
                      <a:pt x="519" y="3953"/>
                      <a:pt x="496" y="3953"/>
                    </a:cubicBezTo>
                    <a:cubicBezTo>
                      <a:pt x="437" y="3953"/>
                      <a:pt x="379" y="3935"/>
                      <a:pt x="327" y="3902"/>
                    </a:cubicBezTo>
                    <a:cubicBezTo>
                      <a:pt x="258" y="3857"/>
                      <a:pt x="208" y="3785"/>
                      <a:pt x="190" y="3704"/>
                    </a:cubicBezTo>
                    <a:cubicBezTo>
                      <a:pt x="172" y="3622"/>
                      <a:pt x="186" y="3538"/>
                      <a:pt x="232" y="3466"/>
                    </a:cubicBezTo>
                    <a:cubicBezTo>
                      <a:pt x="275" y="3397"/>
                      <a:pt x="347" y="3347"/>
                      <a:pt x="429" y="3329"/>
                    </a:cubicBezTo>
                    <a:lnTo>
                      <a:pt x="852" y="3236"/>
                    </a:lnTo>
                    <a:cubicBezTo>
                      <a:pt x="893" y="3228"/>
                      <a:pt x="920" y="3191"/>
                      <a:pt x="919" y="3151"/>
                    </a:cubicBezTo>
                    <a:cubicBezTo>
                      <a:pt x="907" y="2840"/>
                      <a:pt x="960" y="2535"/>
                      <a:pt x="1080" y="2247"/>
                    </a:cubicBezTo>
                    <a:cubicBezTo>
                      <a:pt x="1095" y="2210"/>
                      <a:pt x="1081" y="2167"/>
                      <a:pt x="1047" y="2144"/>
                    </a:cubicBezTo>
                    <a:lnTo>
                      <a:pt x="680" y="1911"/>
                    </a:lnTo>
                    <a:cubicBezTo>
                      <a:pt x="534" y="1816"/>
                      <a:pt x="491" y="1622"/>
                      <a:pt x="585" y="1475"/>
                    </a:cubicBezTo>
                    <a:cubicBezTo>
                      <a:pt x="645" y="1381"/>
                      <a:pt x="747" y="1330"/>
                      <a:pt x="851" y="1330"/>
                    </a:cubicBezTo>
                    <a:cubicBezTo>
                      <a:pt x="909" y="1330"/>
                      <a:pt x="968" y="1346"/>
                      <a:pt x="1020" y="1379"/>
                    </a:cubicBezTo>
                    <a:lnTo>
                      <a:pt x="1387" y="1613"/>
                    </a:lnTo>
                    <a:cubicBezTo>
                      <a:pt x="1401" y="1621"/>
                      <a:pt x="1416" y="1625"/>
                      <a:pt x="1432" y="1625"/>
                    </a:cubicBezTo>
                    <a:cubicBezTo>
                      <a:pt x="1455" y="1625"/>
                      <a:pt x="1478" y="1616"/>
                      <a:pt x="1494" y="1598"/>
                    </a:cubicBezTo>
                    <a:cubicBezTo>
                      <a:pt x="1705" y="1370"/>
                      <a:pt x="1958" y="1193"/>
                      <a:pt x="2246" y="1073"/>
                    </a:cubicBezTo>
                    <a:cubicBezTo>
                      <a:pt x="2283" y="1058"/>
                      <a:pt x="2304" y="1017"/>
                      <a:pt x="2295" y="979"/>
                    </a:cubicBezTo>
                    <a:lnTo>
                      <a:pt x="2201" y="554"/>
                    </a:lnTo>
                    <a:cubicBezTo>
                      <a:pt x="2184" y="472"/>
                      <a:pt x="2199" y="388"/>
                      <a:pt x="2245" y="317"/>
                    </a:cubicBezTo>
                    <a:cubicBezTo>
                      <a:pt x="2289" y="247"/>
                      <a:pt x="2360" y="197"/>
                      <a:pt x="2442" y="180"/>
                    </a:cubicBezTo>
                    <a:cubicBezTo>
                      <a:pt x="2465" y="175"/>
                      <a:pt x="2488" y="173"/>
                      <a:pt x="2510" y="173"/>
                    </a:cubicBezTo>
                    <a:close/>
                    <a:moveTo>
                      <a:pt x="2513" y="0"/>
                    </a:moveTo>
                    <a:cubicBezTo>
                      <a:pt x="2478" y="0"/>
                      <a:pt x="2444" y="4"/>
                      <a:pt x="2409" y="12"/>
                    </a:cubicBezTo>
                    <a:cubicBezTo>
                      <a:pt x="2283" y="40"/>
                      <a:pt x="2176" y="114"/>
                      <a:pt x="2107" y="223"/>
                    </a:cubicBezTo>
                    <a:cubicBezTo>
                      <a:pt x="2038" y="331"/>
                      <a:pt x="2015" y="461"/>
                      <a:pt x="2043" y="587"/>
                    </a:cubicBezTo>
                    <a:lnTo>
                      <a:pt x="2122" y="944"/>
                    </a:lnTo>
                    <a:cubicBezTo>
                      <a:pt x="1858" y="1062"/>
                      <a:pt x="1624" y="1225"/>
                      <a:pt x="1422" y="1431"/>
                    </a:cubicBezTo>
                    <a:lnTo>
                      <a:pt x="1114" y="1234"/>
                    </a:lnTo>
                    <a:cubicBezTo>
                      <a:pt x="1033" y="1182"/>
                      <a:pt x="943" y="1158"/>
                      <a:pt x="854" y="1158"/>
                    </a:cubicBezTo>
                    <a:cubicBezTo>
                      <a:pt x="695" y="1158"/>
                      <a:pt x="539" y="1237"/>
                      <a:pt x="447" y="1380"/>
                    </a:cubicBezTo>
                    <a:cubicBezTo>
                      <a:pt x="302" y="1605"/>
                      <a:pt x="369" y="1905"/>
                      <a:pt x="593" y="2048"/>
                    </a:cubicBezTo>
                    <a:lnTo>
                      <a:pt x="902" y="2245"/>
                    </a:lnTo>
                    <a:cubicBezTo>
                      <a:pt x="799" y="2515"/>
                      <a:pt x="751" y="2796"/>
                      <a:pt x="753" y="3083"/>
                    </a:cubicBezTo>
                    <a:lnTo>
                      <a:pt x="395" y="3163"/>
                    </a:lnTo>
                    <a:cubicBezTo>
                      <a:pt x="269" y="3190"/>
                      <a:pt x="161" y="3265"/>
                      <a:pt x="93" y="3374"/>
                    </a:cubicBezTo>
                    <a:cubicBezTo>
                      <a:pt x="22" y="3483"/>
                      <a:pt x="0" y="3612"/>
                      <a:pt x="27" y="3737"/>
                    </a:cubicBezTo>
                    <a:cubicBezTo>
                      <a:pt x="54" y="3864"/>
                      <a:pt x="130" y="3971"/>
                      <a:pt x="239" y="4040"/>
                    </a:cubicBezTo>
                    <a:cubicBezTo>
                      <a:pt x="318" y="4091"/>
                      <a:pt x="407" y="4116"/>
                      <a:pt x="498" y="4116"/>
                    </a:cubicBezTo>
                    <a:cubicBezTo>
                      <a:pt x="532" y="4116"/>
                      <a:pt x="567" y="4112"/>
                      <a:pt x="602" y="4105"/>
                    </a:cubicBezTo>
                    <a:lnTo>
                      <a:pt x="960" y="4026"/>
                    </a:lnTo>
                    <a:cubicBezTo>
                      <a:pt x="1079" y="4289"/>
                      <a:pt x="1244" y="4524"/>
                      <a:pt x="1448" y="4725"/>
                    </a:cubicBezTo>
                    <a:lnTo>
                      <a:pt x="1251" y="5033"/>
                    </a:lnTo>
                    <a:cubicBezTo>
                      <a:pt x="1181" y="5141"/>
                      <a:pt x="1159" y="5271"/>
                      <a:pt x="1187" y="5397"/>
                    </a:cubicBezTo>
                    <a:cubicBezTo>
                      <a:pt x="1214" y="5522"/>
                      <a:pt x="1288" y="5630"/>
                      <a:pt x="1397" y="5699"/>
                    </a:cubicBezTo>
                    <a:cubicBezTo>
                      <a:pt x="1476" y="5750"/>
                      <a:pt x="1565" y="5775"/>
                      <a:pt x="1656" y="5775"/>
                    </a:cubicBezTo>
                    <a:cubicBezTo>
                      <a:pt x="1691" y="5775"/>
                      <a:pt x="1726" y="5772"/>
                      <a:pt x="1760" y="5764"/>
                    </a:cubicBezTo>
                    <a:cubicBezTo>
                      <a:pt x="1886" y="5737"/>
                      <a:pt x="1993" y="5661"/>
                      <a:pt x="2062" y="5552"/>
                    </a:cubicBezTo>
                    <a:lnTo>
                      <a:pt x="2260" y="5244"/>
                    </a:lnTo>
                    <a:cubicBezTo>
                      <a:pt x="2522" y="5343"/>
                      <a:pt x="2792" y="5393"/>
                      <a:pt x="3074" y="5393"/>
                    </a:cubicBezTo>
                    <a:cubicBezTo>
                      <a:pt x="3082" y="5393"/>
                      <a:pt x="3091" y="5393"/>
                      <a:pt x="3099" y="5393"/>
                    </a:cubicBezTo>
                    <a:lnTo>
                      <a:pt x="3179" y="5751"/>
                    </a:lnTo>
                    <a:cubicBezTo>
                      <a:pt x="3228" y="5976"/>
                      <a:pt x="3427" y="6129"/>
                      <a:pt x="3649" y="6129"/>
                    </a:cubicBezTo>
                    <a:cubicBezTo>
                      <a:pt x="3683" y="6129"/>
                      <a:pt x="3719" y="6127"/>
                      <a:pt x="3755" y="6121"/>
                    </a:cubicBezTo>
                    <a:cubicBezTo>
                      <a:pt x="4014" y="6064"/>
                      <a:pt x="4178" y="5806"/>
                      <a:pt x="4121" y="5546"/>
                    </a:cubicBezTo>
                    <a:lnTo>
                      <a:pt x="4043" y="5188"/>
                    </a:lnTo>
                    <a:cubicBezTo>
                      <a:pt x="4306" y="5070"/>
                      <a:pt x="4541" y="4905"/>
                      <a:pt x="4742" y="4700"/>
                    </a:cubicBezTo>
                    <a:lnTo>
                      <a:pt x="5050" y="4897"/>
                    </a:lnTo>
                    <a:cubicBezTo>
                      <a:pt x="5128" y="4948"/>
                      <a:pt x="5217" y="4974"/>
                      <a:pt x="5308" y="4974"/>
                    </a:cubicBezTo>
                    <a:cubicBezTo>
                      <a:pt x="5343" y="4974"/>
                      <a:pt x="5378" y="4970"/>
                      <a:pt x="5413" y="4962"/>
                    </a:cubicBezTo>
                    <a:cubicBezTo>
                      <a:pt x="5539" y="4935"/>
                      <a:pt x="5647" y="4860"/>
                      <a:pt x="5715" y="4751"/>
                    </a:cubicBezTo>
                    <a:cubicBezTo>
                      <a:pt x="5860" y="4526"/>
                      <a:pt x="5793" y="4227"/>
                      <a:pt x="5569" y="4084"/>
                    </a:cubicBezTo>
                    <a:lnTo>
                      <a:pt x="5261" y="3887"/>
                    </a:lnTo>
                    <a:cubicBezTo>
                      <a:pt x="5363" y="3617"/>
                      <a:pt x="5412" y="3336"/>
                      <a:pt x="5409" y="3047"/>
                    </a:cubicBezTo>
                    <a:lnTo>
                      <a:pt x="5767" y="2968"/>
                    </a:lnTo>
                    <a:cubicBezTo>
                      <a:pt x="6027" y="2911"/>
                      <a:pt x="6192" y="2653"/>
                      <a:pt x="6135" y="2393"/>
                    </a:cubicBezTo>
                    <a:cubicBezTo>
                      <a:pt x="6085" y="2169"/>
                      <a:pt x="5887" y="2016"/>
                      <a:pt x="5664" y="2016"/>
                    </a:cubicBezTo>
                    <a:cubicBezTo>
                      <a:pt x="5630" y="2016"/>
                      <a:pt x="5595" y="2019"/>
                      <a:pt x="5560" y="2027"/>
                    </a:cubicBezTo>
                    <a:lnTo>
                      <a:pt x="5202" y="2106"/>
                    </a:lnTo>
                    <a:cubicBezTo>
                      <a:pt x="5084" y="1842"/>
                      <a:pt x="4919" y="1608"/>
                      <a:pt x="4714" y="1406"/>
                    </a:cubicBezTo>
                    <a:lnTo>
                      <a:pt x="4911" y="1098"/>
                    </a:lnTo>
                    <a:cubicBezTo>
                      <a:pt x="5055" y="873"/>
                      <a:pt x="4989" y="574"/>
                      <a:pt x="4765" y="431"/>
                    </a:cubicBezTo>
                    <a:cubicBezTo>
                      <a:pt x="4688" y="381"/>
                      <a:pt x="4599" y="355"/>
                      <a:pt x="4508" y="355"/>
                    </a:cubicBezTo>
                    <a:cubicBezTo>
                      <a:pt x="4472" y="355"/>
                      <a:pt x="4437" y="359"/>
                      <a:pt x="4402" y="366"/>
                    </a:cubicBezTo>
                    <a:cubicBezTo>
                      <a:pt x="4276" y="393"/>
                      <a:pt x="4168" y="468"/>
                      <a:pt x="4100" y="577"/>
                    </a:cubicBezTo>
                    <a:lnTo>
                      <a:pt x="3902" y="886"/>
                    </a:lnTo>
                    <a:cubicBezTo>
                      <a:pt x="3643" y="788"/>
                      <a:pt x="3370" y="737"/>
                      <a:pt x="3095" y="737"/>
                    </a:cubicBezTo>
                    <a:cubicBezTo>
                      <a:pt x="3084" y="737"/>
                      <a:pt x="3074" y="737"/>
                      <a:pt x="3063" y="737"/>
                    </a:cubicBezTo>
                    <a:lnTo>
                      <a:pt x="2984" y="379"/>
                    </a:lnTo>
                    <a:cubicBezTo>
                      <a:pt x="2935" y="154"/>
                      <a:pt x="2734" y="0"/>
                      <a:pt x="2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0"/>
              <p:cNvSpPr/>
              <p:nvPr/>
            </p:nvSpPr>
            <p:spPr>
              <a:xfrm>
                <a:off x="7600617" y="2496788"/>
                <a:ext cx="679280" cy="670752"/>
              </a:xfrm>
              <a:custGeom>
                <a:rect b="b" l="l" r="r" t="t"/>
                <a:pathLst>
                  <a:path extrusionOk="0" h="10776" w="10913">
                    <a:moveTo>
                      <a:pt x="5454" y="2453"/>
                    </a:moveTo>
                    <a:cubicBezTo>
                      <a:pt x="6420" y="2453"/>
                      <a:pt x="7367" y="2931"/>
                      <a:pt x="7926" y="3805"/>
                    </a:cubicBezTo>
                    <a:cubicBezTo>
                      <a:pt x="8802" y="5170"/>
                      <a:pt x="8406" y="6986"/>
                      <a:pt x="7041" y="7860"/>
                    </a:cubicBezTo>
                    <a:cubicBezTo>
                      <a:pt x="6550" y="8175"/>
                      <a:pt x="6001" y="8325"/>
                      <a:pt x="5458" y="8325"/>
                    </a:cubicBezTo>
                    <a:cubicBezTo>
                      <a:pt x="4492" y="8325"/>
                      <a:pt x="3546" y="7848"/>
                      <a:pt x="2985" y="6974"/>
                    </a:cubicBezTo>
                    <a:cubicBezTo>
                      <a:pt x="2110" y="5610"/>
                      <a:pt x="2507" y="3793"/>
                      <a:pt x="3872" y="2919"/>
                    </a:cubicBezTo>
                    <a:cubicBezTo>
                      <a:pt x="4362" y="2604"/>
                      <a:pt x="4911" y="2453"/>
                      <a:pt x="5454" y="2453"/>
                    </a:cubicBezTo>
                    <a:close/>
                    <a:moveTo>
                      <a:pt x="6475" y="0"/>
                    </a:moveTo>
                    <a:cubicBezTo>
                      <a:pt x="6143" y="0"/>
                      <a:pt x="5845" y="229"/>
                      <a:pt x="5772" y="567"/>
                    </a:cubicBezTo>
                    <a:lnTo>
                      <a:pt x="5605" y="1335"/>
                    </a:lnTo>
                    <a:cubicBezTo>
                      <a:pt x="5555" y="1333"/>
                      <a:pt x="5506" y="1332"/>
                      <a:pt x="5457" y="1332"/>
                    </a:cubicBezTo>
                    <a:cubicBezTo>
                      <a:pt x="4935" y="1332"/>
                      <a:pt x="4409" y="1432"/>
                      <a:pt x="3908" y="1640"/>
                    </a:cubicBezTo>
                    <a:lnTo>
                      <a:pt x="3484" y="978"/>
                    </a:lnTo>
                    <a:cubicBezTo>
                      <a:pt x="3345" y="764"/>
                      <a:pt x="3113" y="647"/>
                      <a:pt x="2876" y="647"/>
                    </a:cubicBezTo>
                    <a:cubicBezTo>
                      <a:pt x="2743" y="647"/>
                      <a:pt x="2609" y="683"/>
                      <a:pt x="2488" y="760"/>
                    </a:cubicBezTo>
                    <a:cubicBezTo>
                      <a:pt x="2154" y="976"/>
                      <a:pt x="2057" y="1420"/>
                      <a:pt x="2270" y="1755"/>
                    </a:cubicBezTo>
                    <a:lnTo>
                      <a:pt x="2695" y="2416"/>
                    </a:lnTo>
                    <a:cubicBezTo>
                      <a:pt x="2260" y="2820"/>
                      <a:pt x="1929" y="3304"/>
                      <a:pt x="1710" y="3832"/>
                    </a:cubicBezTo>
                    <a:lnTo>
                      <a:pt x="942" y="3665"/>
                    </a:lnTo>
                    <a:cubicBezTo>
                      <a:pt x="890" y="3654"/>
                      <a:pt x="839" y="3648"/>
                      <a:pt x="788" y="3648"/>
                    </a:cubicBezTo>
                    <a:cubicBezTo>
                      <a:pt x="456" y="3648"/>
                      <a:pt x="158" y="3877"/>
                      <a:pt x="85" y="4215"/>
                    </a:cubicBezTo>
                    <a:cubicBezTo>
                      <a:pt x="1" y="4604"/>
                      <a:pt x="246" y="4988"/>
                      <a:pt x="635" y="5072"/>
                    </a:cubicBezTo>
                    <a:lnTo>
                      <a:pt x="1403" y="5239"/>
                    </a:lnTo>
                    <a:cubicBezTo>
                      <a:pt x="1382" y="5809"/>
                      <a:pt x="1481" y="6388"/>
                      <a:pt x="1708" y="6936"/>
                    </a:cubicBezTo>
                    <a:lnTo>
                      <a:pt x="1046" y="7360"/>
                    </a:lnTo>
                    <a:cubicBezTo>
                      <a:pt x="712" y="7576"/>
                      <a:pt x="614" y="8020"/>
                      <a:pt x="828" y="8356"/>
                    </a:cubicBezTo>
                    <a:cubicBezTo>
                      <a:pt x="966" y="8570"/>
                      <a:pt x="1199" y="8687"/>
                      <a:pt x="1436" y="8687"/>
                    </a:cubicBezTo>
                    <a:cubicBezTo>
                      <a:pt x="1569" y="8687"/>
                      <a:pt x="1703" y="8650"/>
                      <a:pt x="1823" y="8574"/>
                    </a:cubicBezTo>
                    <a:lnTo>
                      <a:pt x="2485" y="8149"/>
                    </a:lnTo>
                    <a:cubicBezTo>
                      <a:pt x="2888" y="8584"/>
                      <a:pt x="3373" y="8915"/>
                      <a:pt x="3900" y="9134"/>
                    </a:cubicBezTo>
                    <a:lnTo>
                      <a:pt x="3733" y="9902"/>
                    </a:lnTo>
                    <a:cubicBezTo>
                      <a:pt x="3649" y="10291"/>
                      <a:pt x="3894" y="10675"/>
                      <a:pt x="4283" y="10759"/>
                    </a:cubicBezTo>
                    <a:cubicBezTo>
                      <a:pt x="4334" y="10770"/>
                      <a:pt x="4386" y="10776"/>
                      <a:pt x="4437" y="10776"/>
                    </a:cubicBezTo>
                    <a:cubicBezTo>
                      <a:pt x="4768" y="10776"/>
                      <a:pt x="5067" y="10547"/>
                      <a:pt x="5140" y="10209"/>
                    </a:cubicBezTo>
                    <a:lnTo>
                      <a:pt x="5308" y="9441"/>
                    </a:lnTo>
                    <a:cubicBezTo>
                      <a:pt x="5357" y="9443"/>
                      <a:pt x="5407" y="9444"/>
                      <a:pt x="5456" y="9444"/>
                    </a:cubicBezTo>
                    <a:cubicBezTo>
                      <a:pt x="5977" y="9444"/>
                      <a:pt x="6503" y="9344"/>
                      <a:pt x="7005" y="9136"/>
                    </a:cubicBezTo>
                    <a:lnTo>
                      <a:pt x="7428" y="9798"/>
                    </a:lnTo>
                    <a:cubicBezTo>
                      <a:pt x="7567" y="10012"/>
                      <a:pt x="7799" y="10129"/>
                      <a:pt x="8037" y="10129"/>
                    </a:cubicBezTo>
                    <a:cubicBezTo>
                      <a:pt x="8169" y="10129"/>
                      <a:pt x="8304" y="10093"/>
                      <a:pt x="8423" y="10016"/>
                    </a:cubicBezTo>
                    <a:cubicBezTo>
                      <a:pt x="8760" y="9802"/>
                      <a:pt x="8856" y="9356"/>
                      <a:pt x="8641" y="9021"/>
                    </a:cubicBezTo>
                    <a:lnTo>
                      <a:pt x="8217" y="8360"/>
                    </a:lnTo>
                    <a:cubicBezTo>
                      <a:pt x="8652" y="7956"/>
                      <a:pt x="8983" y="7472"/>
                      <a:pt x="9202" y="6944"/>
                    </a:cubicBezTo>
                    <a:lnTo>
                      <a:pt x="9970" y="7111"/>
                    </a:lnTo>
                    <a:cubicBezTo>
                      <a:pt x="10021" y="7122"/>
                      <a:pt x="10073" y="7128"/>
                      <a:pt x="10124" y="7128"/>
                    </a:cubicBezTo>
                    <a:cubicBezTo>
                      <a:pt x="10456" y="7128"/>
                      <a:pt x="10754" y="6899"/>
                      <a:pt x="10827" y="6561"/>
                    </a:cubicBezTo>
                    <a:cubicBezTo>
                      <a:pt x="10912" y="6172"/>
                      <a:pt x="10666" y="5788"/>
                      <a:pt x="10277" y="5704"/>
                    </a:cubicBezTo>
                    <a:lnTo>
                      <a:pt x="9509" y="5537"/>
                    </a:lnTo>
                    <a:cubicBezTo>
                      <a:pt x="9530" y="4967"/>
                      <a:pt x="9431" y="4388"/>
                      <a:pt x="9205" y="3840"/>
                    </a:cubicBezTo>
                    <a:lnTo>
                      <a:pt x="9866" y="3416"/>
                    </a:lnTo>
                    <a:cubicBezTo>
                      <a:pt x="10201" y="3200"/>
                      <a:pt x="10298" y="2756"/>
                      <a:pt x="10084" y="2420"/>
                    </a:cubicBezTo>
                    <a:cubicBezTo>
                      <a:pt x="9946" y="2206"/>
                      <a:pt x="9713" y="2089"/>
                      <a:pt x="9476" y="2089"/>
                    </a:cubicBezTo>
                    <a:cubicBezTo>
                      <a:pt x="9343" y="2089"/>
                      <a:pt x="9209" y="2126"/>
                      <a:pt x="9089" y="2203"/>
                    </a:cubicBezTo>
                    <a:lnTo>
                      <a:pt x="8428" y="2627"/>
                    </a:lnTo>
                    <a:cubicBezTo>
                      <a:pt x="8024" y="2192"/>
                      <a:pt x="7540" y="1861"/>
                      <a:pt x="7012" y="1642"/>
                    </a:cubicBezTo>
                    <a:lnTo>
                      <a:pt x="7179" y="874"/>
                    </a:lnTo>
                    <a:cubicBezTo>
                      <a:pt x="7263" y="485"/>
                      <a:pt x="7018" y="101"/>
                      <a:pt x="6629" y="17"/>
                    </a:cubicBezTo>
                    <a:cubicBezTo>
                      <a:pt x="6577" y="6"/>
                      <a:pt x="6526" y="0"/>
                      <a:pt x="6475" y="0"/>
                    </a:cubicBezTo>
                    <a:close/>
                  </a:path>
                </a:pathLst>
              </a:custGeom>
              <a:solidFill>
                <a:srgbClr val="00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7595139" y="2491746"/>
                <a:ext cx="690546" cy="681085"/>
              </a:xfrm>
              <a:custGeom>
                <a:rect b="b" l="l" r="r" t="t"/>
                <a:pathLst>
                  <a:path extrusionOk="0" h="10942" w="11094">
                    <a:moveTo>
                      <a:pt x="5539" y="2619"/>
                    </a:moveTo>
                    <a:cubicBezTo>
                      <a:pt x="6479" y="2619"/>
                      <a:pt x="7399" y="3082"/>
                      <a:pt x="7944" y="3929"/>
                    </a:cubicBezTo>
                    <a:cubicBezTo>
                      <a:pt x="8793" y="5253"/>
                      <a:pt x="8407" y="7020"/>
                      <a:pt x="7083" y="7870"/>
                    </a:cubicBezTo>
                    <a:cubicBezTo>
                      <a:pt x="6608" y="8175"/>
                      <a:pt x="6075" y="8321"/>
                      <a:pt x="5549" y="8321"/>
                    </a:cubicBezTo>
                    <a:cubicBezTo>
                      <a:pt x="4609" y="8321"/>
                      <a:pt x="3688" y="7857"/>
                      <a:pt x="3144" y="7010"/>
                    </a:cubicBezTo>
                    <a:cubicBezTo>
                      <a:pt x="2294" y="5686"/>
                      <a:pt x="2680" y="3919"/>
                      <a:pt x="4003" y="3070"/>
                    </a:cubicBezTo>
                    <a:cubicBezTo>
                      <a:pt x="4479" y="2765"/>
                      <a:pt x="5012" y="2619"/>
                      <a:pt x="5539" y="2619"/>
                    </a:cubicBezTo>
                    <a:close/>
                    <a:moveTo>
                      <a:pt x="5538" y="2451"/>
                    </a:moveTo>
                    <a:cubicBezTo>
                      <a:pt x="4980" y="2451"/>
                      <a:pt x="4416" y="2605"/>
                      <a:pt x="3913" y="2928"/>
                    </a:cubicBezTo>
                    <a:cubicBezTo>
                      <a:pt x="2512" y="3828"/>
                      <a:pt x="2103" y="5699"/>
                      <a:pt x="3002" y="7100"/>
                    </a:cubicBezTo>
                    <a:cubicBezTo>
                      <a:pt x="3578" y="7998"/>
                      <a:pt x="4553" y="8488"/>
                      <a:pt x="5549" y="8488"/>
                    </a:cubicBezTo>
                    <a:cubicBezTo>
                      <a:pt x="6107" y="8488"/>
                      <a:pt x="6670" y="8334"/>
                      <a:pt x="7174" y="8011"/>
                    </a:cubicBezTo>
                    <a:cubicBezTo>
                      <a:pt x="8575" y="7112"/>
                      <a:pt x="8984" y="5240"/>
                      <a:pt x="8085" y="3839"/>
                    </a:cubicBezTo>
                    <a:cubicBezTo>
                      <a:pt x="7509" y="2941"/>
                      <a:pt x="6533" y="2451"/>
                      <a:pt x="5538" y="2451"/>
                    </a:cubicBezTo>
                    <a:close/>
                    <a:moveTo>
                      <a:pt x="6561" y="169"/>
                    </a:moveTo>
                    <a:cubicBezTo>
                      <a:pt x="6606" y="169"/>
                      <a:pt x="6652" y="174"/>
                      <a:pt x="6697" y="184"/>
                    </a:cubicBezTo>
                    <a:cubicBezTo>
                      <a:pt x="7042" y="260"/>
                      <a:pt x="7260" y="599"/>
                      <a:pt x="7184" y="944"/>
                    </a:cubicBezTo>
                    <a:lnTo>
                      <a:pt x="7017" y="1712"/>
                    </a:lnTo>
                    <a:cubicBezTo>
                      <a:pt x="7008" y="1750"/>
                      <a:pt x="7028" y="1791"/>
                      <a:pt x="7066" y="1806"/>
                    </a:cubicBezTo>
                    <a:cubicBezTo>
                      <a:pt x="7595" y="2025"/>
                      <a:pt x="8062" y="2350"/>
                      <a:pt x="8451" y="2770"/>
                    </a:cubicBezTo>
                    <a:cubicBezTo>
                      <a:pt x="8468" y="2787"/>
                      <a:pt x="8490" y="2796"/>
                      <a:pt x="8512" y="2796"/>
                    </a:cubicBezTo>
                    <a:cubicBezTo>
                      <a:pt x="8528" y="2796"/>
                      <a:pt x="8544" y="2792"/>
                      <a:pt x="8558" y="2783"/>
                    </a:cubicBezTo>
                    <a:lnTo>
                      <a:pt x="9219" y="2358"/>
                    </a:lnTo>
                    <a:cubicBezTo>
                      <a:pt x="9325" y="2290"/>
                      <a:pt x="9444" y="2258"/>
                      <a:pt x="9562" y="2258"/>
                    </a:cubicBezTo>
                    <a:cubicBezTo>
                      <a:pt x="9772" y="2258"/>
                      <a:pt x="9978" y="2361"/>
                      <a:pt x="10099" y="2550"/>
                    </a:cubicBezTo>
                    <a:cubicBezTo>
                      <a:pt x="10288" y="2846"/>
                      <a:pt x="10203" y="3240"/>
                      <a:pt x="9907" y="3430"/>
                    </a:cubicBezTo>
                    <a:lnTo>
                      <a:pt x="9245" y="3855"/>
                    </a:lnTo>
                    <a:cubicBezTo>
                      <a:pt x="9211" y="3877"/>
                      <a:pt x="9197" y="3919"/>
                      <a:pt x="9213" y="3956"/>
                    </a:cubicBezTo>
                    <a:cubicBezTo>
                      <a:pt x="9432" y="4485"/>
                      <a:pt x="9533" y="5044"/>
                      <a:pt x="9512" y="5617"/>
                    </a:cubicBezTo>
                    <a:cubicBezTo>
                      <a:pt x="9510" y="5657"/>
                      <a:pt x="9539" y="5693"/>
                      <a:pt x="9577" y="5702"/>
                    </a:cubicBezTo>
                    <a:lnTo>
                      <a:pt x="10345" y="5869"/>
                    </a:lnTo>
                    <a:cubicBezTo>
                      <a:pt x="10690" y="5943"/>
                      <a:pt x="10908" y="6283"/>
                      <a:pt x="10832" y="6627"/>
                    </a:cubicBezTo>
                    <a:cubicBezTo>
                      <a:pt x="10768" y="6924"/>
                      <a:pt x="10503" y="7128"/>
                      <a:pt x="10209" y="7128"/>
                    </a:cubicBezTo>
                    <a:cubicBezTo>
                      <a:pt x="10164" y="7128"/>
                      <a:pt x="10119" y="7123"/>
                      <a:pt x="10074" y="7113"/>
                    </a:cubicBezTo>
                    <a:lnTo>
                      <a:pt x="9306" y="6946"/>
                    </a:lnTo>
                    <a:cubicBezTo>
                      <a:pt x="9300" y="6945"/>
                      <a:pt x="9293" y="6944"/>
                      <a:pt x="9287" y="6944"/>
                    </a:cubicBezTo>
                    <a:cubicBezTo>
                      <a:pt x="9254" y="6944"/>
                      <a:pt x="9225" y="6964"/>
                      <a:pt x="9212" y="6995"/>
                    </a:cubicBezTo>
                    <a:cubicBezTo>
                      <a:pt x="8993" y="7524"/>
                      <a:pt x="8668" y="7991"/>
                      <a:pt x="8248" y="8381"/>
                    </a:cubicBezTo>
                    <a:cubicBezTo>
                      <a:pt x="8220" y="8408"/>
                      <a:pt x="8213" y="8453"/>
                      <a:pt x="8235" y="8487"/>
                    </a:cubicBezTo>
                    <a:lnTo>
                      <a:pt x="8659" y="9149"/>
                    </a:lnTo>
                    <a:cubicBezTo>
                      <a:pt x="8849" y="9443"/>
                      <a:pt x="8763" y="9839"/>
                      <a:pt x="8468" y="10028"/>
                    </a:cubicBezTo>
                    <a:cubicBezTo>
                      <a:pt x="8361" y="10096"/>
                      <a:pt x="8242" y="10128"/>
                      <a:pt x="8124" y="10128"/>
                    </a:cubicBezTo>
                    <a:cubicBezTo>
                      <a:pt x="7915" y="10128"/>
                      <a:pt x="7709" y="10025"/>
                      <a:pt x="7588" y="9837"/>
                    </a:cubicBezTo>
                    <a:lnTo>
                      <a:pt x="7163" y="9174"/>
                    </a:lnTo>
                    <a:cubicBezTo>
                      <a:pt x="7148" y="9149"/>
                      <a:pt x="7121" y="9136"/>
                      <a:pt x="7094" y="9136"/>
                    </a:cubicBezTo>
                    <a:cubicBezTo>
                      <a:pt x="7083" y="9136"/>
                      <a:pt x="7072" y="9138"/>
                      <a:pt x="7062" y="9142"/>
                    </a:cubicBezTo>
                    <a:cubicBezTo>
                      <a:pt x="6577" y="9342"/>
                      <a:pt x="6069" y="9443"/>
                      <a:pt x="5547" y="9443"/>
                    </a:cubicBezTo>
                    <a:cubicBezTo>
                      <a:pt x="5498" y="9443"/>
                      <a:pt x="5449" y="9442"/>
                      <a:pt x="5399" y="9440"/>
                    </a:cubicBezTo>
                    <a:cubicBezTo>
                      <a:pt x="5398" y="9440"/>
                      <a:pt x="5396" y="9440"/>
                      <a:pt x="5395" y="9440"/>
                    </a:cubicBezTo>
                    <a:cubicBezTo>
                      <a:pt x="5353" y="9440"/>
                      <a:pt x="5324" y="9468"/>
                      <a:pt x="5315" y="9507"/>
                    </a:cubicBezTo>
                    <a:lnTo>
                      <a:pt x="5148" y="10275"/>
                    </a:lnTo>
                    <a:cubicBezTo>
                      <a:pt x="5082" y="10572"/>
                      <a:pt x="4818" y="10776"/>
                      <a:pt x="4525" y="10776"/>
                    </a:cubicBezTo>
                    <a:cubicBezTo>
                      <a:pt x="4480" y="10776"/>
                      <a:pt x="4435" y="10771"/>
                      <a:pt x="4389" y="10761"/>
                    </a:cubicBezTo>
                    <a:cubicBezTo>
                      <a:pt x="4045" y="10685"/>
                      <a:pt x="3827" y="10346"/>
                      <a:pt x="3903" y="10002"/>
                    </a:cubicBezTo>
                    <a:lnTo>
                      <a:pt x="4070" y="9234"/>
                    </a:lnTo>
                    <a:cubicBezTo>
                      <a:pt x="4079" y="9195"/>
                      <a:pt x="4058" y="9155"/>
                      <a:pt x="4021" y="9139"/>
                    </a:cubicBezTo>
                    <a:cubicBezTo>
                      <a:pt x="3492" y="8920"/>
                      <a:pt x="3025" y="8596"/>
                      <a:pt x="2636" y="8176"/>
                    </a:cubicBezTo>
                    <a:cubicBezTo>
                      <a:pt x="2620" y="8157"/>
                      <a:pt x="2596" y="8148"/>
                      <a:pt x="2574" y="8148"/>
                    </a:cubicBezTo>
                    <a:cubicBezTo>
                      <a:pt x="2559" y="8148"/>
                      <a:pt x="2542" y="8152"/>
                      <a:pt x="2527" y="8162"/>
                    </a:cubicBezTo>
                    <a:lnTo>
                      <a:pt x="1864" y="8585"/>
                    </a:lnTo>
                    <a:cubicBezTo>
                      <a:pt x="1758" y="8653"/>
                      <a:pt x="1639" y="8686"/>
                      <a:pt x="1521" y="8686"/>
                    </a:cubicBezTo>
                    <a:cubicBezTo>
                      <a:pt x="1312" y="8686"/>
                      <a:pt x="1106" y="8582"/>
                      <a:pt x="985" y="8393"/>
                    </a:cubicBezTo>
                    <a:cubicBezTo>
                      <a:pt x="796" y="8097"/>
                      <a:pt x="882" y="7703"/>
                      <a:pt x="1177" y="7514"/>
                    </a:cubicBezTo>
                    <a:lnTo>
                      <a:pt x="1838" y="7090"/>
                    </a:lnTo>
                    <a:cubicBezTo>
                      <a:pt x="1874" y="7068"/>
                      <a:pt x="1886" y="7025"/>
                      <a:pt x="1871" y="6987"/>
                    </a:cubicBezTo>
                    <a:cubicBezTo>
                      <a:pt x="1652" y="6460"/>
                      <a:pt x="1552" y="5900"/>
                      <a:pt x="1573" y="5326"/>
                    </a:cubicBezTo>
                    <a:cubicBezTo>
                      <a:pt x="1574" y="5287"/>
                      <a:pt x="1547" y="5252"/>
                      <a:pt x="1506" y="5242"/>
                    </a:cubicBezTo>
                    <a:lnTo>
                      <a:pt x="738" y="5075"/>
                    </a:lnTo>
                    <a:cubicBezTo>
                      <a:pt x="572" y="5039"/>
                      <a:pt x="431" y="4939"/>
                      <a:pt x="339" y="4796"/>
                    </a:cubicBezTo>
                    <a:cubicBezTo>
                      <a:pt x="249" y="4654"/>
                      <a:pt x="217" y="4483"/>
                      <a:pt x="253" y="4317"/>
                    </a:cubicBezTo>
                    <a:cubicBezTo>
                      <a:pt x="289" y="4151"/>
                      <a:pt x="390" y="4008"/>
                      <a:pt x="532" y="3917"/>
                    </a:cubicBezTo>
                    <a:cubicBezTo>
                      <a:pt x="637" y="3851"/>
                      <a:pt x="755" y="3816"/>
                      <a:pt x="876" y="3816"/>
                    </a:cubicBezTo>
                    <a:cubicBezTo>
                      <a:pt x="921" y="3816"/>
                      <a:pt x="967" y="3821"/>
                      <a:pt x="1012" y="3831"/>
                    </a:cubicBezTo>
                    <a:lnTo>
                      <a:pt x="1780" y="3998"/>
                    </a:lnTo>
                    <a:cubicBezTo>
                      <a:pt x="1787" y="3999"/>
                      <a:pt x="1793" y="4000"/>
                      <a:pt x="1799" y="4000"/>
                    </a:cubicBezTo>
                    <a:cubicBezTo>
                      <a:pt x="1832" y="4000"/>
                      <a:pt x="1862" y="3981"/>
                      <a:pt x="1875" y="3949"/>
                    </a:cubicBezTo>
                    <a:cubicBezTo>
                      <a:pt x="2094" y="3420"/>
                      <a:pt x="2419" y="2953"/>
                      <a:pt x="2839" y="2564"/>
                    </a:cubicBezTo>
                    <a:cubicBezTo>
                      <a:pt x="2867" y="2537"/>
                      <a:pt x="2873" y="2491"/>
                      <a:pt x="2851" y="2457"/>
                    </a:cubicBezTo>
                    <a:lnTo>
                      <a:pt x="2427" y="1796"/>
                    </a:lnTo>
                    <a:cubicBezTo>
                      <a:pt x="2238" y="1500"/>
                      <a:pt x="2323" y="1106"/>
                      <a:pt x="2619" y="916"/>
                    </a:cubicBezTo>
                    <a:cubicBezTo>
                      <a:pt x="2725" y="848"/>
                      <a:pt x="2844" y="815"/>
                      <a:pt x="2962" y="815"/>
                    </a:cubicBezTo>
                    <a:cubicBezTo>
                      <a:pt x="3172" y="815"/>
                      <a:pt x="3377" y="918"/>
                      <a:pt x="3499" y="1108"/>
                    </a:cubicBezTo>
                    <a:lnTo>
                      <a:pt x="3923" y="1770"/>
                    </a:lnTo>
                    <a:cubicBezTo>
                      <a:pt x="3939" y="1795"/>
                      <a:pt x="3965" y="1809"/>
                      <a:pt x="3992" y="1809"/>
                    </a:cubicBezTo>
                    <a:cubicBezTo>
                      <a:pt x="4003" y="1809"/>
                      <a:pt x="4014" y="1806"/>
                      <a:pt x="4025" y="1802"/>
                    </a:cubicBezTo>
                    <a:cubicBezTo>
                      <a:pt x="4509" y="1602"/>
                      <a:pt x="5017" y="1501"/>
                      <a:pt x="5539" y="1501"/>
                    </a:cubicBezTo>
                    <a:cubicBezTo>
                      <a:pt x="5589" y="1501"/>
                      <a:pt x="5638" y="1502"/>
                      <a:pt x="5688" y="1504"/>
                    </a:cubicBezTo>
                    <a:cubicBezTo>
                      <a:pt x="5689" y="1504"/>
                      <a:pt x="5690" y="1504"/>
                      <a:pt x="5692" y="1504"/>
                    </a:cubicBezTo>
                    <a:cubicBezTo>
                      <a:pt x="5732" y="1504"/>
                      <a:pt x="5763" y="1475"/>
                      <a:pt x="5772" y="1438"/>
                    </a:cubicBezTo>
                    <a:lnTo>
                      <a:pt x="5939" y="670"/>
                    </a:lnTo>
                    <a:cubicBezTo>
                      <a:pt x="5975" y="504"/>
                      <a:pt x="6075" y="363"/>
                      <a:pt x="6218" y="270"/>
                    </a:cubicBezTo>
                    <a:cubicBezTo>
                      <a:pt x="6321" y="204"/>
                      <a:pt x="6440" y="169"/>
                      <a:pt x="6561" y="169"/>
                    </a:cubicBezTo>
                    <a:close/>
                    <a:moveTo>
                      <a:pt x="6565" y="0"/>
                    </a:moveTo>
                    <a:cubicBezTo>
                      <a:pt x="6196" y="0"/>
                      <a:pt x="5863" y="257"/>
                      <a:pt x="5781" y="632"/>
                    </a:cubicBezTo>
                    <a:lnTo>
                      <a:pt x="5627" y="1332"/>
                    </a:lnTo>
                    <a:cubicBezTo>
                      <a:pt x="5600" y="1331"/>
                      <a:pt x="5573" y="1331"/>
                      <a:pt x="5547" y="1331"/>
                    </a:cubicBezTo>
                    <a:cubicBezTo>
                      <a:pt x="5024" y="1331"/>
                      <a:pt x="4517" y="1427"/>
                      <a:pt x="4031" y="1618"/>
                    </a:cubicBezTo>
                    <a:lnTo>
                      <a:pt x="3644" y="1015"/>
                    </a:lnTo>
                    <a:cubicBezTo>
                      <a:pt x="3491" y="776"/>
                      <a:pt x="3232" y="645"/>
                      <a:pt x="2967" y="645"/>
                    </a:cubicBezTo>
                    <a:cubicBezTo>
                      <a:pt x="2818" y="645"/>
                      <a:pt x="2668" y="686"/>
                      <a:pt x="2534" y="772"/>
                    </a:cubicBezTo>
                    <a:cubicBezTo>
                      <a:pt x="2160" y="1011"/>
                      <a:pt x="2051" y="1509"/>
                      <a:pt x="2291" y="1883"/>
                    </a:cubicBezTo>
                    <a:lnTo>
                      <a:pt x="2678" y="2486"/>
                    </a:lnTo>
                    <a:cubicBezTo>
                      <a:pt x="2281" y="2865"/>
                      <a:pt x="1971" y="3312"/>
                      <a:pt x="1751" y="3817"/>
                    </a:cubicBezTo>
                    <a:lnTo>
                      <a:pt x="1053" y="3664"/>
                    </a:lnTo>
                    <a:cubicBezTo>
                      <a:pt x="996" y="3651"/>
                      <a:pt x="938" y="3645"/>
                      <a:pt x="881" y="3645"/>
                    </a:cubicBezTo>
                    <a:cubicBezTo>
                      <a:pt x="728" y="3645"/>
                      <a:pt x="578" y="3689"/>
                      <a:pt x="447" y="3773"/>
                    </a:cubicBezTo>
                    <a:cubicBezTo>
                      <a:pt x="266" y="3890"/>
                      <a:pt x="141" y="4069"/>
                      <a:pt x="95" y="4279"/>
                    </a:cubicBezTo>
                    <a:cubicBezTo>
                      <a:pt x="1" y="4712"/>
                      <a:pt x="276" y="5142"/>
                      <a:pt x="708" y="5236"/>
                    </a:cubicBezTo>
                    <a:lnTo>
                      <a:pt x="1408" y="5390"/>
                    </a:lnTo>
                    <a:cubicBezTo>
                      <a:pt x="1396" y="5939"/>
                      <a:pt x="1492" y="6475"/>
                      <a:pt x="1694" y="6986"/>
                    </a:cubicBezTo>
                    <a:lnTo>
                      <a:pt x="1091" y="7373"/>
                    </a:lnTo>
                    <a:cubicBezTo>
                      <a:pt x="718" y="7612"/>
                      <a:pt x="609" y="8110"/>
                      <a:pt x="848" y="8483"/>
                    </a:cubicBezTo>
                    <a:cubicBezTo>
                      <a:pt x="1001" y="8722"/>
                      <a:pt x="1260" y="8852"/>
                      <a:pt x="1525" y="8852"/>
                    </a:cubicBezTo>
                    <a:cubicBezTo>
                      <a:pt x="1674" y="8852"/>
                      <a:pt x="1824" y="8811"/>
                      <a:pt x="1959" y="8725"/>
                    </a:cubicBezTo>
                    <a:lnTo>
                      <a:pt x="2562" y="8339"/>
                    </a:lnTo>
                    <a:cubicBezTo>
                      <a:pt x="2943" y="8737"/>
                      <a:pt x="3389" y="9046"/>
                      <a:pt x="3893" y="9266"/>
                    </a:cubicBezTo>
                    <a:lnTo>
                      <a:pt x="3741" y="9966"/>
                    </a:lnTo>
                    <a:cubicBezTo>
                      <a:pt x="3645" y="10399"/>
                      <a:pt x="3920" y="10829"/>
                      <a:pt x="4354" y="10923"/>
                    </a:cubicBezTo>
                    <a:cubicBezTo>
                      <a:pt x="4411" y="10935"/>
                      <a:pt x="4468" y="10942"/>
                      <a:pt x="4525" y="10942"/>
                    </a:cubicBezTo>
                    <a:cubicBezTo>
                      <a:pt x="4895" y="10942"/>
                      <a:pt x="5228" y="10684"/>
                      <a:pt x="5313" y="10310"/>
                    </a:cubicBezTo>
                    <a:lnTo>
                      <a:pt x="5466" y="9610"/>
                    </a:lnTo>
                    <a:cubicBezTo>
                      <a:pt x="5497" y="9611"/>
                      <a:pt x="5529" y="9611"/>
                      <a:pt x="5560" y="9611"/>
                    </a:cubicBezTo>
                    <a:cubicBezTo>
                      <a:pt x="6080" y="9611"/>
                      <a:pt x="6580" y="9515"/>
                      <a:pt x="7063" y="9324"/>
                    </a:cubicBezTo>
                    <a:lnTo>
                      <a:pt x="7449" y="9927"/>
                    </a:lnTo>
                    <a:cubicBezTo>
                      <a:pt x="7602" y="10166"/>
                      <a:pt x="7861" y="10296"/>
                      <a:pt x="8126" y="10296"/>
                    </a:cubicBezTo>
                    <a:cubicBezTo>
                      <a:pt x="8275" y="10296"/>
                      <a:pt x="8425" y="10255"/>
                      <a:pt x="8559" y="10170"/>
                    </a:cubicBezTo>
                    <a:cubicBezTo>
                      <a:pt x="8933" y="9930"/>
                      <a:pt x="9042" y="9431"/>
                      <a:pt x="8802" y="9058"/>
                    </a:cubicBezTo>
                    <a:lnTo>
                      <a:pt x="8416" y="8454"/>
                    </a:lnTo>
                    <a:cubicBezTo>
                      <a:pt x="8812" y="8075"/>
                      <a:pt x="9123" y="7628"/>
                      <a:pt x="9342" y="7124"/>
                    </a:cubicBezTo>
                    <a:lnTo>
                      <a:pt x="10041" y="7276"/>
                    </a:lnTo>
                    <a:cubicBezTo>
                      <a:pt x="10099" y="7289"/>
                      <a:pt x="10157" y="7295"/>
                      <a:pt x="10214" y="7295"/>
                    </a:cubicBezTo>
                    <a:cubicBezTo>
                      <a:pt x="10583" y="7295"/>
                      <a:pt x="10916" y="7039"/>
                      <a:pt x="10998" y="6663"/>
                    </a:cubicBezTo>
                    <a:cubicBezTo>
                      <a:pt x="11093" y="6230"/>
                      <a:pt x="10818" y="5801"/>
                      <a:pt x="10385" y="5706"/>
                    </a:cubicBezTo>
                    <a:lnTo>
                      <a:pt x="9684" y="5553"/>
                    </a:lnTo>
                    <a:cubicBezTo>
                      <a:pt x="9696" y="5003"/>
                      <a:pt x="9600" y="4467"/>
                      <a:pt x="9398" y="3955"/>
                    </a:cubicBezTo>
                    <a:lnTo>
                      <a:pt x="10001" y="3569"/>
                    </a:lnTo>
                    <a:cubicBezTo>
                      <a:pt x="10374" y="3331"/>
                      <a:pt x="10483" y="2833"/>
                      <a:pt x="10244" y="2459"/>
                    </a:cubicBezTo>
                    <a:cubicBezTo>
                      <a:pt x="10091" y="2220"/>
                      <a:pt x="9831" y="2089"/>
                      <a:pt x="9566" y="2089"/>
                    </a:cubicBezTo>
                    <a:cubicBezTo>
                      <a:pt x="9418" y="2089"/>
                      <a:pt x="9267" y="2130"/>
                      <a:pt x="9133" y="2216"/>
                    </a:cubicBezTo>
                    <a:lnTo>
                      <a:pt x="8530" y="2603"/>
                    </a:lnTo>
                    <a:cubicBezTo>
                      <a:pt x="8149" y="2206"/>
                      <a:pt x="7703" y="1895"/>
                      <a:pt x="7199" y="1676"/>
                    </a:cubicBezTo>
                    <a:lnTo>
                      <a:pt x="7352" y="976"/>
                    </a:lnTo>
                    <a:cubicBezTo>
                      <a:pt x="7447" y="543"/>
                      <a:pt x="7172" y="113"/>
                      <a:pt x="6738" y="19"/>
                    </a:cubicBezTo>
                    <a:cubicBezTo>
                      <a:pt x="6680" y="6"/>
                      <a:pt x="6622" y="0"/>
                      <a:pt x="6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0"/>
              <p:cNvSpPr/>
              <p:nvPr/>
            </p:nvSpPr>
            <p:spPr>
              <a:xfrm>
                <a:off x="7576279" y="2489381"/>
                <a:ext cx="679217" cy="670752"/>
              </a:xfrm>
              <a:custGeom>
                <a:rect b="b" l="l" r="r" t="t"/>
                <a:pathLst>
                  <a:path extrusionOk="0" h="10776" w="10912">
                    <a:moveTo>
                      <a:pt x="5454" y="2453"/>
                    </a:moveTo>
                    <a:cubicBezTo>
                      <a:pt x="6421" y="2453"/>
                      <a:pt x="7367" y="2930"/>
                      <a:pt x="7927" y="3805"/>
                    </a:cubicBezTo>
                    <a:cubicBezTo>
                      <a:pt x="8803" y="5169"/>
                      <a:pt x="8406" y="6985"/>
                      <a:pt x="7041" y="7859"/>
                    </a:cubicBezTo>
                    <a:cubicBezTo>
                      <a:pt x="6550" y="8174"/>
                      <a:pt x="6001" y="8324"/>
                      <a:pt x="5458" y="8324"/>
                    </a:cubicBezTo>
                    <a:cubicBezTo>
                      <a:pt x="4493" y="8324"/>
                      <a:pt x="3547" y="7848"/>
                      <a:pt x="2986" y="6974"/>
                    </a:cubicBezTo>
                    <a:cubicBezTo>
                      <a:pt x="2110" y="5609"/>
                      <a:pt x="2508" y="3793"/>
                      <a:pt x="3873" y="2918"/>
                    </a:cubicBezTo>
                    <a:cubicBezTo>
                      <a:pt x="4363" y="2603"/>
                      <a:pt x="4912" y="2453"/>
                      <a:pt x="5454" y="2453"/>
                    </a:cubicBezTo>
                    <a:close/>
                    <a:moveTo>
                      <a:pt x="6476" y="0"/>
                    </a:moveTo>
                    <a:cubicBezTo>
                      <a:pt x="6144" y="0"/>
                      <a:pt x="5846" y="229"/>
                      <a:pt x="5773" y="567"/>
                    </a:cubicBezTo>
                    <a:lnTo>
                      <a:pt x="5605" y="1335"/>
                    </a:lnTo>
                    <a:cubicBezTo>
                      <a:pt x="5555" y="1333"/>
                      <a:pt x="5506" y="1332"/>
                      <a:pt x="5457" y="1332"/>
                    </a:cubicBezTo>
                    <a:cubicBezTo>
                      <a:pt x="4936" y="1332"/>
                      <a:pt x="4409" y="1432"/>
                      <a:pt x="3908" y="1640"/>
                    </a:cubicBezTo>
                    <a:lnTo>
                      <a:pt x="3484" y="978"/>
                    </a:lnTo>
                    <a:cubicBezTo>
                      <a:pt x="3346" y="763"/>
                      <a:pt x="3113" y="646"/>
                      <a:pt x="2876" y="646"/>
                    </a:cubicBezTo>
                    <a:cubicBezTo>
                      <a:pt x="2743" y="646"/>
                      <a:pt x="2609" y="683"/>
                      <a:pt x="2489" y="760"/>
                    </a:cubicBezTo>
                    <a:cubicBezTo>
                      <a:pt x="2154" y="975"/>
                      <a:pt x="2057" y="1420"/>
                      <a:pt x="2271" y="1755"/>
                    </a:cubicBezTo>
                    <a:lnTo>
                      <a:pt x="2696" y="2416"/>
                    </a:lnTo>
                    <a:cubicBezTo>
                      <a:pt x="2261" y="2820"/>
                      <a:pt x="1930" y="3303"/>
                      <a:pt x="1711" y="3832"/>
                    </a:cubicBezTo>
                    <a:lnTo>
                      <a:pt x="943" y="3664"/>
                    </a:lnTo>
                    <a:cubicBezTo>
                      <a:pt x="891" y="3653"/>
                      <a:pt x="840" y="3648"/>
                      <a:pt x="789" y="3648"/>
                    </a:cubicBezTo>
                    <a:cubicBezTo>
                      <a:pt x="457" y="3648"/>
                      <a:pt x="159" y="3877"/>
                      <a:pt x="86" y="4214"/>
                    </a:cubicBezTo>
                    <a:cubicBezTo>
                      <a:pt x="1" y="4604"/>
                      <a:pt x="246" y="4988"/>
                      <a:pt x="636" y="5072"/>
                    </a:cubicBezTo>
                    <a:lnTo>
                      <a:pt x="1404" y="5239"/>
                    </a:lnTo>
                    <a:cubicBezTo>
                      <a:pt x="1383" y="5808"/>
                      <a:pt x="1481" y="6388"/>
                      <a:pt x="1708" y="6936"/>
                    </a:cubicBezTo>
                    <a:lnTo>
                      <a:pt x="1047" y="7360"/>
                    </a:lnTo>
                    <a:cubicBezTo>
                      <a:pt x="711" y="7576"/>
                      <a:pt x="615" y="8020"/>
                      <a:pt x="829" y="8355"/>
                    </a:cubicBezTo>
                    <a:cubicBezTo>
                      <a:pt x="967" y="8570"/>
                      <a:pt x="1199" y="8687"/>
                      <a:pt x="1437" y="8687"/>
                    </a:cubicBezTo>
                    <a:cubicBezTo>
                      <a:pt x="1569" y="8687"/>
                      <a:pt x="1704" y="8650"/>
                      <a:pt x="1824" y="8573"/>
                    </a:cubicBezTo>
                    <a:lnTo>
                      <a:pt x="2485" y="8149"/>
                    </a:lnTo>
                    <a:cubicBezTo>
                      <a:pt x="2889" y="8584"/>
                      <a:pt x="3372" y="8915"/>
                      <a:pt x="3901" y="9134"/>
                    </a:cubicBezTo>
                    <a:lnTo>
                      <a:pt x="3733" y="9902"/>
                    </a:lnTo>
                    <a:cubicBezTo>
                      <a:pt x="3649" y="10291"/>
                      <a:pt x="3894" y="10675"/>
                      <a:pt x="4283" y="10759"/>
                    </a:cubicBezTo>
                    <a:cubicBezTo>
                      <a:pt x="4335" y="10770"/>
                      <a:pt x="4387" y="10775"/>
                      <a:pt x="4437" y="10775"/>
                    </a:cubicBezTo>
                    <a:cubicBezTo>
                      <a:pt x="4769" y="10775"/>
                      <a:pt x="5068" y="10546"/>
                      <a:pt x="5141" y="10209"/>
                    </a:cubicBezTo>
                    <a:lnTo>
                      <a:pt x="5308" y="9441"/>
                    </a:lnTo>
                    <a:cubicBezTo>
                      <a:pt x="5357" y="9443"/>
                      <a:pt x="5407" y="9443"/>
                      <a:pt x="5456" y="9443"/>
                    </a:cubicBezTo>
                    <a:cubicBezTo>
                      <a:pt x="5978" y="9443"/>
                      <a:pt x="6504" y="9343"/>
                      <a:pt x="7005" y="9136"/>
                    </a:cubicBezTo>
                    <a:lnTo>
                      <a:pt x="7429" y="9798"/>
                    </a:lnTo>
                    <a:cubicBezTo>
                      <a:pt x="7567" y="10012"/>
                      <a:pt x="7800" y="10129"/>
                      <a:pt x="8037" y="10129"/>
                    </a:cubicBezTo>
                    <a:cubicBezTo>
                      <a:pt x="8170" y="10129"/>
                      <a:pt x="8304" y="10092"/>
                      <a:pt x="8424" y="10016"/>
                    </a:cubicBezTo>
                    <a:cubicBezTo>
                      <a:pt x="8760" y="9800"/>
                      <a:pt x="8857" y="9356"/>
                      <a:pt x="8642" y="9019"/>
                    </a:cubicBezTo>
                    <a:lnTo>
                      <a:pt x="8218" y="8357"/>
                    </a:lnTo>
                    <a:cubicBezTo>
                      <a:pt x="8653" y="7955"/>
                      <a:pt x="8984" y="7470"/>
                      <a:pt x="9203" y="6943"/>
                    </a:cubicBezTo>
                    <a:lnTo>
                      <a:pt x="9971" y="7110"/>
                    </a:lnTo>
                    <a:cubicBezTo>
                      <a:pt x="10022" y="7121"/>
                      <a:pt x="10074" y="7126"/>
                      <a:pt x="10125" y="7126"/>
                    </a:cubicBezTo>
                    <a:cubicBezTo>
                      <a:pt x="10456" y="7126"/>
                      <a:pt x="10755" y="6897"/>
                      <a:pt x="10828" y="6560"/>
                    </a:cubicBezTo>
                    <a:cubicBezTo>
                      <a:pt x="10912" y="6171"/>
                      <a:pt x="10667" y="5787"/>
                      <a:pt x="10278" y="5703"/>
                    </a:cubicBezTo>
                    <a:lnTo>
                      <a:pt x="9510" y="5537"/>
                    </a:lnTo>
                    <a:cubicBezTo>
                      <a:pt x="9531" y="4967"/>
                      <a:pt x="9432" y="4388"/>
                      <a:pt x="9205" y="3840"/>
                    </a:cubicBezTo>
                    <a:lnTo>
                      <a:pt x="9867" y="3415"/>
                    </a:lnTo>
                    <a:cubicBezTo>
                      <a:pt x="10201" y="3199"/>
                      <a:pt x="10298" y="2754"/>
                      <a:pt x="10085" y="2420"/>
                    </a:cubicBezTo>
                    <a:cubicBezTo>
                      <a:pt x="9946" y="2206"/>
                      <a:pt x="9714" y="2089"/>
                      <a:pt x="9477" y="2089"/>
                    </a:cubicBezTo>
                    <a:cubicBezTo>
                      <a:pt x="9344" y="2089"/>
                      <a:pt x="9210" y="2125"/>
                      <a:pt x="9089" y="2202"/>
                    </a:cubicBezTo>
                    <a:lnTo>
                      <a:pt x="8427" y="2627"/>
                    </a:lnTo>
                    <a:cubicBezTo>
                      <a:pt x="8025" y="2192"/>
                      <a:pt x="7540" y="1861"/>
                      <a:pt x="7013" y="1642"/>
                    </a:cubicBezTo>
                    <a:lnTo>
                      <a:pt x="7180" y="874"/>
                    </a:lnTo>
                    <a:cubicBezTo>
                      <a:pt x="7264" y="485"/>
                      <a:pt x="7019" y="101"/>
                      <a:pt x="6630" y="17"/>
                    </a:cubicBezTo>
                    <a:cubicBezTo>
                      <a:pt x="6578" y="5"/>
                      <a:pt x="6527" y="0"/>
                      <a:pt x="6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0"/>
              <p:cNvSpPr/>
              <p:nvPr/>
            </p:nvSpPr>
            <p:spPr>
              <a:xfrm>
                <a:off x="7570740" y="2484277"/>
                <a:ext cx="687621" cy="681023"/>
              </a:xfrm>
              <a:custGeom>
                <a:rect b="b" l="l" r="r" t="t"/>
                <a:pathLst>
                  <a:path extrusionOk="0" h="10941" w="11047">
                    <a:moveTo>
                      <a:pt x="5540" y="2617"/>
                    </a:moveTo>
                    <a:cubicBezTo>
                      <a:pt x="5744" y="2617"/>
                      <a:pt x="5950" y="2639"/>
                      <a:pt x="6154" y="2684"/>
                    </a:cubicBezTo>
                    <a:cubicBezTo>
                      <a:pt x="6898" y="2848"/>
                      <a:pt x="7535" y="3290"/>
                      <a:pt x="7947" y="3930"/>
                    </a:cubicBezTo>
                    <a:cubicBezTo>
                      <a:pt x="8358" y="4571"/>
                      <a:pt x="8494" y="5334"/>
                      <a:pt x="8332" y="6078"/>
                    </a:cubicBezTo>
                    <a:cubicBezTo>
                      <a:pt x="8168" y="6822"/>
                      <a:pt x="7726" y="7459"/>
                      <a:pt x="7085" y="7871"/>
                    </a:cubicBezTo>
                    <a:cubicBezTo>
                      <a:pt x="6610" y="8176"/>
                      <a:pt x="6077" y="8321"/>
                      <a:pt x="5550" y="8321"/>
                    </a:cubicBezTo>
                    <a:cubicBezTo>
                      <a:pt x="4611" y="8321"/>
                      <a:pt x="3689" y="7858"/>
                      <a:pt x="3145" y="7010"/>
                    </a:cubicBezTo>
                    <a:cubicBezTo>
                      <a:pt x="2297" y="5687"/>
                      <a:pt x="2682" y="3919"/>
                      <a:pt x="4006" y="3069"/>
                    </a:cubicBezTo>
                    <a:cubicBezTo>
                      <a:pt x="4471" y="2771"/>
                      <a:pt x="5000" y="2617"/>
                      <a:pt x="5540" y="2617"/>
                    </a:cubicBezTo>
                    <a:close/>
                    <a:moveTo>
                      <a:pt x="5538" y="2451"/>
                    </a:moveTo>
                    <a:cubicBezTo>
                      <a:pt x="4966" y="2451"/>
                      <a:pt x="4407" y="2614"/>
                      <a:pt x="3915" y="2931"/>
                    </a:cubicBezTo>
                    <a:cubicBezTo>
                      <a:pt x="2514" y="3828"/>
                      <a:pt x="2105" y="5700"/>
                      <a:pt x="3004" y="7101"/>
                    </a:cubicBezTo>
                    <a:cubicBezTo>
                      <a:pt x="3580" y="7998"/>
                      <a:pt x="4555" y="8489"/>
                      <a:pt x="5550" y="8489"/>
                    </a:cubicBezTo>
                    <a:cubicBezTo>
                      <a:pt x="6108" y="8489"/>
                      <a:pt x="6672" y="8334"/>
                      <a:pt x="7175" y="8012"/>
                    </a:cubicBezTo>
                    <a:cubicBezTo>
                      <a:pt x="7853" y="7577"/>
                      <a:pt x="8321" y="6902"/>
                      <a:pt x="8494" y="6115"/>
                    </a:cubicBezTo>
                    <a:cubicBezTo>
                      <a:pt x="8665" y="5328"/>
                      <a:pt x="8521" y="4520"/>
                      <a:pt x="8085" y="3841"/>
                    </a:cubicBezTo>
                    <a:cubicBezTo>
                      <a:pt x="7651" y="3162"/>
                      <a:pt x="6976" y="2694"/>
                      <a:pt x="6189" y="2522"/>
                    </a:cubicBezTo>
                    <a:cubicBezTo>
                      <a:pt x="5972" y="2475"/>
                      <a:pt x="5754" y="2451"/>
                      <a:pt x="5538" y="2451"/>
                    </a:cubicBezTo>
                    <a:close/>
                    <a:moveTo>
                      <a:pt x="6567" y="171"/>
                    </a:moveTo>
                    <a:cubicBezTo>
                      <a:pt x="6612" y="171"/>
                      <a:pt x="6658" y="176"/>
                      <a:pt x="6703" y="186"/>
                    </a:cubicBezTo>
                    <a:cubicBezTo>
                      <a:pt x="7047" y="259"/>
                      <a:pt x="7265" y="601"/>
                      <a:pt x="7190" y="943"/>
                    </a:cubicBezTo>
                    <a:lnTo>
                      <a:pt x="7022" y="1711"/>
                    </a:lnTo>
                    <a:cubicBezTo>
                      <a:pt x="7014" y="1750"/>
                      <a:pt x="7034" y="1790"/>
                      <a:pt x="7072" y="1806"/>
                    </a:cubicBezTo>
                    <a:cubicBezTo>
                      <a:pt x="7601" y="2025"/>
                      <a:pt x="8068" y="2350"/>
                      <a:pt x="8457" y="2770"/>
                    </a:cubicBezTo>
                    <a:cubicBezTo>
                      <a:pt x="8473" y="2787"/>
                      <a:pt x="8495" y="2796"/>
                      <a:pt x="8518" y="2796"/>
                    </a:cubicBezTo>
                    <a:cubicBezTo>
                      <a:pt x="8533" y="2796"/>
                      <a:pt x="8549" y="2791"/>
                      <a:pt x="8563" y="2782"/>
                    </a:cubicBezTo>
                    <a:lnTo>
                      <a:pt x="9225" y="2358"/>
                    </a:lnTo>
                    <a:cubicBezTo>
                      <a:pt x="9332" y="2290"/>
                      <a:pt x="9451" y="2257"/>
                      <a:pt x="9568" y="2257"/>
                    </a:cubicBezTo>
                    <a:cubicBezTo>
                      <a:pt x="9778" y="2257"/>
                      <a:pt x="9983" y="2360"/>
                      <a:pt x="10104" y="2550"/>
                    </a:cubicBezTo>
                    <a:cubicBezTo>
                      <a:pt x="10294" y="2846"/>
                      <a:pt x="10208" y="3240"/>
                      <a:pt x="9912" y="3430"/>
                    </a:cubicBezTo>
                    <a:lnTo>
                      <a:pt x="9251" y="3854"/>
                    </a:lnTo>
                    <a:cubicBezTo>
                      <a:pt x="9216" y="3876"/>
                      <a:pt x="9203" y="3919"/>
                      <a:pt x="9219" y="3956"/>
                    </a:cubicBezTo>
                    <a:cubicBezTo>
                      <a:pt x="9438" y="4485"/>
                      <a:pt x="9538" y="5045"/>
                      <a:pt x="9517" y="5619"/>
                    </a:cubicBezTo>
                    <a:cubicBezTo>
                      <a:pt x="9516" y="5658"/>
                      <a:pt x="9543" y="5693"/>
                      <a:pt x="9583" y="5703"/>
                    </a:cubicBezTo>
                    <a:lnTo>
                      <a:pt x="10351" y="5870"/>
                    </a:lnTo>
                    <a:cubicBezTo>
                      <a:pt x="10517" y="5906"/>
                      <a:pt x="10658" y="6006"/>
                      <a:pt x="10751" y="6149"/>
                    </a:cubicBezTo>
                    <a:cubicBezTo>
                      <a:pt x="10841" y="6291"/>
                      <a:pt x="10872" y="6462"/>
                      <a:pt x="10836" y="6628"/>
                    </a:cubicBezTo>
                    <a:cubicBezTo>
                      <a:pt x="10771" y="6927"/>
                      <a:pt x="10507" y="7130"/>
                      <a:pt x="10215" y="7130"/>
                    </a:cubicBezTo>
                    <a:cubicBezTo>
                      <a:pt x="10169" y="7130"/>
                      <a:pt x="10123" y="7125"/>
                      <a:pt x="10077" y="7115"/>
                    </a:cubicBezTo>
                    <a:lnTo>
                      <a:pt x="9309" y="6948"/>
                    </a:lnTo>
                    <a:cubicBezTo>
                      <a:pt x="9303" y="6947"/>
                      <a:pt x="9297" y="6946"/>
                      <a:pt x="9291" y="6946"/>
                    </a:cubicBezTo>
                    <a:cubicBezTo>
                      <a:pt x="9258" y="6946"/>
                      <a:pt x="9228" y="6965"/>
                      <a:pt x="9215" y="6997"/>
                    </a:cubicBezTo>
                    <a:cubicBezTo>
                      <a:pt x="8996" y="7526"/>
                      <a:pt x="8671" y="7993"/>
                      <a:pt x="8251" y="8382"/>
                    </a:cubicBezTo>
                    <a:cubicBezTo>
                      <a:pt x="8223" y="8410"/>
                      <a:pt x="8215" y="8455"/>
                      <a:pt x="8238" y="8489"/>
                    </a:cubicBezTo>
                    <a:lnTo>
                      <a:pt x="8662" y="9150"/>
                    </a:lnTo>
                    <a:cubicBezTo>
                      <a:pt x="8753" y="9294"/>
                      <a:pt x="8784" y="9465"/>
                      <a:pt x="8748" y="9631"/>
                    </a:cubicBezTo>
                    <a:cubicBezTo>
                      <a:pt x="8711" y="9797"/>
                      <a:pt x="8612" y="9938"/>
                      <a:pt x="8469" y="10030"/>
                    </a:cubicBezTo>
                    <a:cubicBezTo>
                      <a:pt x="8364" y="10096"/>
                      <a:pt x="8246" y="10130"/>
                      <a:pt x="8126" y="10130"/>
                    </a:cubicBezTo>
                    <a:cubicBezTo>
                      <a:pt x="8080" y="10130"/>
                      <a:pt x="8035" y="10125"/>
                      <a:pt x="7989" y="10115"/>
                    </a:cubicBezTo>
                    <a:cubicBezTo>
                      <a:pt x="7822" y="10079"/>
                      <a:pt x="7680" y="9979"/>
                      <a:pt x="7589" y="9837"/>
                    </a:cubicBezTo>
                    <a:lnTo>
                      <a:pt x="7164" y="9175"/>
                    </a:lnTo>
                    <a:cubicBezTo>
                      <a:pt x="7149" y="9150"/>
                      <a:pt x="7121" y="9136"/>
                      <a:pt x="7094" y="9136"/>
                    </a:cubicBezTo>
                    <a:cubicBezTo>
                      <a:pt x="7083" y="9136"/>
                      <a:pt x="7072" y="9138"/>
                      <a:pt x="7061" y="9143"/>
                    </a:cubicBezTo>
                    <a:cubicBezTo>
                      <a:pt x="6581" y="9342"/>
                      <a:pt x="6077" y="9444"/>
                      <a:pt x="5559" y="9444"/>
                    </a:cubicBezTo>
                    <a:cubicBezTo>
                      <a:pt x="5506" y="9444"/>
                      <a:pt x="5454" y="9443"/>
                      <a:pt x="5401" y="9441"/>
                    </a:cubicBezTo>
                    <a:cubicBezTo>
                      <a:pt x="5400" y="9441"/>
                      <a:pt x="5398" y="9441"/>
                      <a:pt x="5397" y="9441"/>
                    </a:cubicBezTo>
                    <a:cubicBezTo>
                      <a:pt x="5356" y="9441"/>
                      <a:pt x="5326" y="9470"/>
                      <a:pt x="5317" y="9507"/>
                    </a:cubicBezTo>
                    <a:lnTo>
                      <a:pt x="5150" y="10275"/>
                    </a:lnTo>
                    <a:cubicBezTo>
                      <a:pt x="5113" y="10441"/>
                      <a:pt x="5013" y="10582"/>
                      <a:pt x="4871" y="10675"/>
                    </a:cubicBezTo>
                    <a:cubicBezTo>
                      <a:pt x="4766" y="10741"/>
                      <a:pt x="4647" y="10775"/>
                      <a:pt x="4526" y="10775"/>
                    </a:cubicBezTo>
                    <a:cubicBezTo>
                      <a:pt x="4481" y="10775"/>
                      <a:pt x="4435" y="10770"/>
                      <a:pt x="4390" y="10761"/>
                    </a:cubicBezTo>
                    <a:cubicBezTo>
                      <a:pt x="4223" y="10725"/>
                      <a:pt x="4082" y="10624"/>
                      <a:pt x="3990" y="10482"/>
                    </a:cubicBezTo>
                    <a:cubicBezTo>
                      <a:pt x="3899" y="10338"/>
                      <a:pt x="3868" y="10167"/>
                      <a:pt x="3904" y="10001"/>
                    </a:cubicBezTo>
                    <a:lnTo>
                      <a:pt x="4072" y="9233"/>
                    </a:lnTo>
                    <a:cubicBezTo>
                      <a:pt x="4081" y="9195"/>
                      <a:pt x="4060" y="9154"/>
                      <a:pt x="4022" y="9139"/>
                    </a:cubicBezTo>
                    <a:cubicBezTo>
                      <a:pt x="3492" y="8920"/>
                      <a:pt x="3025" y="8595"/>
                      <a:pt x="2636" y="8175"/>
                    </a:cubicBezTo>
                    <a:cubicBezTo>
                      <a:pt x="2621" y="8157"/>
                      <a:pt x="2598" y="8148"/>
                      <a:pt x="2576" y="8148"/>
                    </a:cubicBezTo>
                    <a:cubicBezTo>
                      <a:pt x="2561" y="8148"/>
                      <a:pt x="2545" y="8153"/>
                      <a:pt x="2532" y="8162"/>
                    </a:cubicBezTo>
                    <a:lnTo>
                      <a:pt x="1871" y="8587"/>
                    </a:lnTo>
                    <a:cubicBezTo>
                      <a:pt x="1765" y="8655"/>
                      <a:pt x="1646" y="8687"/>
                      <a:pt x="1529" y="8687"/>
                    </a:cubicBezTo>
                    <a:cubicBezTo>
                      <a:pt x="1319" y="8687"/>
                      <a:pt x="1113" y="8584"/>
                      <a:pt x="991" y="8395"/>
                    </a:cubicBezTo>
                    <a:cubicBezTo>
                      <a:pt x="802" y="8099"/>
                      <a:pt x="888" y="7705"/>
                      <a:pt x="1183" y="7515"/>
                    </a:cubicBezTo>
                    <a:lnTo>
                      <a:pt x="1845" y="7090"/>
                    </a:lnTo>
                    <a:cubicBezTo>
                      <a:pt x="1881" y="7068"/>
                      <a:pt x="1893" y="7026"/>
                      <a:pt x="1878" y="6988"/>
                    </a:cubicBezTo>
                    <a:cubicBezTo>
                      <a:pt x="1659" y="6460"/>
                      <a:pt x="1559" y="5901"/>
                      <a:pt x="1580" y="5328"/>
                    </a:cubicBezTo>
                    <a:cubicBezTo>
                      <a:pt x="1581" y="5288"/>
                      <a:pt x="1552" y="5252"/>
                      <a:pt x="1513" y="5243"/>
                    </a:cubicBezTo>
                    <a:lnTo>
                      <a:pt x="745" y="5076"/>
                    </a:lnTo>
                    <a:cubicBezTo>
                      <a:pt x="402" y="5001"/>
                      <a:pt x="184" y="4661"/>
                      <a:pt x="259" y="4317"/>
                    </a:cubicBezTo>
                    <a:cubicBezTo>
                      <a:pt x="323" y="4019"/>
                      <a:pt x="588" y="3816"/>
                      <a:pt x="881" y="3816"/>
                    </a:cubicBezTo>
                    <a:cubicBezTo>
                      <a:pt x="926" y="3816"/>
                      <a:pt x="972" y="3821"/>
                      <a:pt x="1017" y="3830"/>
                    </a:cubicBezTo>
                    <a:lnTo>
                      <a:pt x="1785" y="3998"/>
                    </a:lnTo>
                    <a:cubicBezTo>
                      <a:pt x="1792" y="3999"/>
                      <a:pt x="1798" y="4000"/>
                      <a:pt x="1804" y="4000"/>
                    </a:cubicBezTo>
                    <a:cubicBezTo>
                      <a:pt x="1837" y="4000"/>
                      <a:pt x="1867" y="3980"/>
                      <a:pt x="1881" y="3949"/>
                    </a:cubicBezTo>
                    <a:cubicBezTo>
                      <a:pt x="2100" y="3420"/>
                      <a:pt x="2424" y="2953"/>
                      <a:pt x="2844" y="2563"/>
                    </a:cubicBezTo>
                    <a:cubicBezTo>
                      <a:pt x="2873" y="2535"/>
                      <a:pt x="2879" y="2491"/>
                      <a:pt x="2857" y="2456"/>
                    </a:cubicBezTo>
                    <a:lnTo>
                      <a:pt x="2433" y="1795"/>
                    </a:lnTo>
                    <a:cubicBezTo>
                      <a:pt x="2243" y="1500"/>
                      <a:pt x="2329" y="1105"/>
                      <a:pt x="2625" y="915"/>
                    </a:cubicBezTo>
                    <a:cubicBezTo>
                      <a:pt x="2730" y="850"/>
                      <a:pt x="2847" y="815"/>
                      <a:pt x="2968" y="815"/>
                    </a:cubicBezTo>
                    <a:cubicBezTo>
                      <a:pt x="3013" y="815"/>
                      <a:pt x="3059" y="820"/>
                      <a:pt x="3104" y="830"/>
                    </a:cubicBezTo>
                    <a:cubicBezTo>
                      <a:pt x="3272" y="867"/>
                      <a:pt x="3414" y="966"/>
                      <a:pt x="3506" y="1109"/>
                    </a:cubicBezTo>
                    <a:lnTo>
                      <a:pt x="3929" y="1770"/>
                    </a:lnTo>
                    <a:cubicBezTo>
                      <a:pt x="3946" y="1796"/>
                      <a:pt x="3972" y="1809"/>
                      <a:pt x="3999" y="1809"/>
                    </a:cubicBezTo>
                    <a:cubicBezTo>
                      <a:pt x="4010" y="1809"/>
                      <a:pt x="4021" y="1807"/>
                      <a:pt x="4032" y="1803"/>
                    </a:cubicBezTo>
                    <a:cubicBezTo>
                      <a:pt x="4515" y="1603"/>
                      <a:pt x="5024" y="1502"/>
                      <a:pt x="5545" y="1502"/>
                    </a:cubicBezTo>
                    <a:cubicBezTo>
                      <a:pt x="5594" y="1502"/>
                      <a:pt x="5643" y="1503"/>
                      <a:pt x="5693" y="1505"/>
                    </a:cubicBezTo>
                    <a:cubicBezTo>
                      <a:pt x="5694" y="1505"/>
                      <a:pt x="5695" y="1505"/>
                      <a:pt x="5697" y="1505"/>
                    </a:cubicBezTo>
                    <a:cubicBezTo>
                      <a:pt x="5736" y="1505"/>
                      <a:pt x="5769" y="1476"/>
                      <a:pt x="5777" y="1438"/>
                    </a:cubicBezTo>
                    <a:lnTo>
                      <a:pt x="5945" y="670"/>
                    </a:lnTo>
                    <a:cubicBezTo>
                      <a:pt x="5981" y="504"/>
                      <a:pt x="6081" y="363"/>
                      <a:pt x="6223" y="271"/>
                    </a:cubicBezTo>
                    <a:cubicBezTo>
                      <a:pt x="6328" y="205"/>
                      <a:pt x="6446" y="171"/>
                      <a:pt x="6567" y="171"/>
                    </a:cubicBezTo>
                    <a:close/>
                    <a:moveTo>
                      <a:pt x="6568" y="1"/>
                    </a:moveTo>
                    <a:cubicBezTo>
                      <a:pt x="6199" y="1"/>
                      <a:pt x="5866" y="257"/>
                      <a:pt x="5784" y="633"/>
                    </a:cubicBezTo>
                    <a:lnTo>
                      <a:pt x="5630" y="1334"/>
                    </a:lnTo>
                    <a:cubicBezTo>
                      <a:pt x="5597" y="1333"/>
                      <a:pt x="5563" y="1332"/>
                      <a:pt x="5530" y="1332"/>
                    </a:cubicBezTo>
                    <a:cubicBezTo>
                      <a:pt x="5014" y="1332"/>
                      <a:pt x="4514" y="1430"/>
                      <a:pt x="4034" y="1620"/>
                    </a:cubicBezTo>
                    <a:lnTo>
                      <a:pt x="3647" y="1017"/>
                    </a:lnTo>
                    <a:cubicBezTo>
                      <a:pt x="3531" y="836"/>
                      <a:pt x="3351" y="711"/>
                      <a:pt x="3142" y="665"/>
                    </a:cubicBezTo>
                    <a:cubicBezTo>
                      <a:pt x="3084" y="653"/>
                      <a:pt x="3027" y="647"/>
                      <a:pt x="2969" y="647"/>
                    </a:cubicBezTo>
                    <a:cubicBezTo>
                      <a:pt x="2817" y="647"/>
                      <a:pt x="2667" y="690"/>
                      <a:pt x="2536" y="774"/>
                    </a:cubicBezTo>
                    <a:cubicBezTo>
                      <a:pt x="2162" y="1013"/>
                      <a:pt x="2053" y="1511"/>
                      <a:pt x="2293" y="1885"/>
                    </a:cubicBezTo>
                    <a:lnTo>
                      <a:pt x="2679" y="2488"/>
                    </a:lnTo>
                    <a:cubicBezTo>
                      <a:pt x="2282" y="2868"/>
                      <a:pt x="1972" y="3314"/>
                      <a:pt x="1753" y="3819"/>
                    </a:cubicBezTo>
                    <a:lnTo>
                      <a:pt x="1053" y="3665"/>
                    </a:lnTo>
                    <a:cubicBezTo>
                      <a:pt x="995" y="3653"/>
                      <a:pt x="937" y="3647"/>
                      <a:pt x="881" y="3647"/>
                    </a:cubicBezTo>
                    <a:cubicBezTo>
                      <a:pt x="511" y="3647"/>
                      <a:pt x="178" y="3904"/>
                      <a:pt x="96" y="4280"/>
                    </a:cubicBezTo>
                    <a:cubicBezTo>
                      <a:pt x="0" y="4713"/>
                      <a:pt x="275" y="5142"/>
                      <a:pt x="709" y="5237"/>
                    </a:cubicBezTo>
                    <a:lnTo>
                      <a:pt x="1408" y="5390"/>
                    </a:lnTo>
                    <a:cubicBezTo>
                      <a:pt x="1396" y="5939"/>
                      <a:pt x="1493" y="6476"/>
                      <a:pt x="1695" y="6986"/>
                    </a:cubicBezTo>
                    <a:lnTo>
                      <a:pt x="1091" y="7374"/>
                    </a:lnTo>
                    <a:cubicBezTo>
                      <a:pt x="717" y="7612"/>
                      <a:pt x="608" y="8110"/>
                      <a:pt x="849" y="8484"/>
                    </a:cubicBezTo>
                    <a:cubicBezTo>
                      <a:pt x="1002" y="8723"/>
                      <a:pt x="1261" y="8853"/>
                      <a:pt x="1525" y="8853"/>
                    </a:cubicBezTo>
                    <a:cubicBezTo>
                      <a:pt x="1674" y="8853"/>
                      <a:pt x="1825" y="8812"/>
                      <a:pt x="1960" y="8726"/>
                    </a:cubicBezTo>
                    <a:lnTo>
                      <a:pt x="2563" y="8340"/>
                    </a:lnTo>
                    <a:cubicBezTo>
                      <a:pt x="2941" y="8737"/>
                      <a:pt x="3389" y="9046"/>
                      <a:pt x="3893" y="9265"/>
                    </a:cubicBezTo>
                    <a:lnTo>
                      <a:pt x="3740" y="9965"/>
                    </a:lnTo>
                    <a:cubicBezTo>
                      <a:pt x="3695" y="10176"/>
                      <a:pt x="3734" y="10390"/>
                      <a:pt x="3849" y="10571"/>
                    </a:cubicBezTo>
                    <a:cubicBezTo>
                      <a:pt x="3966" y="10752"/>
                      <a:pt x="4145" y="10877"/>
                      <a:pt x="4355" y="10923"/>
                    </a:cubicBezTo>
                    <a:cubicBezTo>
                      <a:pt x="4413" y="10934"/>
                      <a:pt x="4470" y="10940"/>
                      <a:pt x="4527" y="10940"/>
                    </a:cubicBezTo>
                    <a:cubicBezTo>
                      <a:pt x="4897" y="10940"/>
                      <a:pt x="5230" y="10684"/>
                      <a:pt x="5313" y="10307"/>
                    </a:cubicBezTo>
                    <a:lnTo>
                      <a:pt x="5465" y="9609"/>
                    </a:lnTo>
                    <a:cubicBezTo>
                      <a:pt x="5497" y="9610"/>
                      <a:pt x="5528" y="9610"/>
                      <a:pt x="5559" y="9610"/>
                    </a:cubicBezTo>
                    <a:cubicBezTo>
                      <a:pt x="6078" y="9610"/>
                      <a:pt x="6581" y="9512"/>
                      <a:pt x="7062" y="9321"/>
                    </a:cubicBezTo>
                    <a:lnTo>
                      <a:pt x="7450" y="9925"/>
                    </a:lnTo>
                    <a:cubicBezTo>
                      <a:pt x="7566" y="10105"/>
                      <a:pt x="7745" y="10232"/>
                      <a:pt x="7955" y="10276"/>
                    </a:cubicBezTo>
                    <a:cubicBezTo>
                      <a:pt x="8013" y="10289"/>
                      <a:pt x="8071" y="10295"/>
                      <a:pt x="8128" y="10295"/>
                    </a:cubicBezTo>
                    <a:cubicBezTo>
                      <a:pt x="8281" y="10295"/>
                      <a:pt x="8430" y="10252"/>
                      <a:pt x="8561" y="10167"/>
                    </a:cubicBezTo>
                    <a:cubicBezTo>
                      <a:pt x="8742" y="10052"/>
                      <a:pt x="8867" y="9874"/>
                      <a:pt x="8913" y="9663"/>
                    </a:cubicBezTo>
                    <a:cubicBezTo>
                      <a:pt x="8957" y="9453"/>
                      <a:pt x="8919" y="9237"/>
                      <a:pt x="8804" y="9057"/>
                    </a:cubicBezTo>
                    <a:lnTo>
                      <a:pt x="8417" y="8454"/>
                    </a:lnTo>
                    <a:cubicBezTo>
                      <a:pt x="8814" y="8074"/>
                      <a:pt x="9125" y="7628"/>
                      <a:pt x="9343" y="7123"/>
                    </a:cubicBezTo>
                    <a:lnTo>
                      <a:pt x="10044" y="7276"/>
                    </a:lnTo>
                    <a:cubicBezTo>
                      <a:pt x="10101" y="7288"/>
                      <a:pt x="10159" y="7295"/>
                      <a:pt x="10216" y="7295"/>
                    </a:cubicBezTo>
                    <a:cubicBezTo>
                      <a:pt x="10585" y="7295"/>
                      <a:pt x="10919" y="7038"/>
                      <a:pt x="11001" y="6663"/>
                    </a:cubicBezTo>
                    <a:cubicBezTo>
                      <a:pt x="11046" y="6452"/>
                      <a:pt x="11007" y="6237"/>
                      <a:pt x="10892" y="6057"/>
                    </a:cubicBezTo>
                    <a:cubicBezTo>
                      <a:pt x="10776" y="5876"/>
                      <a:pt x="10596" y="5750"/>
                      <a:pt x="10386" y="5705"/>
                    </a:cubicBezTo>
                    <a:lnTo>
                      <a:pt x="9687" y="5552"/>
                    </a:lnTo>
                    <a:cubicBezTo>
                      <a:pt x="9698" y="5002"/>
                      <a:pt x="9603" y="4467"/>
                      <a:pt x="9401" y="3955"/>
                    </a:cubicBezTo>
                    <a:lnTo>
                      <a:pt x="10004" y="3569"/>
                    </a:lnTo>
                    <a:cubicBezTo>
                      <a:pt x="10377" y="3330"/>
                      <a:pt x="10486" y="2832"/>
                      <a:pt x="10246" y="2459"/>
                    </a:cubicBezTo>
                    <a:cubicBezTo>
                      <a:pt x="10093" y="2219"/>
                      <a:pt x="9834" y="2089"/>
                      <a:pt x="9569" y="2089"/>
                    </a:cubicBezTo>
                    <a:cubicBezTo>
                      <a:pt x="9421" y="2089"/>
                      <a:pt x="9270" y="2130"/>
                      <a:pt x="9136" y="2216"/>
                    </a:cubicBezTo>
                    <a:lnTo>
                      <a:pt x="8532" y="2602"/>
                    </a:lnTo>
                    <a:cubicBezTo>
                      <a:pt x="8153" y="2205"/>
                      <a:pt x="7706" y="1895"/>
                      <a:pt x="7201" y="1676"/>
                    </a:cubicBezTo>
                    <a:lnTo>
                      <a:pt x="7354" y="977"/>
                    </a:lnTo>
                    <a:cubicBezTo>
                      <a:pt x="7450" y="544"/>
                      <a:pt x="7175" y="114"/>
                      <a:pt x="6741" y="20"/>
                    </a:cubicBezTo>
                    <a:cubicBezTo>
                      <a:pt x="6683" y="7"/>
                      <a:pt x="6625" y="1"/>
                      <a:pt x="6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0"/>
              <p:cNvSpPr/>
              <p:nvPr/>
            </p:nvSpPr>
            <p:spPr>
              <a:xfrm>
                <a:off x="7449924" y="3047890"/>
                <a:ext cx="378823" cy="373968"/>
              </a:xfrm>
              <a:custGeom>
                <a:rect b="b" l="l" r="r" t="t"/>
                <a:pathLst>
                  <a:path extrusionOk="0" h="6008" w="6086">
                    <a:moveTo>
                      <a:pt x="3044" y="1369"/>
                    </a:moveTo>
                    <a:cubicBezTo>
                      <a:pt x="3345" y="1369"/>
                      <a:pt x="3650" y="1452"/>
                      <a:pt x="3922" y="1626"/>
                    </a:cubicBezTo>
                    <a:cubicBezTo>
                      <a:pt x="4684" y="2113"/>
                      <a:pt x="4907" y="3125"/>
                      <a:pt x="4421" y="3886"/>
                    </a:cubicBezTo>
                    <a:cubicBezTo>
                      <a:pt x="4108" y="4375"/>
                      <a:pt x="3579" y="4642"/>
                      <a:pt x="3039" y="4642"/>
                    </a:cubicBezTo>
                    <a:cubicBezTo>
                      <a:pt x="2738" y="4642"/>
                      <a:pt x="2434" y="4559"/>
                      <a:pt x="2161" y="4384"/>
                    </a:cubicBezTo>
                    <a:cubicBezTo>
                      <a:pt x="1400" y="3898"/>
                      <a:pt x="1176" y="2886"/>
                      <a:pt x="1663" y="2124"/>
                    </a:cubicBezTo>
                    <a:cubicBezTo>
                      <a:pt x="1975" y="1636"/>
                      <a:pt x="2503" y="1369"/>
                      <a:pt x="3044" y="1369"/>
                    </a:cubicBezTo>
                    <a:close/>
                    <a:moveTo>
                      <a:pt x="2471" y="1"/>
                    </a:moveTo>
                    <a:cubicBezTo>
                      <a:pt x="2442" y="1"/>
                      <a:pt x="2413" y="4"/>
                      <a:pt x="2384" y="10"/>
                    </a:cubicBezTo>
                    <a:cubicBezTo>
                      <a:pt x="2168" y="58"/>
                      <a:pt x="2029" y="272"/>
                      <a:pt x="2078" y="489"/>
                    </a:cubicBezTo>
                    <a:lnTo>
                      <a:pt x="2173" y="917"/>
                    </a:lnTo>
                    <a:cubicBezTo>
                      <a:pt x="1879" y="1039"/>
                      <a:pt x="1609" y="1224"/>
                      <a:pt x="1385" y="1467"/>
                    </a:cubicBezTo>
                    <a:lnTo>
                      <a:pt x="1017" y="1231"/>
                    </a:lnTo>
                    <a:cubicBezTo>
                      <a:pt x="950" y="1188"/>
                      <a:pt x="875" y="1167"/>
                      <a:pt x="801" y="1167"/>
                    </a:cubicBezTo>
                    <a:cubicBezTo>
                      <a:pt x="668" y="1167"/>
                      <a:pt x="538" y="1233"/>
                      <a:pt x="461" y="1353"/>
                    </a:cubicBezTo>
                    <a:cubicBezTo>
                      <a:pt x="342" y="1540"/>
                      <a:pt x="397" y="1789"/>
                      <a:pt x="584" y="1908"/>
                    </a:cubicBezTo>
                    <a:lnTo>
                      <a:pt x="952" y="2144"/>
                    </a:lnTo>
                    <a:cubicBezTo>
                      <a:pt x="826" y="2450"/>
                      <a:pt x="772" y="2772"/>
                      <a:pt x="783" y="3089"/>
                    </a:cubicBezTo>
                    <a:lnTo>
                      <a:pt x="356" y="3185"/>
                    </a:lnTo>
                    <a:cubicBezTo>
                      <a:pt x="139" y="3232"/>
                      <a:pt x="1" y="3446"/>
                      <a:pt x="49" y="3663"/>
                    </a:cubicBezTo>
                    <a:cubicBezTo>
                      <a:pt x="91" y="3851"/>
                      <a:pt x="256" y="3979"/>
                      <a:pt x="441" y="3979"/>
                    </a:cubicBezTo>
                    <a:cubicBezTo>
                      <a:pt x="470" y="3979"/>
                      <a:pt x="499" y="3976"/>
                      <a:pt x="528" y="3969"/>
                    </a:cubicBezTo>
                    <a:lnTo>
                      <a:pt x="955" y="3875"/>
                    </a:lnTo>
                    <a:cubicBezTo>
                      <a:pt x="1078" y="4168"/>
                      <a:pt x="1264" y="4437"/>
                      <a:pt x="1505" y="4661"/>
                    </a:cubicBezTo>
                    <a:lnTo>
                      <a:pt x="1270" y="5030"/>
                    </a:lnTo>
                    <a:cubicBezTo>
                      <a:pt x="1150" y="5217"/>
                      <a:pt x="1204" y="5466"/>
                      <a:pt x="1391" y="5585"/>
                    </a:cubicBezTo>
                    <a:cubicBezTo>
                      <a:pt x="1458" y="5628"/>
                      <a:pt x="1534" y="5649"/>
                      <a:pt x="1608" y="5649"/>
                    </a:cubicBezTo>
                    <a:cubicBezTo>
                      <a:pt x="1740" y="5649"/>
                      <a:pt x="1870" y="5583"/>
                      <a:pt x="1946" y="5464"/>
                    </a:cubicBezTo>
                    <a:lnTo>
                      <a:pt x="2183" y="5095"/>
                    </a:lnTo>
                    <a:cubicBezTo>
                      <a:pt x="2461" y="5209"/>
                      <a:pt x="2752" y="5265"/>
                      <a:pt x="3041" y="5265"/>
                    </a:cubicBezTo>
                    <a:cubicBezTo>
                      <a:pt x="3070" y="5265"/>
                      <a:pt x="3099" y="5265"/>
                      <a:pt x="3129" y="5263"/>
                    </a:cubicBezTo>
                    <a:lnTo>
                      <a:pt x="3223" y="5692"/>
                    </a:lnTo>
                    <a:cubicBezTo>
                      <a:pt x="3265" y="5880"/>
                      <a:pt x="3431" y="6008"/>
                      <a:pt x="3615" y="6008"/>
                    </a:cubicBezTo>
                    <a:cubicBezTo>
                      <a:pt x="3643" y="6008"/>
                      <a:pt x="3672" y="6005"/>
                      <a:pt x="3701" y="5998"/>
                    </a:cubicBezTo>
                    <a:cubicBezTo>
                      <a:pt x="3918" y="5950"/>
                      <a:pt x="4056" y="5736"/>
                      <a:pt x="4009" y="5520"/>
                    </a:cubicBezTo>
                    <a:lnTo>
                      <a:pt x="3913" y="5091"/>
                    </a:lnTo>
                    <a:cubicBezTo>
                      <a:pt x="4207" y="4970"/>
                      <a:pt x="4477" y="4784"/>
                      <a:pt x="4701" y="4541"/>
                    </a:cubicBezTo>
                    <a:lnTo>
                      <a:pt x="5069" y="4778"/>
                    </a:lnTo>
                    <a:cubicBezTo>
                      <a:pt x="5136" y="4820"/>
                      <a:pt x="5211" y="4841"/>
                      <a:pt x="5285" y="4841"/>
                    </a:cubicBezTo>
                    <a:cubicBezTo>
                      <a:pt x="5418" y="4841"/>
                      <a:pt x="5548" y="4775"/>
                      <a:pt x="5624" y="4655"/>
                    </a:cubicBezTo>
                    <a:cubicBezTo>
                      <a:pt x="5744" y="4467"/>
                      <a:pt x="5690" y="4219"/>
                      <a:pt x="5503" y="4100"/>
                    </a:cubicBezTo>
                    <a:lnTo>
                      <a:pt x="5135" y="3864"/>
                    </a:lnTo>
                    <a:cubicBezTo>
                      <a:pt x="5260" y="3558"/>
                      <a:pt x="5314" y="3237"/>
                      <a:pt x="5303" y="2918"/>
                    </a:cubicBezTo>
                    <a:lnTo>
                      <a:pt x="5731" y="2824"/>
                    </a:lnTo>
                    <a:cubicBezTo>
                      <a:pt x="5947" y="2776"/>
                      <a:pt x="6085" y="2562"/>
                      <a:pt x="6037" y="2345"/>
                    </a:cubicBezTo>
                    <a:cubicBezTo>
                      <a:pt x="5995" y="2157"/>
                      <a:pt x="5829" y="2029"/>
                      <a:pt x="5645" y="2029"/>
                    </a:cubicBezTo>
                    <a:cubicBezTo>
                      <a:pt x="5616" y="2029"/>
                      <a:pt x="5587" y="2033"/>
                      <a:pt x="5558" y="2039"/>
                    </a:cubicBezTo>
                    <a:lnTo>
                      <a:pt x="5130" y="2133"/>
                    </a:lnTo>
                    <a:cubicBezTo>
                      <a:pt x="5008" y="1841"/>
                      <a:pt x="4823" y="1570"/>
                      <a:pt x="4580" y="1346"/>
                    </a:cubicBezTo>
                    <a:lnTo>
                      <a:pt x="4816" y="977"/>
                    </a:lnTo>
                    <a:cubicBezTo>
                      <a:pt x="4935" y="791"/>
                      <a:pt x="4881" y="541"/>
                      <a:pt x="4695" y="422"/>
                    </a:cubicBezTo>
                    <a:cubicBezTo>
                      <a:pt x="4628" y="379"/>
                      <a:pt x="4553" y="359"/>
                      <a:pt x="4479" y="359"/>
                    </a:cubicBezTo>
                    <a:cubicBezTo>
                      <a:pt x="4346" y="359"/>
                      <a:pt x="4216" y="425"/>
                      <a:pt x="4139" y="545"/>
                    </a:cubicBezTo>
                    <a:lnTo>
                      <a:pt x="3903" y="913"/>
                    </a:lnTo>
                    <a:cubicBezTo>
                      <a:pt x="3623" y="798"/>
                      <a:pt x="3330" y="742"/>
                      <a:pt x="3039" y="742"/>
                    </a:cubicBezTo>
                    <a:cubicBezTo>
                      <a:pt x="3012" y="742"/>
                      <a:pt x="2984" y="743"/>
                      <a:pt x="2957" y="744"/>
                    </a:cubicBezTo>
                    <a:lnTo>
                      <a:pt x="2863" y="316"/>
                    </a:lnTo>
                    <a:cubicBezTo>
                      <a:pt x="2822" y="128"/>
                      <a:pt x="2655" y="1"/>
                      <a:pt x="24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0"/>
              <p:cNvSpPr/>
              <p:nvPr/>
            </p:nvSpPr>
            <p:spPr>
              <a:xfrm>
                <a:off x="7444322" y="3042537"/>
                <a:ext cx="388284" cy="384487"/>
              </a:xfrm>
              <a:custGeom>
                <a:rect b="b" l="l" r="r" t="t"/>
                <a:pathLst>
                  <a:path extrusionOk="0" h="6177" w="6238">
                    <a:moveTo>
                      <a:pt x="3135" y="1538"/>
                    </a:moveTo>
                    <a:cubicBezTo>
                      <a:pt x="3427" y="1538"/>
                      <a:pt x="3716" y="1621"/>
                      <a:pt x="3969" y="1781"/>
                    </a:cubicBezTo>
                    <a:cubicBezTo>
                      <a:pt x="4690" y="2241"/>
                      <a:pt x="4901" y="3204"/>
                      <a:pt x="4441" y="3926"/>
                    </a:cubicBezTo>
                    <a:cubicBezTo>
                      <a:pt x="4218" y="4275"/>
                      <a:pt x="3871" y="4517"/>
                      <a:pt x="3467" y="4606"/>
                    </a:cubicBezTo>
                    <a:cubicBezTo>
                      <a:pt x="3354" y="4631"/>
                      <a:pt x="3241" y="4643"/>
                      <a:pt x="3129" y="4643"/>
                    </a:cubicBezTo>
                    <a:cubicBezTo>
                      <a:pt x="2836" y="4643"/>
                      <a:pt x="2549" y="4560"/>
                      <a:pt x="2296" y="4399"/>
                    </a:cubicBezTo>
                    <a:cubicBezTo>
                      <a:pt x="1947" y="4176"/>
                      <a:pt x="1706" y="3829"/>
                      <a:pt x="1616" y="3424"/>
                    </a:cubicBezTo>
                    <a:cubicBezTo>
                      <a:pt x="1527" y="3020"/>
                      <a:pt x="1601" y="2603"/>
                      <a:pt x="1824" y="2255"/>
                    </a:cubicBezTo>
                    <a:cubicBezTo>
                      <a:pt x="2047" y="1904"/>
                      <a:pt x="2393" y="1663"/>
                      <a:pt x="2798" y="1574"/>
                    </a:cubicBezTo>
                    <a:cubicBezTo>
                      <a:pt x="2911" y="1549"/>
                      <a:pt x="3024" y="1538"/>
                      <a:pt x="3135" y="1538"/>
                    </a:cubicBezTo>
                    <a:close/>
                    <a:moveTo>
                      <a:pt x="3136" y="1370"/>
                    </a:moveTo>
                    <a:cubicBezTo>
                      <a:pt x="3012" y="1370"/>
                      <a:pt x="2887" y="1384"/>
                      <a:pt x="2763" y="1411"/>
                    </a:cubicBezTo>
                    <a:cubicBezTo>
                      <a:pt x="2315" y="1510"/>
                      <a:pt x="1932" y="1778"/>
                      <a:pt x="1684" y="2164"/>
                    </a:cubicBezTo>
                    <a:cubicBezTo>
                      <a:pt x="1437" y="2552"/>
                      <a:pt x="1355" y="3012"/>
                      <a:pt x="1453" y="3461"/>
                    </a:cubicBezTo>
                    <a:cubicBezTo>
                      <a:pt x="1552" y="3910"/>
                      <a:pt x="1821" y="4292"/>
                      <a:pt x="2207" y="4540"/>
                    </a:cubicBezTo>
                    <a:cubicBezTo>
                      <a:pt x="2487" y="4719"/>
                      <a:pt x="2804" y="4811"/>
                      <a:pt x="3129" y="4811"/>
                    </a:cubicBezTo>
                    <a:cubicBezTo>
                      <a:pt x="3253" y="4811"/>
                      <a:pt x="3378" y="4797"/>
                      <a:pt x="3504" y="4771"/>
                    </a:cubicBezTo>
                    <a:cubicBezTo>
                      <a:pt x="3952" y="4673"/>
                      <a:pt x="4335" y="4404"/>
                      <a:pt x="4583" y="4017"/>
                    </a:cubicBezTo>
                    <a:cubicBezTo>
                      <a:pt x="5093" y="3218"/>
                      <a:pt x="4858" y="2153"/>
                      <a:pt x="4059" y="1642"/>
                    </a:cubicBezTo>
                    <a:cubicBezTo>
                      <a:pt x="3780" y="1463"/>
                      <a:pt x="3461" y="1370"/>
                      <a:pt x="3136" y="1370"/>
                    </a:cubicBezTo>
                    <a:close/>
                    <a:moveTo>
                      <a:pt x="2561" y="168"/>
                    </a:moveTo>
                    <a:cubicBezTo>
                      <a:pt x="2622" y="168"/>
                      <a:pt x="2681" y="185"/>
                      <a:pt x="2733" y="218"/>
                    </a:cubicBezTo>
                    <a:cubicBezTo>
                      <a:pt x="2804" y="263"/>
                      <a:pt x="2854" y="335"/>
                      <a:pt x="2872" y="418"/>
                    </a:cubicBezTo>
                    <a:lnTo>
                      <a:pt x="2981" y="913"/>
                    </a:lnTo>
                    <a:lnTo>
                      <a:pt x="3051" y="911"/>
                    </a:lnTo>
                    <a:cubicBezTo>
                      <a:pt x="3079" y="910"/>
                      <a:pt x="3106" y="909"/>
                      <a:pt x="3134" y="909"/>
                    </a:cubicBezTo>
                    <a:cubicBezTo>
                      <a:pt x="3419" y="909"/>
                      <a:pt x="3696" y="964"/>
                      <a:pt x="3962" y="1073"/>
                    </a:cubicBezTo>
                    <a:lnTo>
                      <a:pt x="4027" y="1100"/>
                    </a:lnTo>
                    <a:lnTo>
                      <a:pt x="4300" y="672"/>
                    </a:lnTo>
                    <a:cubicBezTo>
                      <a:pt x="4346" y="600"/>
                      <a:pt x="4417" y="552"/>
                      <a:pt x="4500" y="533"/>
                    </a:cubicBezTo>
                    <a:cubicBezTo>
                      <a:pt x="4523" y="528"/>
                      <a:pt x="4546" y="525"/>
                      <a:pt x="4569" y="525"/>
                    </a:cubicBezTo>
                    <a:cubicBezTo>
                      <a:pt x="4629" y="525"/>
                      <a:pt x="4688" y="543"/>
                      <a:pt x="4740" y="576"/>
                    </a:cubicBezTo>
                    <a:cubicBezTo>
                      <a:pt x="4888" y="671"/>
                      <a:pt x="4932" y="867"/>
                      <a:pt x="4837" y="1016"/>
                    </a:cubicBezTo>
                    <a:lnTo>
                      <a:pt x="4563" y="1444"/>
                    </a:lnTo>
                    <a:lnTo>
                      <a:pt x="4615" y="1492"/>
                    </a:lnTo>
                    <a:cubicBezTo>
                      <a:pt x="4847" y="1706"/>
                      <a:pt x="5024" y="1960"/>
                      <a:pt x="5145" y="2251"/>
                    </a:cubicBezTo>
                    <a:lnTo>
                      <a:pt x="5172" y="2316"/>
                    </a:lnTo>
                    <a:lnTo>
                      <a:pt x="5668" y="2207"/>
                    </a:lnTo>
                    <a:cubicBezTo>
                      <a:pt x="5691" y="2202"/>
                      <a:pt x="5714" y="2199"/>
                      <a:pt x="5737" y="2199"/>
                    </a:cubicBezTo>
                    <a:cubicBezTo>
                      <a:pt x="5797" y="2199"/>
                      <a:pt x="5856" y="2217"/>
                      <a:pt x="5907" y="2250"/>
                    </a:cubicBezTo>
                    <a:cubicBezTo>
                      <a:pt x="5979" y="2294"/>
                      <a:pt x="6028" y="2366"/>
                      <a:pt x="6046" y="2449"/>
                    </a:cubicBezTo>
                    <a:cubicBezTo>
                      <a:pt x="6065" y="2532"/>
                      <a:pt x="6049" y="2618"/>
                      <a:pt x="6004" y="2690"/>
                    </a:cubicBezTo>
                    <a:cubicBezTo>
                      <a:pt x="5958" y="2760"/>
                      <a:pt x="5887" y="2810"/>
                      <a:pt x="5804" y="2828"/>
                    </a:cubicBezTo>
                    <a:lnTo>
                      <a:pt x="5309" y="2937"/>
                    </a:lnTo>
                    <a:lnTo>
                      <a:pt x="5311" y="3007"/>
                    </a:lnTo>
                    <a:cubicBezTo>
                      <a:pt x="5322" y="3321"/>
                      <a:pt x="5268" y="3627"/>
                      <a:pt x="5149" y="3917"/>
                    </a:cubicBezTo>
                    <a:lnTo>
                      <a:pt x="5122" y="3983"/>
                    </a:lnTo>
                    <a:lnTo>
                      <a:pt x="5549" y="4257"/>
                    </a:lnTo>
                    <a:cubicBezTo>
                      <a:pt x="5621" y="4301"/>
                      <a:pt x="5671" y="4373"/>
                      <a:pt x="5688" y="4456"/>
                    </a:cubicBezTo>
                    <a:cubicBezTo>
                      <a:pt x="5707" y="4539"/>
                      <a:pt x="5692" y="4625"/>
                      <a:pt x="5646" y="4696"/>
                    </a:cubicBezTo>
                    <a:cubicBezTo>
                      <a:pt x="5585" y="4791"/>
                      <a:pt x="5482" y="4843"/>
                      <a:pt x="5377" y="4843"/>
                    </a:cubicBezTo>
                    <a:cubicBezTo>
                      <a:pt x="5318" y="4843"/>
                      <a:pt x="5259" y="4827"/>
                      <a:pt x="5206" y="4793"/>
                    </a:cubicBezTo>
                    <a:lnTo>
                      <a:pt x="4778" y="4519"/>
                    </a:lnTo>
                    <a:lnTo>
                      <a:pt x="4730" y="4571"/>
                    </a:lnTo>
                    <a:cubicBezTo>
                      <a:pt x="4516" y="4802"/>
                      <a:pt x="4260" y="4980"/>
                      <a:pt x="3971" y="5100"/>
                    </a:cubicBezTo>
                    <a:lnTo>
                      <a:pt x="3907" y="5128"/>
                    </a:lnTo>
                    <a:lnTo>
                      <a:pt x="4016" y="5623"/>
                    </a:lnTo>
                    <a:cubicBezTo>
                      <a:pt x="4033" y="5706"/>
                      <a:pt x="4018" y="5793"/>
                      <a:pt x="3972" y="5863"/>
                    </a:cubicBezTo>
                    <a:cubicBezTo>
                      <a:pt x="3927" y="5935"/>
                      <a:pt x="3856" y="5985"/>
                      <a:pt x="3773" y="6002"/>
                    </a:cubicBezTo>
                    <a:cubicBezTo>
                      <a:pt x="3750" y="6007"/>
                      <a:pt x="3728" y="6009"/>
                      <a:pt x="3705" y="6009"/>
                    </a:cubicBezTo>
                    <a:cubicBezTo>
                      <a:pt x="3644" y="6009"/>
                      <a:pt x="3584" y="5992"/>
                      <a:pt x="3533" y="5960"/>
                    </a:cubicBezTo>
                    <a:cubicBezTo>
                      <a:pt x="3461" y="5914"/>
                      <a:pt x="3412" y="5842"/>
                      <a:pt x="3394" y="5759"/>
                    </a:cubicBezTo>
                    <a:lnTo>
                      <a:pt x="3285" y="5264"/>
                    </a:lnTo>
                    <a:lnTo>
                      <a:pt x="3213" y="5265"/>
                    </a:lnTo>
                    <a:cubicBezTo>
                      <a:pt x="3186" y="5266"/>
                      <a:pt x="3159" y="5267"/>
                      <a:pt x="3131" y="5267"/>
                    </a:cubicBezTo>
                    <a:cubicBezTo>
                      <a:pt x="2847" y="5267"/>
                      <a:pt x="2568" y="5212"/>
                      <a:pt x="2303" y="5103"/>
                    </a:cubicBezTo>
                    <a:lnTo>
                      <a:pt x="2238" y="5076"/>
                    </a:lnTo>
                    <a:lnTo>
                      <a:pt x="1964" y="5504"/>
                    </a:lnTo>
                    <a:cubicBezTo>
                      <a:pt x="1903" y="5599"/>
                      <a:pt x="1800" y="5651"/>
                      <a:pt x="1695" y="5651"/>
                    </a:cubicBezTo>
                    <a:cubicBezTo>
                      <a:pt x="1637" y="5651"/>
                      <a:pt x="1578" y="5635"/>
                      <a:pt x="1525" y="5602"/>
                    </a:cubicBezTo>
                    <a:cubicBezTo>
                      <a:pt x="1453" y="5556"/>
                      <a:pt x="1403" y="5484"/>
                      <a:pt x="1386" y="5401"/>
                    </a:cubicBezTo>
                    <a:cubicBezTo>
                      <a:pt x="1367" y="5318"/>
                      <a:pt x="1383" y="5233"/>
                      <a:pt x="1428" y="5162"/>
                    </a:cubicBezTo>
                    <a:lnTo>
                      <a:pt x="1702" y="4733"/>
                    </a:lnTo>
                    <a:lnTo>
                      <a:pt x="1650" y="4685"/>
                    </a:lnTo>
                    <a:cubicBezTo>
                      <a:pt x="1419" y="4471"/>
                      <a:pt x="1242" y="4217"/>
                      <a:pt x="1121" y="3927"/>
                    </a:cubicBezTo>
                    <a:lnTo>
                      <a:pt x="1093" y="3862"/>
                    </a:lnTo>
                    <a:lnTo>
                      <a:pt x="598" y="3971"/>
                    </a:lnTo>
                    <a:cubicBezTo>
                      <a:pt x="575" y="3976"/>
                      <a:pt x="553" y="3979"/>
                      <a:pt x="530" y="3979"/>
                    </a:cubicBezTo>
                    <a:cubicBezTo>
                      <a:pt x="384" y="3979"/>
                      <a:pt x="252" y="3877"/>
                      <a:pt x="219" y="3728"/>
                    </a:cubicBezTo>
                    <a:cubicBezTo>
                      <a:pt x="182" y="3557"/>
                      <a:pt x="291" y="3387"/>
                      <a:pt x="462" y="3350"/>
                    </a:cubicBezTo>
                    <a:lnTo>
                      <a:pt x="957" y="3241"/>
                    </a:lnTo>
                    <a:lnTo>
                      <a:pt x="955" y="3170"/>
                    </a:lnTo>
                    <a:cubicBezTo>
                      <a:pt x="943" y="2857"/>
                      <a:pt x="998" y="2550"/>
                      <a:pt x="1117" y="2260"/>
                    </a:cubicBezTo>
                    <a:lnTo>
                      <a:pt x="1144" y="2195"/>
                    </a:lnTo>
                    <a:lnTo>
                      <a:pt x="716" y="1922"/>
                    </a:lnTo>
                    <a:cubicBezTo>
                      <a:pt x="645" y="1876"/>
                      <a:pt x="595" y="1804"/>
                      <a:pt x="577" y="1721"/>
                    </a:cubicBezTo>
                    <a:cubicBezTo>
                      <a:pt x="559" y="1638"/>
                      <a:pt x="574" y="1553"/>
                      <a:pt x="620" y="1482"/>
                    </a:cubicBezTo>
                    <a:cubicBezTo>
                      <a:pt x="681" y="1386"/>
                      <a:pt x="784" y="1335"/>
                      <a:pt x="889" y="1335"/>
                    </a:cubicBezTo>
                    <a:cubicBezTo>
                      <a:pt x="948" y="1335"/>
                      <a:pt x="1007" y="1351"/>
                      <a:pt x="1060" y="1384"/>
                    </a:cubicBezTo>
                    <a:lnTo>
                      <a:pt x="1487" y="1658"/>
                    </a:lnTo>
                    <a:lnTo>
                      <a:pt x="1536" y="1606"/>
                    </a:lnTo>
                    <a:cubicBezTo>
                      <a:pt x="1750" y="1375"/>
                      <a:pt x="2004" y="1197"/>
                      <a:pt x="2295" y="1077"/>
                    </a:cubicBezTo>
                    <a:lnTo>
                      <a:pt x="2359" y="1050"/>
                    </a:lnTo>
                    <a:lnTo>
                      <a:pt x="2250" y="554"/>
                    </a:lnTo>
                    <a:cubicBezTo>
                      <a:pt x="2233" y="471"/>
                      <a:pt x="2248" y="386"/>
                      <a:pt x="2294" y="314"/>
                    </a:cubicBezTo>
                    <a:cubicBezTo>
                      <a:pt x="2338" y="242"/>
                      <a:pt x="2410" y="194"/>
                      <a:pt x="2493" y="175"/>
                    </a:cubicBezTo>
                    <a:cubicBezTo>
                      <a:pt x="2516" y="170"/>
                      <a:pt x="2538" y="168"/>
                      <a:pt x="2561" y="168"/>
                    </a:cubicBezTo>
                    <a:close/>
                    <a:moveTo>
                      <a:pt x="2562" y="1"/>
                    </a:moveTo>
                    <a:cubicBezTo>
                      <a:pt x="2526" y="1"/>
                      <a:pt x="2491" y="5"/>
                      <a:pt x="2456" y="13"/>
                    </a:cubicBezTo>
                    <a:cubicBezTo>
                      <a:pt x="2329" y="41"/>
                      <a:pt x="2221" y="117"/>
                      <a:pt x="2151" y="226"/>
                    </a:cubicBezTo>
                    <a:cubicBezTo>
                      <a:pt x="2081" y="335"/>
                      <a:pt x="2057" y="465"/>
                      <a:pt x="2086" y="591"/>
                    </a:cubicBezTo>
                    <a:lnTo>
                      <a:pt x="2165" y="952"/>
                    </a:lnTo>
                    <a:cubicBezTo>
                      <a:pt x="1901" y="1072"/>
                      <a:pt x="1665" y="1237"/>
                      <a:pt x="1460" y="1444"/>
                    </a:cubicBezTo>
                    <a:lnTo>
                      <a:pt x="1149" y="1245"/>
                    </a:lnTo>
                    <a:cubicBezTo>
                      <a:pt x="1069" y="1194"/>
                      <a:pt x="978" y="1169"/>
                      <a:pt x="889" y="1169"/>
                    </a:cubicBezTo>
                    <a:cubicBezTo>
                      <a:pt x="729" y="1169"/>
                      <a:pt x="571" y="1248"/>
                      <a:pt x="479" y="1393"/>
                    </a:cubicBezTo>
                    <a:cubicBezTo>
                      <a:pt x="334" y="1619"/>
                      <a:pt x="401" y="1920"/>
                      <a:pt x="626" y="2064"/>
                    </a:cubicBezTo>
                    <a:lnTo>
                      <a:pt x="937" y="2262"/>
                    </a:lnTo>
                    <a:cubicBezTo>
                      <a:pt x="836" y="2534"/>
                      <a:pt x="785" y="2817"/>
                      <a:pt x="787" y="3108"/>
                    </a:cubicBezTo>
                    <a:lnTo>
                      <a:pt x="427" y="3188"/>
                    </a:lnTo>
                    <a:cubicBezTo>
                      <a:pt x="164" y="3246"/>
                      <a:pt x="0" y="3505"/>
                      <a:pt x="57" y="3766"/>
                    </a:cubicBezTo>
                    <a:cubicBezTo>
                      <a:pt x="107" y="3992"/>
                      <a:pt x="309" y="4146"/>
                      <a:pt x="532" y="4146"/>
                    </a:cubicBezTo>
                    <a:cubicBezTo>
                      <a:pt x="566" y="4146"/>
                      <a:pt x="601" y="4143"/>
                      <a:pt x="635" y="4135"/>
                    </a:cubicBezTo>
                    <a:lnTo>
                      <a:pt x="997" y="4056"/>
                    </a:lnTo>
                    <a:cubicBezTo>
                      <a:pt x="1116" y="4321"/>
                      <a:pt x="1280" y="4558"/>
                      <a:pt x="1487" y="4761"/>
                    </a:cubicBezTo>
                    <a:lnTo>
                      <a:pt x="1289" y="5072"/>
                    </a:lnTo>
                    <a:cubicBezTo>
                      <a:pt x="1220" y="5181"/>
                      <a:pt x="1197" y="5311"/>
                      <a:pt x="1225" y="5438"/>
                    </a:cubicBezTo>
                    <a:cubicBezTo>
                      <a:pt x="1253" y="5565"/>
                      <a:pt x="1329" y="5673"/>
                      <a:pt x="1438" y="5743"/>
                    </a:cubicBezTo>
                    <a:cubicBezTo>
                      <a:pt x="1518" y="5794"/>
                      <a:pt x="1609" y="5819"/>
                      <a:pt x="1698" y="5819"/>
                    </a:cubicBezTo>
                    <a:cubicBezTo>
                      <a:pt x="1858" y="5819"/>
                      <a:pt x="2015" y="5740"/>
                      <a:pt x="2108" y="5595"/>
                    </a:cubicBezTo>
                    <a:lnTo>
                      <a:pt x="2306" y="5284"/>
                    </a:lnTo>
                    <a:cubicBezTo>
                      <a:pt x="2559" y="5378"/>
                      <a:pt x="2823" y="5434"/>
                      <a:pt x="3091" y="5434"/>
                    </a:cubicBezTo>
                    <a:cubicBezTo>
                      <a:pt x="3111" y="5434"/>
                      <a:pt x="3132" y="5434"/>
                      <a:pt x="3152" y="5433"/>
                    </a:cubicBezTo>
                    <a:lnTo>
                      <a:pt x="3232" y="5795"/>
                    </a:lnTo>
                    <a:cubicBezTo>
                      <a:pt x="3260" y="5922"/>
                      <a:pt x="3336" y="6029"/>
                      <a:pt x="3445" y="6100"/>
                    </a:cubicBezTo>
                    <a:cubicBezTo>
                      <a:pt x="3523" y="6151"/>
                      <a:pt x="3613" y="6177"/>
                      <a:pt x="3704" y="6177"/>
                    </a:cubicBezTo>
                    <a:cubicBezTo>
                      <a:pt x="3738" y="6177"/>
                      <a:pt x="3774" y="6172"/>
                      <a:pt x="3810" y="6164"/>
                    </a:cubicBezTo>
                    <a:cubicBezTo>
                      <a:pt x="3938" y="6136"/>
                      <a:pt x="4045" y="6060"/>
                      <a:pt x="4115" y="5951"/>
                    </a:cubicBezTo>
                    <a:cubicBezTo>
                      <a:pt x="4185" y="5842"/>
                      <a:pt x="4209" y="5713"/>
                      <a:pt x="4179" y="5586"/>
                    </a:cubicBezTo>
                    <a:lnTo>
                      <a:pt x="4101" y="5225"/>
                    </a:lnTo>
                    <a:cubicBezTo>
                      <a:pt x="4365" y="5106"/>
                      <a:pt x="4601" y="4941"/>
                      <a:pt x="4805" y="4733"/>
                    </a:cubicBezTo>
                    <a:lnTo>
                      <a:pt x="5117" y="4932"/>
                    </a:lnTo>
                    <a:cubicBezTo>
                      <a:pt x="5197" y="4983"/>
                      <a:pt x="5288" y="5008"/>
                      <a:pt x="5377" y="5008"/>
                    </a:cubicBezTo>
                    <a:cubicBezTo>
                      <a:pt x="5537" y="5008"/>
                      <a:pt x="5694" y="4929"/>
                      <a:pt x="5787" y="4784"/>
                    </a:cubicBezTo>
                    <a:cubicBezTo>
                      <a:pt x="5858" y="4675"/>
                      <a:pt x="5879" y="4545"/>
                      <a:pt x="5852" y="4419"/>
                    </a:cubicBezTo>
                    <a:cubicBezTo>
                      <a:pt x="5823" y="4291"/>
                      <a:pt x="5749" y="4183"/>
                      <a:pt x="5640" y="4113"/>
                    </a:cubicBezTo>
                    <a:lnTo>
                      <a:pt x="5328" y="3915"/>
                    </a:lnTo>
                    <a:cubicBezTo>
                      <a:pt x="5430" y="3643"/>
                      <a:pt x="5481" y="3360"/>
                      <a:pt x="5479" y="3069"/>
                    </a:cubicBezTo>
                    <a:lnTo>
                      <a:pt x="5839" y="2989"/>
                    </a:lnTo>
                    <a:cubicBezTo>
                      <a:pt x="5967" y="2961"/>
                      <a:pt x="6073" y="2886"/>
                      <a:pt x="6144" y="2777"/>
                    </a:cubicBezTo>
                    <a:cubicBezTo>
                      <a:pt x="6214" y="2668"/>
                      <a:pt x="6237" y="2538"/>
                      <a:pt x="6208" y="2411"/>
                    </a:cubicBezTo>
                    <a:cubicBezTo>
                      <a:pt x="6180" y="2284"/>
                      <a:pt x="6105" y="2177"/>
                      <a:pt x="5996" y="2106"/>
                    </a:cubicBezTo>
                    <a:cubicBezTo>
                      <a:pt x="5917" y="2056"/>
                      <a:pt x="5827" y="2030"/>
                      <a:pt x="5736" y="2030"/>
                    </a:cubicBezTo>
                    <a:cubicBezTo>
                      <a:pt x="5701" y="2030"/>
                      <a:pt x="5665" y="2034"/>
                      <a:pt x="5630" y="2042"/>
                    </a:cubicBezTo>
                    <a:lnTo>
                      <a:pt x="5269" y="2121"/>
                    </a:lnTo>
                    <a:cubicBezTo>
                      <a:pt x="5150" y="1856"/>
                      <a:pt x="4986" y="1620"/>
                      <a:pt x="4778" y="1416"/>
                    </a:cubicBezTo>
                    <a:lnTo>
                      <a:pt x="4977" y="1105"/>
                    </a:lnTo>
                    <a:cubicBezTo>
                      <a:pt x="5121" y="880"/>
                      <a:pt x="5054" y="579"/>
                      <a:pt x="4828" y="434"/>
                    </a:cubicBezTo>
                    <a:cubicBezTo>
                      <a:pt x="4749" y="383"/>
                      <a:pt x="4659" y="358"/>
                      <a:pt x="4568" y="358"/>
                    </a:cubicBezTo>
                    <a:cubicBezTo>
                      <a:pt x="4533" y="358"/>
                      <a:pt x="4498" y="362"/>
                      <a:pt x="4463" y="369"/>
                    </a:cubicBezTo>
                    <a:cubicBezTo>
                      <a:pt x="4335" y="398"/>
                      <a:pt x="4228" y="473"/>
                      <a:pt x="4158" y="582"/>
                    </a:cubicBezTo>
                    <a:lnTo>
                      <a:pt x="3959" y="893"/>
                    </a:lnTo>
                    <a:cubicBezTo>
                      <a:pt x="3690" y="792"/>
                      <a:pt x="3411" y="743"/>
                      <a:pt x="3123" y="743"/>
                    </a:cubicBezTo>
                    <a:cubicBezTo>
                      <a:pt x="3120" y="743"/>
                      <a:pt x="3117" y="743"/>
                      <a:pt x="3114" y="743"/>
                    </a:cubicBezTo>
                    <a:lnTo>
                      <a:pt x="3035" y="383"/>
                    </a:lnTo>
                    <a:cubicBezTo>
                      <a:pt x="3006" y="255"/>
                      <a:pt x="2931" y="148"/>
                      <a:pt x="2822" y="77"/>
                    </a:cubicBezTo>
                    <a:cubicBezTo>
                      <a:pt x="2743" y="27"/>
                      <a:pt x="2653" y="1"/>
                      <a:pt x="2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0"/>
              <p:cNvSpPr/>
              <p:nvPr/>
            </p:nvSpPr>
            <p:spPr>
              <a:xfrm>
                <a:off x="7250370" y="2710531"/>
                <a:ext cx="375960" cy="371167"/>
              </a:xfrm>
              <a:custGeom>
                <a:rect b="b" l="l" r="r" t="t"/>
                <a:pathLst>
                  <a:path extrusionOk="0" h="5963" w="6040">
                    <a:moveTo>
                      <a:pt x="3022" y="1355"/>
                    </a:moveTo>
                    <a:cubicBezTo>
                      <a:pt x="3321" y="1355"/>
                      <a:pt x="3624" y="1438"/>
                      <a:pt x="3896" y="1611"/>
                    </a:cubicBezTo>
                    <a:cubicBezTo>
                      <a:pt x="4652" y="2094"/>
                      <a:pt x="4874" y="3099"/>
                      <a:pt x="4390" y="3855"/>
                    </a:cubicBezTo>
                    <a:cubicBezTo>
                      <a:pt x="4079" y="4340"/>
                      <a:pt x="3555" y="4605"/>
                      <a:pt x="3019" y="4605"/>
                    </a:cubicBezTo>
                    <a:cubicBezTo>
                      <a:pt x="2720" y="4605"/>
                      <a:pt x="2417" y="4523"/>
                      <a:pt x="2146" y="4350"/>
                    </a:cubicBezTo>
                    <a:cubicBezTo>
                      <a:pt x="1389" y="3867"/>
                      <a:pt x="1167" y="2862"/>
                      <a:pt x="1652" y="2105"/>
                    </a:cubicBezTo>
                    <a:cubicBezTo>
                      <a:pt x="1962" y="1620"/>
                      <a:pt x="2486" y="1355"/>
                      <a:pt x="3022" y="1355"/>
                    </a:cubicBezTo>
                    <a:close/>
                    <a:moveTo>
                      <a:pt x="2452" y="0"/>
                    </a:moveTo>
                    <a:cubicBezTo>
                      <a:pt x="2424" y="0"/>
                      <a:pt x="2395" y="3"/>
                      <a:pt x="2366" y="10"/>
                    </a:cubicBezTo>
                    <a:cubicBezTo>
                      <a:pt x="2151" y="58"/>
                      <a:pt x="2014" y="270"/>
                      <a:pt x="2063" y="485"/>
                    </a:cubicBezTo>
                    <a:lnTo>
                      <a:pt x="2156" y="908"/>
                    </a:lnTo>
                    <a:cubicBezTo>
                      <a:pt x="1864" y="1031"/>
                      <a:pt x="1597" y="1214"/>
                      <a:pt x="1374" y="1455"/>
                    </a:cubicBezTo>
                    <a:lnTo>
                      <a:pt x="1008" y="1222"/>
                    </a:lnTo>
                    <a:cubicBezTo>
                      <a:pt x="941" y="1179"/>
                      <a:pt x="867" y="1159"/>
                      <a:pt x="793" y="1159"/>
                    </a:cubicBezTo>
                    <a:cubicBezTo>
                      <a:pt x="662" y="1159"/>
                      <a:pt x="533" y="1224"/>
                      <a:pt x="456" y="1343"/>
                    </a:cubicBezTo>
                    <a:cubicBezTo>
                      <a:pt x="338" y="1529"/>
                      <a:pt x="392" y="1775"/>
                      <a:pt x="579" y="1894"/>
                    </a:cubicBezTo>
                    <a:lnTo>
                      <a:pt x="944" y="2128"/>
                    </a:lnTo>
                    <a:cubicBezTo>
                      <a:pt x="820" y="2432"/>
                      <a:pt x="766" y="2753"/>
                      <a:pt x="777" y="3068"/>
                    </a:cubicBezTo>
                    <a:lnTo>
                      <a:pt x="353" y="3161"/>
                    </a:lnTo>
                    <a:cubicBezTo>
                      <a:pt x="138" y="3209"/>
                      <a:pt x="1" y="3422"/>
                      <a:pt x="50" y="3636"/>
                    </a:cubicBezTo>
                    <a:cubicBezTo>
                      <a:pt x="91" y="3822"/>
                      <a:pt x="256" y="3949"/>
                      <a:pt x="438" y="3949"/>
                    </a:cubicBezTo>
                    <a:cubicBezTo>
                      <a:pt x="466" y="3949"/>
                      <a:pt x="495" y="3946"/>
                      <a:pt x="524" y="3940"/>
                    </a:cubicBezTo>
                    <a:lnTo>
                      <a:pt x="948" y="3846"/>
                    </a:lnTo>
                    <a:cubicBezTo>
                      <a:pt x="1070" y="4138"/>
                      <a:pt x="1254" y="4405"/>
                      <a:pt x="1494" y="4628"/>
                    </a:cubicBezTo>
                    <a:lnTo>
                      <a:pt x="1261" y="4994"/>
                    </a:lnTo>
                    <a:cubicBezTo>
                      <a:pt x="1143" y="5180"/>
                      <a:pt x="1196" y="5426"/>
                      <a:pt x="1383" y="5545"/>
                    </a:cubicBezTo>
                    <a:cubicBezTo>
                      <a:pt x="1450" y="5588"/>
                      <a:pt x="1524" y="5608"/>
                      <a:pt x="1598" y="5608"/>
                    </a:cubicBezTo>
                    <a:cubicBezTo>
                      <a:pt x="1729" y="5608"/>
                      <a:pt x="1858" y="5543"/>
                      <a:pt x="1934" y="5423"/>
                    </a:cubicBezTo>
                    <a:lnTo>
                      <a:pt x="2168" y="5058"/>
                    </a:lnTo>
                    <a:cubicBezTo>
                      <a:pt x="2444" y="5171"/>
                      <a:pt x="2736" y="5226"/>
                      <a:pt x="3025" y="5226"/>
                    </a:cubicBezTo>
                    <a:cubicBezTo>
                      <a:pt x="3052" y="5226"/>
                      <a:pt x="3080" y="5226"/>
                      <a:pt x="3107" y="5225"/>
                    </a:cubicBezTo>
                    <a:lnTo>
                      <a:pt x="3200" y="5649"/>
                    </a:lnTo>
                    <a:cubicBezTo>
                      <a:pt x="3242" y="5835"/>
                      <a:pt x="3407" y="5963"/>
                      <a:pt x="3590" y="5963"/>
                    </a:cubicBezTo>
                    <a:cubicBezTo>
                      <a:pt x="3618" y="5963"/>
                      <a:pt x="3647" y="5960"/>
                      <a:pt x="3676" y="5953"/>
                    </a:cubicBezTo>
                    <a:cubicBezTo>
                      <a:pt x="3891" y="5904"/>
                      <a:pt x="4026" y="5692"/>
                      <a:pt x="3979" y="5478"/>
                    </a:cubicBezTo>
                    <a:lnTo>
                      <a:pt x="3885" y="5053"/>
                    </a:lnTo>
                    <a:cubicBezTo>
                      <a:pt x="4177" y="4932"/>
                      <a:pt x="4445" y="4749"/>
                      <a:pt x="4668" y="4508"/>
                    </a:cubicBezTo>
                    <a:lnTo>
                      <a:pt x="5033" y="4741"/>
                    </a:lnTo>
                    <a:cubicBezTo>
                      <a:pt x="5100" y="4784"/>
                      <a:pt x="5174" y="4804"/>
                      <a:pt x="5248" y="4804"/>
                    </a:cubicBezTo>
                    <a:cubicBezTo>
                      <a:pt x="5379" y="4804"/>
                      <a:pt x="5508" y="4739"/>
                      <a:pt x="5584" y="4620"/>
                    </a:cubicBezTo>
                    <a:cubicBezTo>
                      <a:pt x="5702" y="4433"/>
                      <a:pt x="5649" y="4186"/>
                      <a:pt x="5463" y="4067"/>
                    </a:cubicBezTo>
                    <a:lnTo>
                      <a:pt x="5096" y="3834"/>
                    </a:lnTo>
                    <a:cubicBezTo>
                      <a:pt x="5221" y="3531"/>
                      <a:pt x="5276" y="3210"/>
                      <a:pt x="5265" y="2895"/>
                    </a:cubicBezTo>
                    <a:lnTo>
                      <a:pt x="5688" y="2801"/>
                    </a:lnTo>
                    <a:cubicBezTo>
                      <a:pt x="5904" y="2754"/>
                      <a:pt x="6040" y="2541"/>
                      <a:pt x="5992" y="2327"/>
                    </a:cubicBezTo>
                    <a:cubicBezTo>
                      <a:pt x="5951" y="2140"/>
                      <a:pt x="5786" y="2013"/>
                      <a:pt x="5603" y="2013"/>
                    </a:cubicBezTo>
                    <a:cubicBezTo>
                      <a:pt x="5575" y="2013"/>
                      <a:pt x="5546" y="2017"/>
                      <a:pt x="5517" y="2023"/>
                    </a:cubicBezTo>
                    <a:lnTo>
                      <a:pt x="5093" y="2116"/>
                    </a:lnTo>
                    <a:cubicBezTo>
                      <a:pt x="4971" y="1825"/>
                      <a:pt x="4788" y="1558"/>
                      <a:pt x="4546" y="1335"/>
                    </a:cubicBezTo>
                    <a:lnTo>
                      <a:pt x="4780" y="969"/>
                    </a:lnTo>
                    <a:cubicBezTo>
                      <a:pt x="4898" y="783"/>
                      <a:pt x="4845" y="537"/>
                      <a:pt x="4658" y="418"/>
                    </a:cubicBezTo>
                    <a:cubicBezTo>
                      <a:pt x="4592" y="375"/>
                      <a:pt x="4517" y="355"/>
                      <a:pt x="4443" y="355"/>
                    </a:cubicBezTo>
                    <a:cubicBezTo>
                      <a:pt x="4312" y="355"/>
                      <a:pt x="4184" y="419"/>
                      <a:pt x="4107" y="539"/>
                    </a:cubicBezTo>
                    <a:lnTo>
                      <a:pt x="3874" y="905"/>
                    </a:lnTo>
                    <a:cubicBezTo>
                      <a:pt x="3598" y="792"/>
                      <a:pt x="3308" y="737"/>
                      <a:pt x="3022" y="737"/>
                    </a:cubicBezTo>
                    <a:cubicBezTo>
                      <a:pt x="2993" y="737"/>
                      <a:pt x="2964" y="737"/>
                      <a:pt x="2935" y="738"/>
                    </a:cubicBezTo>
                    <a:lnTo>
                      <a:pt x="2841" y="314"/>
                    </a:lnTo>
                    <a:cubicBezTo>
                      <a:pt x="2799" y="127"/>
                      <a:pt x="2634" y="0"/>
                      <a:pt x="2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7244706" y="2705178"/>
                <a:ext cx="387226" cy="381624"/>
              </a:xfrm>
              <a:custGeom>
                <a:rect b="b" l="l" r="r" t="t"/>
                <a:pathLst>
                  <a:path extrusionOk="0" h="6131" w="6221">
                    <a:moveTo>
                      <a:pt x="3114" y="1526"/>
                    </a:moveTo>
                    <a:cubicBezTo>
                      <a:pt x="3398" y="1526"/>
                      <a:pt x="3685" y="1604"/>
                      <a:pt x="3941" y="1767"/>
                    </a:cubicBezTo>
                    <a:cubicBezTo>
                      <a:pt x="4659" y="2224"/>
                      <a:pt x="4869" y="3179"/>
                      <a:pt x="4411" y="3895"/>
                    </a:cubicBezTo>
                    <a:cubicBezTo>
                      <a:pt x="4117" y="4355"/>
                      <a:pt x="3618" y="4607"/>
                      <a:pt x="3109" y="4607"/>
                    </a:cubicBezTo>
                    <a:cubicBezTo>
                      <a:pt x="2825" y="4607"/>
                      <a:pt x="2539" y="4529"/>
                      <a:pt x="2283" y="4365"/>
                    </a:cubicBezTo>
                    <a:cubicBezTo>
                      <a:pt x="1567" y="3908"/>
                      <a:pt x="1355" y="2953"/>
                      <a:pt x="1813" y="2237"/>
                    </a:cubicBezTo>
                    <a:cubicBezTo>
                      <a:pt x="2105" y="1777"/>
                      <a:pt x="2605" y="1526"/>
                      <a:pt x="3114" y="1526"/>
                    </a:cubicBezTo>
                    <a:close/>
                    <a:moveTo>
                      <a:pt x="3113" y="1357"/>
                    </a:moveTo>
                    <a:cubicBezTo>
                      <a:pt x="2990" y="1357"/>
                      <a:pt x="2866" y="1371"/>
                      <a:pt x="2742" y="1398"/>
                    </a:cubicBezTo>
                    <a:cubicBezTo>
                      <a:pt x="2297" y="1497"/>
                      <a:pt x="1916" y="1763"/>
                      <a:pt x="1671" y="2147"/>
                    </a:cubicBezTo>
                    <a:cubicBezTo>
                      <a:pt x="1425" y="2531"/>
                      <a:pt x="1345" y="2988"/>
                      <a:pt x="1443" y="3434"/>
                    </a:cubicBezTo>
                    <a:cubicBezTo>
                      <a:pt x="1542" y="3878"/>
                      <a:pt x="1807" y="4260"/>
                      <a:pt x="2191" y="4505"/>
                    </a:cubicBezTo>
                    <a:cubicBezTo>
                      <a:pt x="2468" y="4683"/>
                      <a:pt x="2786" y="4775"/>
                      <a:pt x="3107" y="4775"/>
                    </a:cubicBezTo>
                    <a:cubicBezTo>
                      <a:pt x="3232" y="4775"/>
                      <a:pt x="3355" y="4763"/>
                      <a:pt x="3478" y="4735"/>
                    </a:cubicBezTo>
                    <a:cubicBezTo>
                      <a:pt x="3923" y="4636"/>
                      <a:pt x="4304" y="4370"/>
                      <a:pt x="4550" y="3986"/>
                    </a:cubicBezTo>
                    <a:cubicBezTo>
                      <a:pt x="5057" y="3192"/>
                      <a:pt x="4823" y="2134"/>
                      <a:pt x="4029" y="1626"/>
                    </a:cubicBezTo>
                    <a:cubicBezTo>
                      <a:pt x="3752" y="1449"/>
                      <a:pt x="3436" y="1357"/>
                      <a:pt x="3113" y="1357"/>
                    </a:cubicBezTo>
                    <a:close/>
                    <a:moveTo>
                      <a:pt x="2546" y="167"/>
                    </a:moveTo>
                    <a:cubicBezTo>
                      <a:pt x="2691" y="167"/>
                      <a:pt x="2821" y="268"/>
                      <a:pt x="2854" y="415"/>
                    </a:cubicBezTo>
                    <a:lnTo>
                      <a:pt x="2963" y="908"/>
                    </a:lnTo>
                    <a:lnTo>
                      <a:pt x="3033" y="905"/>
                    </a:lnTo>
                    <a:cubicBezTo>
                      <a:pt x="3061" y="904"/>
                      <a:pt x="3088" y="904"/>
                      <a:pt x="3116" y="904"/>
                    </a:cubicBezTo>
                    <a:cubicBezTo>
                      <a:pt x="3398" y="904"/>
                      <a:pt x="3675" y="957"/>
                      <a:pt x="3937" y="1066"/>
                    </a:cubicBezTo>
                    <a:lnTo>
                      <a:pt x="4002" y="1093"/>
                    </a:lnTo>
                    <a:lnTo>
                      <a:pt x="4273" y="668"/>
                    </a:lnTo>
                    <a:cubicBezTo>
                      <a:pt x="4318" y="598"/>
                      <a:pt x="4388" y="549"/>
                      <a:pt x="4470" y="531"/>
                    </a:cubicBezTo>
                    <a:cubicBezTo>
                      <a:pt x="4493" y="525"/>
                      <a:pt x="4516" y="523"/>
                      <a:pt x="4539" y="523"/>
                    </a:cubicBezTo>
                    <a:cubicBezTo>
                      <a:pt x="4598" y="523"/>
                      <a:pt x="4656" y="540"/>
                      <a:pt x="4708" y="573"/>
                    </a:cubicBezTo>
                    <a:cubicBezTo>
                      <a:pt x="4778" y="618"/>
                      <a:pt x="4827" y="689"/>
                      <a:pt x="4845" y="770"/>
                    </a:cubicBezTo>
                    <a:cubicBezTo>
                      <a:pt x="4863" y="852"/>
                      <a:pt x="4848" y="936"/>
                      <a:pt x="4802" y="1008"/>
                    </a:cubicBezTo>
                    <a:lnTo>
                      <a:pt x="4531" y="1433"/>
                    </a:lnTo>
                    <a:lnTo>
                      <a:pt x="4582" y="1481"/>
                    </a:lnTo>
                    <a:cubicBezTo>
                      <a:pt x="4811" y="1693"/>
                      <a:pt x="4987" y="1946"/>
                      <a:pt x="5108" y="2234"/>
                    </a:cubicBezTo>
                    <a:lnTo>
                      <a:pt x="5135" y="2299"/>
                    </a:lnTo>
                    <a:lnTo>
                      <a:pt x="5627" y="2190"/>
                    </a:lnTo>
                    <a:cubicBezTo>
                      <a:pt x="5651" y="2185"/>
                      <a:pt x="5674" y="2182"/>
                      <a:pt x="5697" y="2182"/>
                    </a:cubicBezTo>
                    <a:cubicBezTo>
                      <a:pt x="5841" y="2182"/>
                      <a:pt x="5971" y="2283"/>
                      <a:pt x="6004" y="2430"/>
                    </a:cubicBezTo>
                    <a:cubicBezTo>
                      <a:pt x="6042" y="2600"/>
                      <a:pt x="5934" y="2768"/>
                      <a:pt x="5763" y="2805"/>
                    </a:cubicBezTo>
                    <a:lnTo>
                      <a:pt x="5270" y="2914"/>
                    </a:lnTo>
                    <a:lnTo>
                      <a:pt x="5274" y="2985"/>
                    </a:lnTo>
                    <a:cubicBezTo>
                      <a:pt x="5285" y="3296"/>
                      <a:pt x="5232" y="3601"/>
                      <a:pt x="5113" y="3889"/>
                    </a:cubicBezTo>
                    <a:lnTo>
                      <a:pt x="5086" y="3954"/>
                    </a:lnTo>
                    <a:lnTo>
                      <a:pt x="5511" y="4225"/>
                    </a:lnTo>
                    <a:cubicBezTo>
                      <a:pt x="5581" y="4270"/>
                      <a:pt x="5631" y="4340"/>
                      <a:pt x="5648" y="4422"/>
                    </a:cubicBezTo>
                    <a:cubicBezTo>
                      <a:pt x="5667" y="4504"/>
                      <a:pt x="5651" y="4588"/>
                      <a:pt x="5606" y="4660"/>
                    </a:cubicBezTo>
                    <a:cubicBezTo>
                      <a:pt x="5561" y="4729"/>
                      <a:pt x="5490" y="4779"/>
                      <a:pt x="5408" y="4797"/>
                    </a:cubicBezTo>
                    <a:cubicBezTo>
                      <a:pt x="5386" y="4802"/>
                      <a:pt x="5363" y="4804"/>
                      <a:pt x="5341" y="4804"/>
                    </a:cubicBezTo>
                    <a:cubicBezTo>
                      <a:pt x="5281" y="4804"/>
                      <a:pt x="5223" y="4787"/>
                      <a:pt x="5171" y="4754"/>
                    </a:cubicBezTo>
                    <a:lnTo>
                      <a:pt x="4745" y="4482"/>
                    </a:lnTo>
                    <a:lnTo>
                      <a:pt x="4698" y="4534"/>
                    </a:lnTo>
                    <a:cubicBezTo>
                      <a:pt x="4486" y="4763"/>
                      <a:pt x="4234" y="4940"/>
                      <a:pt x="3945" y="5059"/>
                    </a:cubicBezTo>
                    <a:lnTo>
                      <a:pt x="3881" y="5086"/>
                    </a:lnTo>
                    <a:lnTo>
                      <a:pt x="3989" y="5579"/>
                    </a:lnTo>
                    <a:cubicBezTo>
                      <a:pt x="4027" y="5750"/>
                      <a:pt x="3919" y="5918"/>
                      <a:pt x="3749" y="5956"/>
                    </a:cubicBezTo>
                    <a:cubicBezTo>
                      <a:pt x="3726" y="5961"/>
                      <a:pt x="3704" y="5964"/>
                      <a:pt x="3681" y="5964"/>
                    </a:cubicBezTo>
                    <a:cubicBezTo>
                      <a:pt x="3536" y="5964"/>
                      <a:pt x="3406" y="5863"/>
                      <a:pt x="3373" y="5715"/>
                    </a:cubicBezTo>
                    <a:lnTo>
                      <a:pt x="3264" y="5222"/>
                    </a:lnTo>
                    <a:lnTo>
                      <a:pt x="3197" y="5226"/>
                    </a:lnTo>
                    <a:cubicBezTo>
                      <a:pt x="3169" y="5227"/>
                      <a:pt x="3142" y="5227"/>
                      <a:pt x="3114" y="5227"/>
                    </a:cubicBezTo>
                    <a:cubicBezTo>
                      <a:pt x="2832" y="5227"/>
                      <a:pt x="2555" y="5173"/>
                      <a:pt x="2292" y="5065"/>
                    </a:cubicBezTo>
                    <a:lnTo>
                      <a:pt x="2228" y="5037"/>
                    </a:lnTo>
                    <a:lnTo>
                      <a:pt x="1957" y="5462"/>
                    </a:lnTo>
                    <a:cubicBezTo>
                      <a:pt x="1896" y="5557"/>
                      <a:pt x="1794" y="5608"/>
                      <a:pt x="1690" y="5608"/>
                    </a:cubicBezTo>
                    <a:cubicBezTo>
                      <a:pt x="1632" y="5608"/>
                      <a:pt x="1573" y="5592"/>
                      <a:pt x="1521" y="5559"/>
                    </a:cubicBezTo>
                    <a:cubicBezTo>
                      <a:pt x="1450" y="5514"/>
                      <a:pt x="1402" y="5443"/>
                      <a:pt x="1383" y="5361"/>
                    </a:cubicBezTo>
                    <a:cubicBezTo>
                      <a:pt x="1365" y="5279"/>
                      <a:pt x="1381" y="5195"/>
                      <a:pt x="1425" y="5124"/>
                    </a:cubicBezTo>
                    <a:lnTo>
                      <a:pt x="1698" y="4698"/>
                    </a:lnTo>
                    <a:lnTo>
                      <a:pt x="1646" y="4651"/>
                    </a:lnTo>
                    <a:cubicBezTo>
                      <a:pt x="1418" y="4439"/>
                      <a:pt x="1242" y="4186"/>
                      <a:pt x="1121" y="3898"/>
                    </a:cubicBezTo>
                    <a:lnTo>
                      <a:pt x="1093" y="3833"/>
                    </a:lnTo>
                    <a:lnTo>
                      <a:pt x="600" y="3943"/>
                    </a:lnTo>
                    <a:cubicBezTo>
                      <a:pt x="578" y="3948"/>
                      <a:pt x="555" y="3950"/>
                      <a:pt x="533" y="3950"/>
                    </a:cubicBezTo>
                    <a:cubicBezTo>
                      <a:pt x="388" y="3950"/>
                      <a:pt x="257" y="3849"/>
                      <a:pt x="225" y="3702"/>
                    </a:cubicBezTo>
                    <a:cubicBezTo>
                      <a:pt x="187" y="3533"/>
                      <a:pt x="294" y="3364"/>
                      <a:pt x="464" y="3326"/>
                    </a:cubicBezTo>
                    <a:lnTo>
                      <a:pt x="957" y="3217"/>
                    </a:lnTo>
                    <a:lnTo>
                      <a:pt x="955" y="3147"/>
                    </a:lnTo>
                    <a:cubicBezTo>
                      <a:pt x="943" y="2835"/>
                      <a:pt x="997" y="2530"/>
                      <a:pt x="1116" y="2243"/>
                    </a:cubicBezTo>
                    <a:lnTo>
                      <a:pt x="1143" y="2178"/>
                    </a:lnTo>
                    <a:lnTo>
                      <a:pt x="718" y="1907"/>
                    </a:lnTo>
                    <a:cubicBezTo>
                      <a:pt x="571" y="1813"/>
                      <a:pt x="528" y="1617"/>
                      <a:pt x="621" y="1471"/>
                    </a:cubicBezTo>
                    <a:cubicBezTo>
                      <a:pt x="666" y="1401"/>
                      <a:pt x="737" y="1351"/>
                      <a:pt x="818" y="1334"/>
                    </a:cubicBezTo>
                    <a:cubicBezTo>
                      <a:pt x="841" y="1329"/>
                      <a:pt x="864" y="1327"/>
                      <a:pt x="886" y="1327"/>
                    </a:cubicBezTo>
                    <a:cubicBezTo>
                      <a:pt x="946" y="1327"/>
                      <a:pt x="1004" y="1343"/>
                      <a:pt x="1056" y="1376"/>
                    </a:cubicBezTo>
                    <a:lnTo>
                      <a:pt x="1481" y="1648"/>
                    </a:lnTo>
                    <a:lnTo>
                      <a:pt x="1529" y="1596"/>
                    </a:lnTo>
                    <a:cubicBezTo>
                      <a:pt x="1741" y="1368"/>
                      <a:pt x="1994" y="1192"/>
                      <a:pt x="2282" y="1071"/>
                    </a:cubicBezTo>
                    <a:lnTo>
                      <a:pt x="2347" y="1044"/>
                    </a:lnTo>
                    <a:lnTo>
                      <a:pt x="2238" y="551"/>
                    </a:lnTo>
                    <a:cubicBezTo>
                      <a:pt x="2201" y="381"/>
                      <a:pt x="2308" y="213"/>
                      <a:pt x="2478" y="175"/>
                    </a:cubicBezTo>
                    <a:cubicBezTo>
                      <a:pt x="2501" y="170"/>
                      <a:pt x="2523" y="167"/>
                      <a:pt x="2546" y="167"/>
                    </a:cubicBezTo>
                    <a:close/>
                    <a:moveTo>
                      <a:pt x="2541" y="0"/>
                    </a:moveTo>
                    <a:cubicBezTo>
                      <a:pt x="2507" y="0"/>
                      <a:pt x="2472" y="4"/>
                      <a:pt x="2437" y="12"/>
                    </a:cubicBezTo>
                    <a:cubicBezTo>
                      <a:pt x="2178" y="69"/>
                      <a:pt x="2014" y="327"/>
                      <a:pt x="2071" y="587"/>
                    </a:cubicBezTo>
                    <a:lnTo>
                      <a:pt x="2150" y="945"/>
                    </a:lnTo>
                    <a:cubicBezTo>
                      <a:pt x="1886" y="1063"/>
                      <a:pt x="1652" y="1227"/>
                      <a:pt x="1450" y="1432"/>
                    </a:cubicBezTo>
                    <a:lnTo>
                      <a:pt x="1142" y="1235"/>
                    </a:lnTo>
                    <a:cubicBezTo>
                      <a:pt x="1064" y="1184"/>
                      <a:pt x="975" y="1158"/>
                      <a:pt x="884" y="1158"/>
                    </a:cubicBezTo>
                    <a:cubicBezTo>
                      <a:pt x="849" y="1158"/>
                      <a:pt x="814" y="1162"/>
                      <a:pt x="779" y="1170"/>
                    </a:cubicBezTo>
                    <a:cubicBezTo>
                      <a:pt x="653" y="1197"/>
                      <a:pt x="545" y="1273"/>
                      <a:pt x="477" y="1382"/>
                    </a:cubicBezTo>
                    <a:cubicBezTo>
                      <a:pt x="333" y="1606"/>
                      <a:pt x="399" y="1906"/>
                      <a:pt x="623" y="2049"/>
                    </a:cubicBezTo>
                    <a:lnTo>
                      <a:pt x="931" y="2246"/>
                    </a:lnTo>
                    <a:cubicBezTo>
                      <a:pt x="830" y="2516"/>
                      <a:pt x="780" y="2797"/>
                      <a:pt x="783" y="3085"/>
                    </a:cubicBezTo>
                    <a:lnTo>
                      <a:pt x="425" y="3164"/>
                    </a:lnTo>
                    <a:cubicBezTo>
                      <a:pt x="166" y="3221"/>
                      <a:pt x="1" y="3479"/>
                      <a:pt x="58" y="3738"/>
                    </a:cubicBezTo>
                    <a:cubicBezTo>
                      <a:pt x="107" y="3963"/>
                      <a:pt x="307" y="4117"/>
                      <a:pt x="528" y="4117"/>
                    </a:cubicBezTo>
                    <a:cubicBezTo>
                      <a:pt x="563" y="4117"/>
                      <a:pt x="598" y="4114"/>
                      <a:pt x="633" y="4106"/>
                    </a:cubicBezTo>
                    <a:lnTo>
                      <a:pt x="991" y="4027"/>
                    </a:lnTo>
                    <a:cubicBezTo>
                      <a:pt x="1108" y="4290"/>
                      <a:pt x="1273" y="4525"/>
                      <a:pt x="1478" y="4726"/>
                    </a:cubicBezTo>
                    <a:lnTo>
                      <a:pt x="1281" y="5035"/>
                    </a:lnTo>
                    <a:cubicBezTo>
                      <a:pt x="1211" y="5142"/>
                      <a:pt x="1189" y="5272"/>
                      <a:pt x="1216" y="5398"/>
                    </a:cubicBezTo>
                    <a:cubicBezTo>
                      <a:pt x="1243" y="5523"/>
                      <a:pt x="1319" y="5631"/>
                      <a:pt x="1428" y="5700"/>
                    </a:cubicBezTo>
                    <a:cubicBezTo>
                      <a:pt x="1508" y="5752"/>
                      <a:pt x="1598" y="5776"/>
                      <a:pt x="1687" y="5776"/>
                    </a:cubicBezTo>
                    <a:cubicBezTo>
                      <a:pt x="1846" y="5776"/>
                      <a:pt x="2003" y="5697"/>
                      <a:pt x="2094" y="5553"/>
                    </a:cubicBezTo>
                    <a:lnTo>
                      <a:pt x="2291" y="5245"/>
                    </a:lnTo>
                    <a:cubicBezTo>
                      <a:pt x="2553" y="5344"/>
                      <a:pt x="2826" y="5394"/>
                      <a:pt x="3105" y="5394"/>
                    </a:cubicBezTo>
                    <a:cubicBezTo>
                      <a:pt x="3114" y="5394"/>
                      <a:pt x="3122" y="5394"/>
                      <a:pt x="3131" y="5394"/>
                    </a:cubicBezTo>
                    <a:lnTo>
                      <a:pt x="3209" y="5752"/>
                    </a:lnTo>
                    <a:cubicBezTo>
                      <a:pt x="3259" y="5976"/>
                      <a:pt x="3458" y="6130"/>
                      <a:pt x="3681" y="6130"/>
                    </a:cubicBezTo>
                    <a:cubicBezTo>
                      <a:pt x="3715" y="6130"/>
                      <a:pt x="3749" y="6127"/>
                      <a:pt x="3783" y="6119"/>
                    </a:cubicBezTo>
                    <a:cubicBezTo>
                      <a:pt x="4043" y="6062"/>
                      <a:pt x="4207" y="5804"/>
                      <a:pt x="4150" y="5544"/>
                    </a:cubicBezTo>
                    <a:lnTo>
                      <a:pt x="4071" y="5186"/>
                    </a:lnTo>
                    <a:cubicBezTo>
                      <a:pt x="4334" y="5069"/>
                      <a:pt x="4569" y="4904"/>
                      <a:pt x="4770" y="4698"/>
                    </a:cubicBezTo>
                    <a:lnTo>
                      <a:pt x="5078" y="4896"/>
                    </a:lnTo>
                    <a:cubicBezTo>
                      <a:pt x="5157" y="4947"/>
                      <a:pt x="5246" y="4972"/>
                      <a:pt x="5337" y="4972"/>
                    </a:cubicBezTo>
                    <a:cubicBezTo>
                      <a:pt x="5372" y="4972"/>
                      <a:pt x="5407" y="4968"/>
                      <a:pt x="5442" y="4961"/>
                    </a:cubicBezTo>
                    <a:cubicBezTo>
                      <a:pt x="5568" y="4934"/>
                      <a:pt x="5675" y="4858"/>
                      <a:pt x="5745" y="4749"/>
                    </a:cubicBezTo>
                    <a:cubicBezTo>
                      <a:pt x="5888" y="4525"/>
                      <a:pt x="5823" y="4225"/>
                      <a:pt x="5597" y="4083"/>
                    </a:cubicBezTo>
                    <a:lnTo>
                      <a:pt x="5289" y="3886"/>
                    </a:lnTo>
                    <a:cubicBezTo>
                      <a:pt x="5392" y="3616"/>
                      <a:pt x="5441" y="3334"/>
                      <a:pt x="5439" y="3046"/>
                    </a:cubicBezTo>
                    <a:lnTo>
                      <a:pt x="5797" y="2967"/>
                    </a:lnTo>
                    <a:cubicBezTo>
                      <a:pt x="6056" y="2910"/>
                      <a:pt x="6220" y="2652"/>
                      <a:pt x="6163" y="2392"/>
                    </a:cubicBezTo>
                    <a:cubicBezTo>
                      <a:pt x="6113" y="2168"/>
                      <a:pt x="5914" y="2014"/>
                      <a:pt x="5693" y="2014"/>
                    </a:cubicBezTo>
                    <a:cubicBezTo>
                      <a:pt x="5659" y="2014"/>
                      <a:pt x="5624" y="2017"/>
                      <a:pt x="5589" y="2025"/>
                    </a:cubicBezTo>
                    <a:lnTo>
                      <a:pt x="5231" y="2104"/>
                    </a:lnTo>
                    <a:cubicBezTo>
                      <a:pt x="5113" y="1841"/>
                      <a:pt x="4948" y="1606"/>
                      <a:pt x="4743" y="1405"/>
                    </a:cubicBezTo>
                    <a:lnTo>
                      <a:pt x="4940" y="1096"/>
                    </a:lnTo>
                    <a:cubicBezTo>
                      <a:pt x="5010" y="988"/>
                      <a:pt x="5032" y="858"/>
                      <a:pt x="5005" y="733"/>
                    </a:cubicBezTo>
                    <a:cubicBezTo>
                      <a:pt x="4978" y="607"/>
                      <a:pt x="4902" y="499"/>
                      <a:pt x="4793" y="431"/>
                    </a:cubicBezTo>
                    <a:cubicBezTo>
                      <a:pt x="4716" y="380"/>
                      <a:pt x="4626" y="354"/>
                      <a:pt x="4535" y="354"/>
                    </a:cubicBezTo>
                    <a:cubicBezTo>
                      <a:pt x="4500" y="354"/>
                      <a:pt x="4465" y="358"/>
                      <a:pt x="4430" y="366"/>
                    </a:cubicBezTo>
                    <a:cubicBezTo>
                      <a:pt x="4304" y="394"/>
                      <a:pt x="4196" y="468"/>
                      <a:pt x="4128" y="577"/>
                    </a:cubicBezTo>
                    <a:lnTo>
                      <a:pt x="3931" y="887"/>
                    </a:lnTo>
                    <a:cubicBezTo>
                      <a:pt x="3671" y="788"/>
                      <a:pt x="3398" y="737"/>
                      <a:pt x="3123" y="737"/>
                    </a:cubicBezTo>
                    <a:cubicBezTo>
                      <a:pt x="3113" y="737"/>
                      <a:pt x="3102" y="737"/>
                      <a:pt x="3091" y="737"/>
                    </a:cubicBezTo>
                    <a:lnTo>
                      <a:pt x="3012" y="379"/>
                    </a:lnTo>
                    <a:cubicBezTo>
                      <a:pt x="2963" y="154"/>
                      <a:pt x="2762" y="0"/>
                      <a:pt x="2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5" name="Google Shape;1495;p40"/>
            <p:cNvSpPr/>
            <p:nvPr/>
          </p:nvSpPr>
          <p:spPr>
            <a:xfrm>
              <a:off x="5649615" y="1182300"/>
              <a:ext cx="106041" cy="106033"/>
            </a:xfrm>
            <a:custGeom>
              <a:rect b="b" l="l" r="r" t="t"/>
              <a:pathLst>
                <a:path extrusionOk="0" h="3090" w="3090">
                  <a:moveTo>
                    <a:pt x="1548" y="275"/>
                  </a:moveTo>
                  <a:lnTo>
                    <a:pt x="1983" y="1075"/>
                  </a:lnTo>
                  <a:cubicBezTo>
                    <a:pt x="1990" y="1089"/>
                    <a:pt x="2004" y="1102"/>
                    <a:pt x="2018" y="1110"/>
                  </a:cubicBezTo>
                  <a:lnTo>
                    <a:pt x="2815" y="1549"/>
                  </a:lnTo>
                  <a:lnTo>
                    <a:pt x="2015" y="1984"/>
                  </a:lnTo>
                  <a:cubicBezTo>
                    <a:pt x="2002" y="1991"/>
                    <a:pt x="1988" y="2005"/>
                    <a:pt x="1981" y="2019"/>
                  </a:cubicBezTo>
                  <a:lnTo>
                    <a:pt x="1541" y="2816"/>
                  </a:lnTo>
                  <a:lnTo>
                    <a:pt x="1106" y="2016"/>
                  </a:lnTo>
                  <a:cubicBezTo>
                    <a:pt x="1099" y="2003"/>
                    <a:pt x="1085" y="1989"/>
                    <a:pt x="1071" y="1981"/>
                  </a:cubicBezTo>
                  <a:lnTo>
                    <a:pt x="274" y="1542"/>
                  </a:lnTo>
                  <a:lnTo>
                    <a:pt x="1074" y="1107"/>
                  </a:lnTo>
                  <a:cubicBezTo>
                    <a:pt x="1089" y="1100"/>
                    <a:pt x="1101" y="1086"/>
                    <a:pt x="1108" y="1072"/>
                  </a:cubicBezTo>
                  <a:lnTo>
                    <a:pt x="1548" y="275"/>
                  </a:lnTo>
                  <a:close/>
                  <a:moveTo>
                    <a:pt x="1550" y="1"/>
                  </a:moveTo>
                  <a:cubicBezTo>
                    <a:pt x="1517" y="1"/>
                    <a:pt x="1488" y="18"/>
                    <a:pt x="1473" y="47"/>
                  </a:cubicBezTo>
                  <a:lnTo>
                    <a:pt x="967" y="963"/>
                  </a:lnTo>
                  <a:lnTo>
                    <a:pt x="48" y="1463"/>
                  </a:lnTo>
                  <a:cubicBezTo>
                    <a:pt x="20" y="1479"/>
                    <a:pt x="1" y="1508"/>
                    <a:pt x="1" y="1541"/>
                  </a:cubicBezTo>
                  <a:cubicBezTo>
                    <a:pt x="1" y="1573"/>
                    <a:pt x="18" y="1603"/>
                    <a:pt x="47" y="1619"/>
                  </a:cubicBezTo>
                  <a:lnTo>
                    <a:pt x="964" y="2123"/>
                  </a:lnTo>
                  <a:lnTo>
                    <a:pt x="1463" y="3043"/>
                  </a:lnTo>
                  <a:cubicBezTo>
                    <a:pt x="1479" y="3072"/>
                    <a:pt x="1509" y="3089"/>
                    <a:pt x="1541" y="3089"/>
                  </a:cubicBezTo>
                  <a:cubicBezTo>
                    <a:pt x="1573" y="3089"/>
                    <a:pt x="1602" y="3073"/>
                    <a:pt x="1619" y="3044"/>
                  </a:cubicBezTo>
                  <a:lnTo>
                    <a:pt x="2123" y="2127"/>
                  </a:lnTo>
                  <a:lnTo>
                    <a:pt x="3043" y="1627"/>
                  </a:lnTo>
                  <a:cubicBezTo>
                    <a:pt x="3072" y="1612"/>
                    <a:pt x="3089" y="1583"/>
                    <a:pt x="3089" y="1549"/>
                  </a:cubicBezTo>
                  <a:cubicBezTo>
                    <a:pt x="3089" y="1517"/>
                    <a:pt x="3073" y="1487"/>
                    <a:pt x="3045" y="1471"/>
                  </a:cubicBezTo>
                  <a:lnTo>
                    <a:pt x="2127" y="967"/>
                  </a:lnTo>
                  <a:lnTo>
                    <a:pt x="1628" y="48"/>
                  </a:lnTo>
                  <a:cubicBezTo>
                    <a:pt x="1613" y="19"/>
                    <a:pt x="1583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5521028" y="1976661"/>
              <a:ext cx="34" cy="40938"/>
            </a:xfrm>
            <a:custGeom>
              <a:rect b="b" l="l" r="r" t="t"/>
              <a:pathLst>
                <a:path extrusionOk="0" h="1193" w="1">
                  <a:moveTo>
                    <a:pt x="0" y="0"/>
                  </a:moveTo>
                  <a:lnTo>
                    <a:pt x="0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5517356" y="1972989"/>
              <a:ext cx="7413" cy="48316"/>
            </a:xfrm>
            <a:custGeom>
              <a:rect b="b" l="l" r="r" t="t"/>
              <a:pathLst>
                <a:path extrusionOk="0" h="1408" w="216">
                  <a:moveTo>
                    <a:pt x="107" y="1"/>
                  </a:moveTo>
                  <a:cubicBezTo>
                    <a:pt x="48" y="1"/>
                    <a:pt x="1" y="48"/>
                    <a:pt x="1" y="107"/>
                  </a:cubicBezTo>
                  <a:lnTo>
                    <a:pt x="1" y="1300"/>
                  </a:lnTo>
                  <a:cubicBezTo>
                    <a:pt x="1" y="1360"/>
                    <a:pt x="48" y="1408"/>
                    <a:pt x="107" y="1408"/>
                  </a:cubicBezTo>
                  <a:cubicBezTo>
                    <a:pt x="168" y="1408"/>
                    <a:pt x="215" y="1360"/>
                    <a:pt x="215" y="1300"/>
                  </a:cubicBezTo>
                  <a:lnTo>
                    <a:pt x="215" y="107"/>
                  </a:lnTo>
                  <a:cubicBezTo>
                    <a:pt x="215" y="48"/>
                    <a:pt x="168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5521028" y="2081703"/>
              <a:ext cx="34" cy="40972"/>
            </a:xfrm>
            <a:custGeom>
              <a:rect b="b" l="l" r="r" t="t"/>
              <a:pathLst>
                <a:path extrusionOk="0" h="1194" w="1">
                  <a:moveTo>
                    <a:pt x="0" y="1"/>
                  </a:moveTo>
                  <a:lnTo>
                    <a:pt x="0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5517356" y="2078065"/>
              <a:ext cx="7413" cy="48316"/>
            </a:xfrm>
            <a:custGeom>
              <a:rect b="b" l="l" r="r" t="t"/>
              <a:pathLst>
                <a:path extrusionOk="0" h="1408" w="216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lnTo>
                    <a:pt x="1" y="1299"/>
                  </a:lnTo>
                  <a:cubicBezTo>
                    <a:pt x="1" y="1360"/>
                    <a:pt x="48" y="1407"/>
                    <a:pt x="107" y="1407"/>
                  </a:cubicBezTo>
                  <a:cubicBezTo>
                    <a:pt x="168" y="1407"/>
                    <a:pt x="215" y="1360"/>
                    <a:pt x="215" y="1299"/>
                  </a:cubicBezTo>
                  <a:lnTo>
                    <a:pt x="215" y="107"/>
                  </a:lnTo>
                  <a:cubicBezTo>
                    <a:pt x="215" y="48"/>
                    <a:pt x="16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5553079" y="2049652"/>
              <a:ext cx="40941" cy="34"/>
            </a:xfrm>
            <a:custGeom>
              <a:rect b="b" l="l" r="r" t="t"/>
              <a:pathLst>
                <a:path extrusionOk="0" h="1" w="1193">
                  <a:moveTo>
                    <a:pt x="1193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5549407" y="2046014"/>
              <a:ext cx="48319" cy="7378"/>
            </a:xfrm>
            <a:custGeom>
              <a:rect b="b" l="l" r="r" t="t"/>
              <a:pathLst>
                <a:path extrusionOk="0" h="215" w="1408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cubicBezTo>
                    <a:pt x="1" y="167"/>
                    <a:pt x="48" y="215"/>
                    <a:pt x="107" y="215"/>
                  </a:cubicBezTo>
                  <a:lnTo>
                    <a:pt x="1300" y="215"/>
                  </a:lnTo>
                  <a:cubicBezTo>
                    <a:pt x="1360" y="215"/>
                    <a:pt x="1408" y="167"/>
                    <a:pt x="1408" y="107"/>
                  </a:cubicBezTo>
                  <a:cubicBezTo>
                    <a:pt x="1408" y="48"/>
                    <a:pt x="1360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5448105" y="2049652"/>
              <a:ext cx="40906" cy="34"/>
            </a:xfrm>
            <a:custGeom>
              <a:rect b="b" l="l" r="r" t="t"/>
              <a:pathLst>
                <a:path extrusionOk="0" h="1" w="1192">
                  <a:moveTo>
                    <a:pt x="1191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5444399" y="2046014"/>
              <a:ext cx="48319" cy="7378"/>
            </a:xfrm>
            <a:custGeom>
              <a:rect b="b" l="l" r="r" t="t"/>
              <a:pathLst>
                <a:path extrusionOk="0" h="215" w="1408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1299" y="215"/>
                  </a:lnTo>
                  <a:cubicBezTo>
                    <a:pt x="1359" y="215"/>
                    <a:pt x="1407" y="167"/>
                    <a:pt x="1407" y="107"/>
                  </a:cubicBezTo>
                  <a:cubicBezTo>
                    <a:pt x="1407" y="48"/>
                    <a:pt x="1360" y="0"/>
                    <a:pt x="1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5469450" y="2072335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5465400" y="2068697"/>
              <a:ext cx="37029" cy="36305"/>
            </a:xfrm>
            <a:custGeom>
              <a:rect b="b" l="l" r="r" t="t"/>
              <a:pathLst>
                <a:path extrusionOk="0" h="1058" w="1079">
                  <a:moveTo>
                    <a:pt x="961" y="0"/>
                  </a:moveTo>
                  <a:cubicBezTo>
                    <a:pt x="933" y="0"/>
                    <a:pt x="905" y="10"/>
                    <a:pt x="885" y="31"/>
                  </a:cubicBezTo>
                  <a:lnTo>
                    <a:pt x="42" y="875"/>
                  </a:lnTo>
                  <a:cubicBezTo>
                    <a:pt x="0" y="916"/>
                    <a:pt x="0" y="985"/>
                    <a:pt x="42" y="1026"/>
                  </a:cubicBezTo>
                  <a:cubicBezTo>
                    <a:pt x="63" y="1047"/>
                    <a:pt x="91" y="1058"/>
                    <a:pt x="119" y="1058"/>
                  </a:cubicBezTo>
                  <a:cubicBezTo>
                    <a:pt x="146" y="1058"/>
                    <a:pt x="173" y="1047"/>
                    <a:pt x="193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6" y="10"/>
                    <a:pt x="989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5543711" y="1998040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5539661" y="1994368"/>
              <a:ext cx="37029" cy="36305"/>
            </a:xfrm>
            <a:custGeom>
              <a:rect b="b" l="l" r="r" t="t"/>
              <a:pathLst>
                <a:path extrusionOk="0" h="1058" w="1079">
                  <a:moveTo>
                    <a:pt x="961" y="0"/>
                  </a:moveTo>
                  <a:cubicBezTo>
                    <a:pt x="933" y="0"/>
                    <a:pt x="905" y="11"/>
                    <a:pt x="884" y="31"/>
                  </a:cubicBezTo>
                  <a:lnTo>
                    <a:pt x="42" y="874"/>
                  </a:lnTo>
                  <a:cubicBezTo>
                    <a:pt x="0" y="917"/>
                    <a:pt x="0" y="985"/>
                    <a:pt x="42" y="1028"/>
                  </a:cubicBezTo>
                  <a:cubicBezTo>
                    <a:pt x="64" y="1048"/>
                    <a:pt x="91" y="1058"/>
                    <a:pt x="119" y="1058"/>
                  </a:cubicBezTo>
                  <a:cubicBezTo>
                    <a:pt x="147" y="1058"/>
                    <a:pt x="174" y="1048"/>
                    <a:pt x="193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6" y="11"/>
                    <a:pt x="988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5469450" y="1998040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0"/>
                  </a:moveTo>
                  <a:lnTo>
                    <a:pt x="843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5465366" y="1994403"/>
              <a:ext cx="37063" cy="36271"/>
            </a:xfrm>
            <a:custGeom>
              <a:rect b="b" l="l" r="r" t="t"/>
              <a:pathLst>
                <a:path extrusionOk="0" h="1057" w="108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0" y="73"/>
                    <a:pt x="0" y="141"/>
                    <a:pt x="42" y="183"/>
                  </a:cubicBezTo>
                  <a:lnTo>
                    <a:pt x="885" y="1027"/>
                  </a:lnTo>
                  <a:cubicBezTo>
                    <a:pt x="905" y="1047"/>
                    <a:pt x="934" y="1057"/>
                    <a:pt x="961" y="1057"/>
                  </a:cubicBezTo>
                  <a:cubicBezTo>
                    <a:pt x="989" y="1057"/>
                    <a:pt x="1016" y="1047"/>
                    <a:pt x="1038" y="1028"/>
                  </a:cubicBezTo>
                  <a:cubicBezTo>
                    <a:pt x="1080" y="984"/>
                    <a:pt x="1080" y="916"/>
                    <a:pt x="1038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5543711" y="2072335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1"/>
                  </a:moveTo>
                  <a:lnTo>
                    <a:pt x="843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5539661" y="2068697"/>
              <a:ext cx="37063" cy="36305"/>
            </a:xfrm>
            <a:custGeom>
              <a:rect b="b" l="l" r="r" t="t"/>
              <a:pathLst>
                <a:path extrusionOk="0" h="1058" w="1080">
                  <a:moveTo>
                    <a:pt x="118" y="0"/>
                  </a:moveTo>
                  <a:cubicBezTo>
                    <a:pt x="90" y="0"/>
                    <a:pt x="63" y="10"/>
                    <a:pt x="42" y="31"/>
                  </a:cubicBezTo>
                  <a:cubicBezTo>
                    <a:pt x="0" y="73"/>
                    <a:pt x="0" y="141"/>
                    <a:pt x="42" y="183"/>
                  </a:cubicBezTo>
                  <a:lnTo>
                    <a:pt x="884" y="1026"/>
                  </a:lnTo>
                  <a:cubicBezTo>
                    <a:pt x="905" y="1047"/>
                    <a:pt x="934" y="1058"/>
                    <a:pt x="961" y="1058"/>
                  </a:cubicBezTo>
                  <a:cubicBezTo>
                    <a:pt x="988" y="1058"/>
                    <a:pt x="1017" y="1047"/>
                    <a:pt x="1038" y="1026"/>
                  </a:cubicBezTo>
                  <a:cubicBezTo>
                    <a:pt x="1080" y="985"/>
                    <a:pt x="1080" y="916"/>
                    <a:pt x="1038" y="875"/>
                  </a:cubicBezTo>
                  <a:lnTo>
                    <a:pt x="194" y="31"/>
                  </a:lnTo>
                  <a:cubicBezTo>
                    <a:pt x="173" y="10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7618874" y="3702869"/>
              <a:ext cx="84559" cy="84559"/>
            </a:xfrm>
            <a:custGeom>
              <a:rect b="b" l="l" r="r" t="t"/>
              <a:pathLst>
                <a:path extrusionOk="0" h="1677" w="1677">
                  <a:moveTo>
                    <a:pt x="838" y="214"/>
                  </a:moveTo>
                  <a:cubicBezTo>
                    <a:pt x="1181" y="214"/>
                    <a:pt x="1461" y="494"/>
                    <a:pt x="1461" y="837"/>
                  </a:cubicBezTo>
                  <a:cubicBezTo>
                    <a:pt x="1461" y="1180"/>
                    <a:pt x="1182" y="1460"/>
                    <a:pt x="838" y="1460"/>
                  </a:cubicBezTo>
                  <a:cubicBezTo>
                    <a:pt x="495" y="1460"/>
                    <a:pt x="215" y="1180"/>
                    <a:pt x="215" y="837"/>
                  </a:cubicBezTo>
                  <a:cubicBezTo>
                    <a:pt x="215" y="493"/>
                    <a:pt x="495" y="214"/>
                    <a:pt x="838" y="214"/>
                  </a:cubicBezTo>
                  <a:close/>
                  <a:moveTo>
                    <a:pt x="838" y="0"/>
                  </a:moveTo>
                  <a:cubicBezTo>
                    <a:pt x="376" y="0"/>
                    <a:pt x="1" y="376"/>
                    <a:pt x="1" y="838"/>
                  </a:cubicBezTo>
                  <a:cubicBezTo>
                    <a:pt x="1" y="1300"/>
                    <a:pt x="376" y="1676"/>
                    <a:pt x="838" y="1676"/>
                  </a:cubicBezTo>
                  <a:cubicBezTo>
                    <a:pt x="1300" y="1676"/>
                    <a:pt x="1677" y="1300"/>
                    <a:pt x="1677" y="838"/>
                  </a:cubicBezTo>
                  <a:cubicBezTo>
                    <a:pt x="1677" y="376"/>
                    <a:pt x="1300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5700815" y="1649240"/>
              <a:ext cx="109610" cy="109568"/>
            </a:xfrm>
            <a:custGeom>
              <a:rect b="b" l="l" r="r" t="t"/>
              <a:pathLst>
                <a:path extrusionOk="0" h="3193" w="3194">
                  <a:moveTo>
                    <a:pt x="1600" y="273"/>
                  </a:moveTo>
                  <a:lnTo>
                    <a:pt x="2052" y="1107"/>
                  </a:lnTo>
                  <a:cubicBezTo>
                    <a:pt x="2059" y="1121"/>
                    <a:pt x="2073" y="1135"/>
                    <a:pt x="2087" y="1142"/>
                  </a:cubicBezTo>
                  <a:lnTo>
                    <a:pt x="2919" y="1600"/>
                  </a:lnTo>
                  <a:lnTo>
                    <a:pt x="2084" y="2053"/>
                  </a:lnTo>
                  <a:cubicBezTo>
                    <a:pt x="2070" y="2060"/>
                    <a:pt x="2057" y="2073"/>
                    <a:pt x="2049" y="2087"/>
                  </a:cubicBezTo>
                  <a:lnTo>
                    <a:pt x="1591" y="2920"/>
                  </a:lnTo>
                  <a:lnTo>
                    <a:pt x="1139" y="2085"/>
                  </a:lnTo>
                  <a:cubicBezTo>
                    <a:pt x="1130" y="2071"/>
                    <a:pt x="1118" y="2058"/>
                    <a:pt x="1103" y="2050"/>
                  </a:cubicBezTo>
                  <a:lnTo>
                    <a:pt x="272" y="1592"/>
                  </a:lnTo>
                  <a:lnTo>
                    <a:pt x="1108" y="1138"/>
                  </a:lnTo>
                  <a:cubicBezTo>
                    <a:pt x="1122" y="1131"/>
                    <a:pt x="1135" y="1117"/>
                    <a:pt x="1143" y="1104"/>
                  </a:cubicBezTo>
                  <a:lnTo>
                    <a:pt x="1600" y="273"/>
                  </a:lnTo>
                  <a:close/>
                  <a:moveTo>
                    <a:pt x="1602" y="0"/>
                  </a:moveTo>
                  <a:cubicBezTo>
                    <a:pt x="1569" y="0"/>
                    <a:pt x="1539" y="17"/>
                    <a:pt x="1524" y="46"/>
                  </a:cubicBezTo>
                  <a:lnTo>
                    <a:pt x="1001" y="997"/>
                  </a:lnTo>
                  <a:lnTo>
                    <a:pt x="47" y="1515"/>
                  </a:lnTo>
                  <a:cubicBezTo>
                    <a:pt x="19" y="1530"/>
                    <a:pt x="0" y="1560"/>
                    <a:pt x="0" y="1592"/>
                  </a:cubicBezTo>
                  <a:cubicBezTo>
                    <a:pt x="0" y="1625"/>
                    <a:pt x="18" y="1655"/>
                    <a:pt x="46" y="1670"/>
                  </a:cubicBezTo>
                  <a:lnTo>
                    <a:pt x="998" y="2193"/>
                  </a:lnTo>
                  <a:lnTo>
                    <a:pt x="1514" y="3146"/>
                  </a:lnTo>
                  <a:cubicBezTo>
                    <a:pt x="1530" y="3175"/>
                    <a:pt x="1560" y="3193"/>
                    <a:pt x="1592" y="3193"/>
                  </a:cubicBezTo>
                  <a:cubicBezTo>
                    <a:pt x="1625" y="3193"/>
                    <a:pt x="1655" y="3175"/>
                    <a:pt x="1670" y="3148"/>
                  </a:cubicBezTo>
                  <a:lnTo>
                    <a:pt x="2193" y="2196"/>
                  </a:lnTo>
                  <a:lnTo>
                    <a:pt x="3147" y="1680"/>
                  </a:lnTo>
                  <a:cubicBezTo>
                    <a:pt x="3175" y="1664"/>
                    <a:pt x="3194" y="1634"/>
                    <a:pt x="3194" y="1602"/>
                  </a:cubicBezTo>
                  <a:cubicBezTo>
                    <a:pt x="3194" y="1569"/>
                    <a:pt x="3177" y="1539"/>
                    <a:pt x="3148" y="1524"/>
                  </a:cubicBezTo>
                  <a:lnTo>
                    <a:pt x="2197" y="1001"/>
                  </a:lnTo>
                  <a:lnTo>
                    <a:pt x="1679" y="47"/>
                  </a:lnTo>
                  <a:cubicBezTo>
                    <a:pt x="1664" y="19"/>
                    <a:pt x="1634" y="0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5453427" y="1339537"/>
              <a:ext cx="34" cy="33629"/>
            </a:xfrm>
            <a:custGeom>
              <a:rect b="b" l="l" r="r" t="t"/>
              <a:pathLst>
                <a:path extrusionOk="0" h="980" w="1">
                  <a:moveTo>
                    <a:pt x="1" y="1"/>
                  </a:moveTo>
                  <a:lnTo>
                    <a:pt x="1" y="9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5450407" y="1336517"/>
              <a:ext cx="6177" cy="39702"/>
            </a:xfrm>
            <a:custGeom>
              <a:rect b="b" l="l" r="r" t="t"/>
              <a:pathLst>
                <a:path extrusionOk="0" h="1157" w="180">
                  <a:moveTo>
                    <a:pt x="89" y="1"/>
                  </a:moveTo>
                  <a:cubicBezTo>
                    <a:pt x="41" y="1"/>
                    <a:pt x="1" y="39"/>
                    <a:pt x="1" y="89"/>
                  </a:cubicBezTo>
                  <a:lnTo>
                    <a:pt x="1" y="1068"/>
                  </a:lnTo>
                  <a:cubicBezTo>
                    <a:pt x="1" y="1116"/>
                    <a:pt x="40" y="1157"/>
                    <a:pt x="89" y="1157"/>
                  </a:cubicBezTo>
                  <a:cubicBezTo>
                    <a:pt x="139" y="1157"/>
                    <a:pt x="179" y="1117"/>
                    <a:pt x="177" y="1068"/>
                  </a:cubicBezTo>
                  <a:lnTo>
                    <a:pt x="177" y="89"/>
                  </a:lnTo>
                  <a:cubicBezTo>
                    <a:pt x="177" y="41"/>
                    <a:pt x="139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5453427" y="1425808"/>
              <a:ext cx="34" cy="33629"/>
            </a:xfrm>
            <a:custGeom>
              <a:rect b="b" l="l" r="r" t="t"/>
              <a:pathLst>
                <a:path extrusionOk="0" h="980" w="1">
                  <a:moveTo>
                    <a:pt x="1" y="0"/>
                  </a:moveTo>
                  <a:lnTo>
                    <a:pt x="1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5450407" y="1422788"/>
              <a:ext cx="6177" cy="39702"/>
            </a:xfrm>
            <a:custGeom>
              <a:rect b="b" l="l" r="r" t="t"/>
              <a:pathLst>
                <a:path extrusionOk="0" h="1157" w="180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lnTo>
                    <a:pt x="1" y="1068"/>
                  </a:lnTo>
                  <a:cubicBezTo>
                    <a:pt x="1" y="1116"/>
                    <a:pt x="40" y="1156"/>
                    <a:pt x="89" y="1156"/>
                  </a:cubicBezTo>
                  <a:cubicBezTo>
                    <a:pt x="139" y="1156"/>
                    <a:pt x="179" y="1118"/>
                    <a:pt x="177" y="1068"/>
                  </a:cubicBezTo>
                  <a:lnTo>
                    <a:pt x="177" y="88"/>
                  </a:lnTo>
                  <a:cubicBezTo>
                    <a:pt x="177" y="41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5479782" y="1399521"/>
              <a:ext cx="33665" cy="34"/>
            </a:xfrm>
            <a:custGeom>
              <a:rect b="b" l="l" r="r" t="t"/>
              <a:pathLst>
                <a:path extrusionOk="0" h="1" w="981">
                  <a:moveTo>
                    <a:pt x="980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5476762" y="1396502"/>
              <a:ext cx="39705" cy="6074"/>
            </a:xfrm>
            <a:custGeom>
              <a:rect b="b" l="l" r="r" t="t"/>
              <a:pathLst>
                <a:path extrusionOk="0" h="177" w="1157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cubicBezTo>
                    <a:pt x="1" y="136"/>
                    <a:pt x="40" y="177"/>
                    <a:pt x="89" y="177"/>
                  </a:cubicBezTo>
                  <a:lnTo>
                    <a:pt x="1068" y="177"/>
                  </a:lnTo>
                  <a:cubicBezTo>
                    <a:pt x="1116" y="177"/>
                    <a:pt x="1157" y="136"/>
                    <a:pt x="1157" y="88"/>
                  </a:cubicBezTo>
                  <a:cubicBezTo>
                    <a:pt x="1157" y="40"/>
                    <a:pt x="111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5393545" y="1399521"/>
              <a:ext cx="33597" cy="34"/>
            </a:xfrm>
            <a:custGeom>
              <a:rect b="b" l="l" r="r" t="t"/>
              <a:pathLst>
                <a:path extrusionOk="0" h="1" w="979">
                  <a:moveTo>
                    <a:pt x="97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5390525" y="1396502"/>
              <a:ext cx="39705" cy="6074"/>
            </a:xfrm>
            <a:custGeom>
              <a:rect b="b" l="l" r="r" t="t"/>
              <a:pathLst>
                <a:path extrusionOk="0" h="177" w="1157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6"/>
                    <a:pt x="38" y="177"/>
                    <a:pt x="88" y="177"/>
                  </a:cubicBezTo>
                  <a:lnTo>
                    <a:pt x="1068" y="177"/>
                  </a:lnTo>
                  <a:cubicBezTo>
                    <a:pt x="1116" y="177"/>
                    <a:pt x="1156" y="136"/>
                    <a:pt x="1156" y="88"/>
                  </a:cubicBezTo>
                  <a:cubicBezTo>
                    <a:pt x="1156" y="40"/>
                    <a:pt x="1117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5411046" y="1418121"/>
              <a:ext cx="23851" cy="23815"/>
            </a:xfrm>
            <a:custGeom>
              <a:rect b="b" l="l" r="r" t="t"/>
              <a:pathLst>
                <a:path extrusionOk="0" h="694" w="695">
                  <a:moveTo>
                    <a:pt x="1" y="693"/>
                  </a:moveTo>
                  <a:lnTo>
                    <a:pt x="69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5407752" y="1415067"/>
              <a:ext cx="30508" cy="29888"/>
            </a:xfrm>
            <a:custGeom>
              <a:rect b="b" l="l" r="r" t="t"/>
              <a:pathLst>
                <a:path extrusionOk="0" h="871" w="889">
                  <a:moveTo>
                    <a:pt x="790" y="0"/>
                  </a:moveTo>
                  <a:cubicBezTo>
                    <a:pt x="768" y="0"/>
                    <a:pt x="745" y="9"/>
                    <a:pt x="728" y="27"/>
                  </a:cubicBezTo>
                  <a:lnTo>
                    <a:pt x="35" y="720"/>
                  </a:lnTo>
                  <a:cubicBezTo>
                    <a:pt x="0" y="753"/>
                    <a:pt x="0" y="809"/>
                    <a:pt x="35" y="845"/>
                  </a:cubicBezTo>
                  <a:cubicBezTo>
                    <a:pt x="52" y="861"/>
                    <a:pt x="75" y="871"/>
                    <a:pt x="97" y="871"/>
                  </a:cubicBezTo>
                  <a:cubicBezTo>
                    <a:pt x="121" y="871"/>
                    <a:pt x="143" y="861"/>
                    <a:pt x="161" y="845"/>
                  </a:cubicBezTo>
                  <a:lnTo>
                    <a:pt x="853" y="151"/>
                  </a:lnTo>
                  <a:cubicBezTo>
                    <a:pt x="889" y="118"/>
                    <a:pt x="889" y="62"/>
                    <a:pt x="853" y="27"/>
                  </a:cubicBezTo>
                  <a:cubicBezTo>
                    <a:pt x="836" y="9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5472095" y="1357107"/>
              <a:ext cx="23748" cy="23780"/>
            </a:xfrm>
            <a:custGeom>
              <a:rect b="b" l="l" r="r" t="t"/>
              <a:pathLst>
                <a:path extrusionOk="0" h="693" w="692">
                  <a:moveTo>
                    <a:pt x="1" y="693"/>
                  </a:moveTo>
                  <a:lnTo>
                    <a:pt x="692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5468767" y="1353984"/>
              <a:ext cx="30474" cy="29923"/>
            </a:xfrm>
            <a:custGeom>
              <a:rect b="b" l="l" r="r" t="t"/>
              <a:pathLst>
                <a:path extrusionOk="0" h="872" w="888">
                  <a:moveTo>
                    <a:pt x="791" y="1"/>
                  </a:moveTo>
                  <a:cubicBezTo>
                    <a:pt x="768" y="1"/>
                    <a:pt x="746" y="9"/>
                    <a:pt x="729" y="27"/>
                  </a:cubicBezTo>
                  <a:lnTo>
                    <a:pt x="35" y="720"/>
                  </a:lnTo>
                  <a:cubicBezTo>
                    <a:pt x="0" y="755"/>
                    <a:pt x="0" y="811"/>
                    <a:pt x="35" y="846"/>
                  </a:cubicBezTo>
                  <a:cubicBezTo>
                    <a:pt x="52" y="862"/>
                    <a:pt x="76" y="872"/>
                    <a:pt x="98" y="872"/>
                  </a:cubicBezTo>
                  <a:cubicBezTo>
                    <a:pt x="119" y="872"/>
                    <a:pt x="143" y="864"/>
                    <a:pt x="160" y="845"/>
                  </a:cubicBezTo>
                  <a:lnTo>
                    <a:pt x="852" y="152"/>
                  </a:lnTo>
                  <a:cubicBezTo>
                    <a:pt x="887" y="118"/>
                    <a:pt x="887" y="62"/>
                    <a:pt x="852" y="27"/>
                  </a:cubicBezTo>
                  <a:cubicBezTo>
                    <a:pt x="835" y="9"/>
                    <a:pt x="81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5411046" y="1357107"/>
              <a:ext cx="23851" cy="23780"/>
            </a:xfrm>
            <a:custGeom>
              <a:rect b="b" l="l" r="r" t="t"/>
              <a:pathLst>
                <a:path extrusionOk="0" h="693" w="695">
                  <a:moveTo>
                    <a:pt x="1" y="0"/>
                  </a:moveTo>
                  <a:lnTo>
                    <a:pt x="694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5407752" y="1354052"/>
              <a:ext cx="30508" cy="29854"/>
            </a:xfrm>
            <a:custGeom>
              <a:rect b="b" l="l" r="r" t="t"/>
              <a:pathLst>
                <a:path extrusionOk="0" h="870" w="889">
                  <a:moveTo>
                    <a:pt x="98" y="0"/>
                  </a:moveTo>
                  <a:cubicBezTo>
                    <a:pt x="75" y="0"/>
                    <a:pt x="52" y="9"/>
                    <a:pt x="35" y="26"/>
                  </a:cubicBezTo>
                  <a:cubicBezTo>
                    <a:pt x="0" y="60"/>
                    <a:pt x="0" y="116"/>
                    <a:pt x="35" y="151"/>
                  </a:cubicBezTo>
                  <a:lnTo>
                    <a:pt x="728" y="844"/>
                  </a:lnTo>
                  <a:cubicBezTo>
                    <a:pt x="744" y="860"/>
                    <a:pt x="768" y="870"/>
                    <a:pt x="790" y="870"/>
                  </a:cubicBezTo>
                  <a:cubicBezTo>
                    <a:pt x="812" y="870"/>
                    <a:pt x="836" y="862"/>
                    <a:pt x="853" y="845"/>
                  </a:cubicBezTo>
                  <a:cubicBezTo>
                    <a:pt x="889" y="810"/>
                    <a:pt x="889" y="754"/>
                    <a:pt x="853" y="719"/>
                  </a:cubicBezTo>
                  <a:lnTo>
                    <a:pt x="160" y="26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5472095" y="1418121"/>
              <a:ext cx="23748" cy="23815"/>
            </a:xfrm>
            <a:custGeom>
              <a:rect b="b" l="l" r="r" t="t"/>
              <a:pathLst>
                <a:path extrusionOk="0" h="694" w="692">
                  <a:moveTo>
                    <a:pt x="1" y="0"/>
                  </a:moveTo>
                  <a:lnTo>
                    <a:pt x="692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5468732" y="1415067"/>
              <a:ext cx="30508" cy="29888"/>
            </a:xfrm>
            <a:custGeom>
              <a:rect b="b" l="l" r="r" t="t"/>
              <a:pathLst>
                <a:path extrusionOk="0" h="871" w="889">
                  <a:moveTo>
                    <a:pt x="98" y="0"/>
                  </a:moveTo>
                  <a:cubicBezTo>
                    <a:pt x="75" y="0"/>
                    <a:pt x="52" y="9"/>
                    <a:pt x="35" y="27"/>
                  </a:cubicBezTo>
                  <a:cubicBezTo>
                    <a:pt x="0" y="61"/>
                    <a:pt x="0" y="116"/>
                    <a:pt x="35" y="151"/>
                  </a:cubicBezTo>
                  <a:lnTo>
                    <a:pt x="728" y="845"/>
                  </a:lnTo>
                  <a:cubicBezTo>
                    <a:pt x="745" y="861"/>
                    <a:pt x="768" y="871"/>
                    <a:pt x="790" y="871"/>
                  </a:cubicBezTo>
                  <a:cubicBezTo>
                    <a:pt x="814" y="871"/>
                    <a:pt x="835" y="861"/>
                    <a:pt x="853" y="845"/>
                  </a:cubicBezTo>
                  <a:cubicBezTo>
                    <a:pt x="888" y="810"/>
                    <a:pt x="888" y="754"/>
                    <a:pt x="853" y="720"/>
                  </a:cubicBezTo>
                  <a:lnTo>
                    <a:pt x="161" y="27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8101960" y="3941925"/>
              <a:ext cx="52389" cy="52339"/>
            </a:xfrm>
            <a:custGeom>
              <a:rect b="b" l="l" r="r" t="t"/>
              <a:pathLst>
                <a:path extrusionOk="0" h="1038" w="1039">
                  <a:moveTo>
                    <a:pt x="519" y="179"/>
                  </a:moveTo>
                  <a:cubicBezTo>
                    <a:pt x="707" y="179"/>
                    <a:pt x="861" y="331"/>
                    <a:pt x="861" y="519"/>
                  </a:cubicBezTo>
                  <a:cubicBezTo>
                    <a:pt x="861" y="708"/>
                    <a:pt x="707" y="860"/>
                    <a:pt x="519" y="860"/>
                  </a:cubicBezTo>
                  <a:cubicBezTo>
                    <a:pt x="331" y="860"/>
                    <a:pt x="178" y="708"/>
                    <a:pt x="178" y="519"/>
                  </a:cubicBezTo>
                  <a:cubicBezTo>
                    <a:pt x="178" y="331"/>
                    <a:pt x="331" y="179"/>
                    <a:pt x="519" y="179"/>
                  </a:cubicBezTo>
                  <a:close/>
                  <a:moveTo>
                    <a:pt x="519" y="0"/>
                  </a:moveTo>
                  <a:cubicBezTo>
                    <a:pt x="233" y="0"/>
                    <a:pt x="0" y="234"/>
                    <a:pt x="0" y="519"/>
                  </a:cubicBezTo>
                  <a:cubicBezTo>
                    <a:pt x="0" y="806"/>
                    <a:pt x="234" y="1038"/>
                    <a:pt x="519" y="1038"/>
                  </a:cubicBezTo>
                  <a:cubicBezTo>
                    <a:pt x="805" y="1038"/>
                    <a:pt x="1038" y="806"/>
                    <a:pt x="1037" y="519"/>
                  </a:cubicBezTo>
                  <a:cubicBezTo>
                    <a:pt x="1037" y="233"/>
                    <a:pt x="805" y="0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1"/>
          <p:cNvSpPr/>
          <p:nvPr/>
        </p:nvSpPr>
        <p:spPr>
          <a:xfrm>
            <a:off x="5258375" y="30808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1"/>
          <p:cNvSpPr/>
          <p:nvPr/>
        </p:nvSpPr>
        <p:spPr>
          <a:xfrm>
            <a:off x="2312200" y="150231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1"/>
          <p:cNvSpPr/>
          <p:nvPr/>
        </p:nvSpPr>
        <p:spPr>
          <a:xfrm>
            <a:off x="5199900" y="150231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1"/>
          <p:cNvSpPr/>
          <p:nvPr/>
        </p:nvSpPr>
        <p:spPr>
          <a:xfrm>
            <a:off x="2312175" y="30808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40" name="Google Shape;1540;p41"/>
          <p:cNvSpPr txBox="1"/>
          <p:nvPr>
            <p:ph idx="2" type="title"/>
          </p:nvPr>
        </p:nvSpPr>
        <p:spPr>
          <a:xfrm>
            <a:off x="2312163" y="159891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41" name="Google Shape;1541;p41"/>
          <p:cNvSpPr txBox="1"/>
          <p:nvPr>
            <p:ph idx="3" type="title"/>
          </p:nvPr>
        </p:nvSpPr>
        <p:spPr>
          <a:xfrm>
            <a:off x="5258338" y="3177425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42" name="Google Shape;1542;p41"/>
          <p:cNvSpPr txBox="1"/>
          <p:nvPr>
            <p:ph idx="4" type="title"/>
          </p:nvPr>
        </p:nvSpPr>
        <p:spPr>
          <a:xfrm>
            <a:off x="5199790" y="159891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43" name="Google Shape;1543;p41"/>
          <p:cNvSpPr txBox="1"/>
          <p:nvPr>
            <p:ph idx="6" type="title"/>
          </p:nvPr>
        </p:nvSpPr>
        <p:spPr>
          <a:xfrm>
            <a:off x="2312213" y="3177425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44" name="Google Shape;1544;p41"/>
          <p:cNvSpPr txBox="1"/>
          <p:nvPr>
            <p:ph idx="1" type="subTitle"/>
          </p:nvPr>
        </p:nvSpPr>
        <p:spPr>
          <a:xfrm>
            <a:off x="2021224" y="2089700"/>
            <a:ext cx="174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Introduction</a:t>
            </a:r>
            <a:endParaRPr sz="1900"/>
          </a:p>
        </p:txBody>
      </p:sp>
      <p:sp>
        <p:nvSpPr>
          <p:cNvPr id="1545" name="Google Shape;1545;p41"/>
          <p:cNvSpPr txBox="1"/>
          <p:nvPr>
            <p:ph idx="8" type="subTitle"/>
          </p:nvPr>
        </p:nvSpPr>
        <p:spPr>
          <a:xfrm>
            <a:off x="4709198" y="2078975"/>
            <a:ext cx="22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546" name="Google Shape;1546;p41"/>
          <p:cNvSpPr txBox="1"/>
          <p:nvPr>
            <p:ph idx="9" type="subTitle"/>
          </p:nvPr>
        </p:nvSpPr>
        <p:spPr>
          <a:xfrm>
            <a:off x="1731977" y="3646475"/>
            <a:ext cx="232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model</a:t>
            </a:r>
            <a:endParaRPr/>
          </a:p>
        </p:txBody>
      </p:sp>
      <p:sp>
        <p:nvSpPr>
          <p:cNvPr id="1547" name="Google Shape;1547;p41"/>
          <p:cNvSpPr txBox="1"/>
          <p:nvPr>
            <p:ph idx="13" type="subTitle"/>
          </p:nvPr>
        </p:nvSpPr>
        <p:spPr>
          <a:xfrm>
            <a:off x="5082700" y="3625025"/>
            <a:ext cx="165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Google Shape;1552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288" y="400050"/>
            <a:ext cx="606742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42"/>
          <p:cNvSpPr txBox="1"/>
          <p:nvPr/>
        </p:nvSpPr>
        <p:spPr>
          <a:xfrm>
            <a:off x="3489113" y="3708450"/>
            <a:ext cx="2419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Face detection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model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43"/>
          <p:cNvSpPr txBox="1"/>
          <p:nvPr>
            <p:ph idx="1" type="subTitle"/>
          </p:nvPr>
        </p:nvSpPr>
        <p:spPr>
          <a:xfrm>
            <a:off x="675800" y="1633475"/>
            <a:ext cx="74376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9" name="Google Shape;1559;p43"/>
          <p:cNvGrpSpPr/>
          <p:nvPr/>
        </p:nvGrpSpPr>
        <p:grpSpPr>
          <a:xfrm>
            <a:off x="375643" y="2550116"/>
            <a:ext cx="2275905" cy="2137919"/>
            <a:chOff x="375624" y="3116470"/>
            <a:chExt cx="1683985" cy="1571422"/>
          </a:xfrm>
        </p:grpSpPr>
        <p:sp>
          <p:nvSpPr>
            <p:cNvPr id="1560" name="Google Shape;1560;p43"/>
            <p:cNvSpPr/>
            <p:nvPr/>
          </p:nvSpPr>
          <p:spPr>
            <a:xfrm>
              <a:off x="681192" y="3376837"/>
              <a:ext cx="750422" cy="832713"/>
            </a:xfrm>
            <a:custGeom>
              <a:rect b="b" l="l" r="r" t="t"/>
              <a:pathLst>
                <a:path extrusionOk="0" h="11121" w="10022">
                  <a:moveTo>
                    <a:pt x="5206" y="0"/>
                  </a:moveTo>
                  <a:lnTo>
                    <a:pt x="3851" y="2683"/>
                  </a:lnTo>
                  <a:cubicBezTo>
                    <a:pt x="2973" y="4312"/>
                    <a:pt x="1627" y="5563"/>
                    <a:pt x="1" y="6267"/>
                  </a:cubicBezTo>
                  <a:lnTo>
                    <a:pt x="1944" y="10763"/>
                  </a:lnTo>
                  <a:cubicBezTo>
                    <a:pt x="2921" y="10342"/>
                    <a:pt x="3971" y="10129"/>
                    <a:pt x="5041" y="10129"/>
                  </a:cubicBezTo>
                  <a:cubicBezTo>
                    <a:pt x="5755" y="10129"/>
                    <a:pt x="6477" y="10224"/>
                    <a:pt x="7193" y="10414"/>
                  </a:cubicBezTo>
                  <a:lnTo>
                    <a:pt x="10022" y="11120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2004723" y="3577391"/>
              <a:ext cx="54885" cy="54885"/>
            </a:xfrm>
            <a:custGeom>
              <a:rect b="b" l="l" r="r" t="t"/>
              <a:pathLst>
                <a:path extrusionOk="0" h="733" w="733">
                  <a:moveTo>
                    <a:pt x="366" y="112"/>
                  </a:moveTo>
                  <a:lnTo>
                    <a:pt x="452" y="269"/>
                  </a:lnTo>
                  <a:cubicBezTo>
                    <a:pt x="455" y="275"/>
                    <a:pt x="460" y="279"/>
                    <a:pt x="466" y="283"/>
                  </a:cubicBezTo>
                  <a:lnTo>
                    <a:pt x="621" y="368"/>
                  </a:lnTo>
                  <a:lnTo>
                    <a:pt x="465" y="454"/>
                  </a:lnTo>
                  <a:cubicBezTo>
                    <a:pt x="458" y="458"/>
                    <a:pt x="454" y="462"/>
                    <a:pt x="450" y="468"/>
                  </a:cubicBezTo>
                  <a:lnTo>
                    <a:pt x="365" y="624"/>
                  </a:lnTo>
                  <a:lnTo>
                    <a:pt x="279" y="467"/>
                  </a:lnTo>
                  <a:cubicBezTo>
                    <a:pt x="276" y="461"/>
                    <a:pt x="272" y="457"/>
                    <a:pt x="265" y="452"/>
                  </a:cubicBezTo>
                  <a:lnTo>
                    <a:pt x="110" y="367"/>
                  </a:lnTo>
                  <a:lnTo>
                    <a:pt x="266" y="281"/>
                  </a:lnTo>
                  <a:cubicBezTo>
                    <a:pt x="273" y="278"/>
                    <a:pt x="277" y="274"/>
                    <a:pt x="281" y="268"/>
                  </a:cubicBezTo>
                  <a:lnTo>
                    <a:pt x="366" y="112"/>
                  </a:lnTo>
                  <a:close/>
                  <a:moveTo>
                    <a:pt x="367" y="1"/>
                  </a:moveTo>
                  <a:cubicBezTo>
                    <a:pt x="355" y="1"/>
                    <a:pt x="343" y="7"/>
                    <a:pt x="336" y="20"/>
                  </a:cubicBezTo>
                  <a:lnTo>
                    <a:pt x="224" y="223"/>
                  </a:lnTo>
                  <a:lnTo>
                    <a:pt x="18" y="334"/>
                  </a:lnTo>
                  <a:cubicBezTo>
                    <a:pt x="8" y="341"/>
                    <a:pt x="1" y="353"/>
                    <a:pt x="1" y="365"/>
                  </a:cubicBezTo>
                  <a:cubicBezTo>
                    <a:pt x="1" y="379"/>
                    <a:pt x="7" y="390"/>
                    <a:pt x="18" y="396"/>
                  </a:cubicBezTo>
                  <a:lnTo>
                    <a:pt x="222" y="509"/>
                  </a:lnTo>
                  <a:lnTo>
                    <a:pt x="334" y="715"/>
                  </a:lnTo>
                  <a:cubicBezTo>
                    <a:pt x="340" y="725"/>
                    <a:pt x="352" y="733"/>
                    <a:pt x="365" y="733"/>
                  </a:cubicBezTo>
                  <a:cubicBezTo>
                    <a:pt x="378" y="733"/>
                    <a:pt x="390" y="726"/>
                    <a:pt x="397" y="715"/>
                  </a:cubicBezTo>
                  <a:lnTo>
                    <a:pt x="509" y="510"/>
                  </a:lnTo>
                  <a:lnTo>
                    <a:pt x="714" y="399"/>
                  </a:lnTo>
                  <a:cubicBezTo>
                    <a:pt x="724" y="393"/>
                    <a:pt x="732" y="381"/>
                    <a:pt x="732" y="368"/>
                  </a:cubicBezTo>
                  <a:cubicBezTo>
                    <a:pt x="732" y="355"/>
                    <a:pt x="725" y="343"/>
                    <a:pt x="714" y="337"/>
                  </a:cubicBezTo>
                  <a:lnTo>
                    <a:pt x="510" y="224"/>
                  </a:lnTo>
                  <a:lnTo>
                    <a:pt x="398" y="20"/>
                  </a:lnTo>
                  <a:cubicBezTo>
                    <a:pt x="392" y="9"/>
                    <a:pt x="38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1764558" y="4026026"/>
              <a:ext cx="86109" cy="86109"/>
            </a:xfrm>
            <a:custGeom>
              <a:rect b="b" l="l" r="r" t="t"/>
              <a:pathLst>
                <a:path extrusionOk="0" h="1150" w="1150">
                  <a:moveTo>
                    <a:pt x="576" y="110"/>
                  </a:moveTo>
                  <a:lnTo>
                    <a:pt x="734" y="402"/>
                  </a:lnTo>
                  <a:cubicBezTo>
                    <a:pt x="737" y="408"/>
                    <a:pt x="742" y="413"/>
                    <a:pt x="748" y="416"/>
                  </a:cubicBezTo>
                  <a:lnTo>
                    <a:pt x="1038" y="576"/>
                  </a:lnTo>
                  <a:lnTo>
                    <a:pt x="747" y="734"/>
                  </a:lnTo>
                  <a:cubicBezTo>
                    <a:pt x="741" y="737"/>
                    <a:pt x="736" y="742"/>
                    <a:pt x="732" y="748"/>
                  </a:cubicBezTo>
                  <a:lnTo>
                    <a:pt x="573" y="1038"/>
                  </a:lnTo>
                  <a:lnTo>
                    <a:pt x="415" y="747"/>
                  </a:lnTo>
                  <a:cubicBezTo>
                    <a:pt x="411" y="741"/>
                    <a:pt x="407" y="736"/>
                    <a:pt x="400" y="732"/>
                  </a:cubicBezTo>
                  <a:lnTo>
                    <a:pt x="110" y="573"/>
                  </a:lnTo>
                  <a:lnTo>
                    <a:pt x="402" y="415"/>
                  </a:lnTo>
                  <a:cubicBezTo>
                    <a:pt x="408" y="410"/>
                    <a:pt x="413" y="407"/>
                    <a:pt x="416" y="400"/>
                  </a:cubicBezTo>
                  <a:lnTo>
                    <a:pt x="576" y="110"/>
                  </a:lnTo>
                  <a:close/>
                  <a:moveTo>
                    <a:pt x="577" y="1"/>
                  </a:moveTo>
                  <a:cubicBezTo>
                    <a:pt x="564" y="1"/>
                    <a:pt x="553" y="8"/>
                    <a:pt x="545" y="19"/>
                  </a:cubicBezTo>
                  <a:lnTo>
                    <a:pt x="359" y="358"/>
                  </a:lnTo>
                  <a:lnTo>
                    <a:pt x="19" y="541"/>
                  </a:lnTo>
                  <a:cubicBezTo>
                    <a:pt x="9" y="549"/>
                    <a:pt x="1" y="560"/>
                    <a:pt x="1" y="573"/>
                  </a:cubicBezTo>
                  <a:cubicBezTo>
                    <a:pt x="1" y="586"/>
                    <a:pt x="8" y="597"/>
                    <a:pt x="19" y="605"/>
                  </a:cubicBezTo>
                  <a:lnTo>
                    <a:pt x="358" y="791"/>
                  </a:lnTo>
                  <a:lnTo>
                    <a:pt x="542" y="1131"/>
                  </a:lnTo>
                  <a:cubicBezTo>
                    <a:pt x="549" y="1141"/>
                    <a:pt x="560" y="1149"/>
                    <a:pt x="573" y="1149"/>
                  </a:cubicBezTo>
                  <a:cubicBezTo>
                    <a:pt x="586" y="1149"/>
                    <a:pt x="597" y="1141"/>
                    <a:pt x="605" y="1131"/>
                  </a:cubicBezTo>
                  <a:lnTo>
                    <a:pt x="791" y="792"/>
                  </a:lnTo>
                  <a:lnTo>
                    <a:pt x="1131" y="608"/>
                  </a:lnTo>
                  <a:cubicBezTo>
                    <a:pt x="1141" y="601"/>
                    <a:pt x="1149" y="590"/>
                    <a:pt x="1149" y="577"/>
                  </a:cubicBezTo>
                  <a:cubicBezTo>
                    <a:pt x="1149" y="564"/>
                    <a:pt x="1142" y="553"/>
                    <a:pt x="1131" y="545"/>
                  </a:cubicBezTo>
                  <a:lnTo>
                    <a:pt x="792" y="359"/>
                  </a:lnTo>
                  <a:lnTo>
                    <a:pt x="608" y="19"/>
                  </a:lnTo>
                  <a:cubicBezTo>
                    <a:pt x="601" y="9"/>
                    <a:pt x="590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1110763" y="3116470"/>
              <a:ext cx="96143" cy="96143"/>
            </a:xfrm>
            <a:custGeom>
              <a:rect b="b" l="l" r="r" t="t"/>
              <a:pathLst>
                <a:path extrusionOk="0" h="1284" w="1284">
                  <a:moveTo>
                    <a:pt x="644" y="110"/>
                  </a:moveTo>
                  <a:lnTo>
                    <a:pt x="825" y="445"/>
                  </a:lnTo>
                  <a:cubicBezTo>
                    <a:pt x="829" y="451"/>
                    <a:pt x="834" y="455"/>
                    <a:pt x="840" y="458"/>
                  </a:cubicBezTo>
                  <a:lnTo>
                    <a:pt x="1175" y="643"/>
                  </a:lnTo>
                  <a:lnTo>
                    <a:pt x="840" y="825"/>
                  </a:lnTo>
                  <a:cubicBezTo>
                    <a:pt x="834" y="828"/>
                    <a:pt x="829" y="832"/>
                    <a:pt x="825" y="838"/>
                  </a:cubicBezTo>
                  <a:lnTo>
                    <a:pt x="642" y="1173"/>
                  </a:lnTo>
                  <a:lnTo>
                    <a:pt x="460" y="838"/>
                  </a:lnTo>
                  <a:cubicBezTo>
                    <a:pt x="456" y="832"/>
                    <a:pt x="452" y="829"/>
                    <a:pt x="445" y="825"/>
                  </a:cubicBezTo>
                  <a:lnTo>
                    <a:pt x="111" y="640"/>
                  </a:lnTo>
                  <a:lnTo>
                    <a:pt x="445" y="458"/>
                  </a:lnTo>
                  <a:cubicBezTo>
                    <a:pt x="452" y="455"/>
                    <a:pt x="456" y="451"/>
                    <a:pt x="460" y="445"/>
                  </a:cubicBezTo>
                  <a:lnTo>
                    <a:pt x="644" y="110"/>
                  </a:lnTo>
                  <a:close/>
                  <a:moveTo>
                    <a:pt x="643" y="1"/>
                  </a:moveTo>
                  <a:cubicBezTo>
                    <a:pt x="630" y="1"/>
                    <a:pt x="618" y="7"/>
                    <a:pt x="611" y="19"/>
                  </a:cubicBezTo>
                  <a:lnTo>
                    <a:pt x="402" y="401"/>
                  </a:lnTo>
                  <a:lnTo>
                    <a:pt x="19" y="611"/>
                  </a:lnTo>
                  <a:cubicBezTo>
                    <a:pt x="8" y="617"/>
                    <a:pt x="0" y="629"/>
                    <a:pt x="0" y="642"/>
                  </a:cubicBezTo>
                  <a:cubicBezTo>
                    <a:pt x="0" y="655"/>
                    <a:pt x="7" y="666"/>
                    <a:pt x="19" y="673"/>
                  </a:cubicBezTo>
                  <a:lnTo>
                    <a:pt x="402" y="883"/>
                  </a:lnTo>
                  <a:lnTo>
                    <a:pt x="610" y="1266"/>
                  </a:lnTo>
                  <a:cubicBezTo>
                    <a:pt x="617" y="1276"/>
                    <a:pt x="628" y="1283"/>
                    <a:pt x="642" y="1283"/>
                  </a:cubicBezTo>
                  <a:cubicBezTo>
                    <a:pt x="654" y="1283"/>
                    <a:pt x="666" y="1276"/>
                    <a:pt x="673" y="1266"/>
                  </a:cubicBezTo>
                  <a:lnTo>
                    <a:pt x="882" y="883"/>
                  </a:lnTo>
                  <a:lnTo>
                    <a:pt x="1265" y="674"/>
                  </a:lnTo>
                  <a:cubicBezTo>
                    <a:pt x="1276" y="668"/>
                    <a:pt x="1284" y="656"/>
                    <a:pt x="1284" y="643"/>
                  </a:cubicBezTo>
                  <a:cubicBezTo>
                    <a:pt x="1284" y="630"/>
                    <a:pt x="1277" y="618"/>
                    <a:pt x="1265" y="612"/>
                  </a:cubicBezTo>
                  <a:lnTo>
                    <a:pt x="882" y="401"/>
                  </a:lnTo>
                  <a:lnTo>
                    <a:pt x="674" y="19"/>
                  </a:lnTo>
                  <a:cubicBezTo>
                    <a:pt x="667" y="8"/>
                    <a:pt x="656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1776164" y="3143850"/>
              <a:ext cx="41482" cy="41407"/>
            </a:xfrm>
            <a:custGeom>
              <a:rect b="b" l="l" r="r" t="t"/>
              <a:pathLst>
                <a:path extrusionOk="0" h="553" w="554">
                  <a:moveTo>
                    <a:pt x="276" y="70"/>
                  </a:moveTo>
                  <a:cubicBezTo>
                    <a:pt x="390" y="70"/>
                    <a:pt x="483" y="162"/>
                    <a:pt x="483" y="277"/>
                  </a:cubicBezTo>
                  <a:cubicBezTo>
                    <a:pt x="483" y="390"/>
                    <a:pt x="390" y="482"/>
                    <a:pt x="276" y="482"/>
                  </a:cubicBezTo>
                  <a:cubicBezTo>
                    <a:pt x="162" y="482"/>
                    <a:pt x="71" y="390"/>
                    <a:pt x="71" y="277"/>
                  </a:cubicBezTo>
                  <a:cubicBezTo>
                    <a:pt x="71" y="162"/>
                    <a:pt x="164" y="70"/>
                    <a:pt x="276" y="70"/>
                  </a:cubicBezTo>
                  <a:close/>
                  <a:moveTo>
                    <a:pt x="276" y="1"/>
                  </a:moveTo>
                  <a:cubicBezTo>
                    <a:pt x="125" y="1"/>
                    <a:pt x="0" y="124"/>
                    <a:pt x="0" y="277"/>
                  </a:cubicBezTo>
                  <a:cubicBezTo>
                    <a:pt x="0" y="428"/>
                    <a:pt x="124" y="553"/>
                    <a:pt x="276" y="553"/>
                  </a:cubicBezTo>
                  <a:cubicBezTo>
                    <a:pt x="430" y="553"/>
                    <a:pt x="553" y="428"/>
                    <a:pt x="553" y="277"/>
                  </a:cubicBezTo>
                  <a:cubicBezTo>
                    <a:pt x="553" y="125"/>
                    <a:pt x="429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1415360" y="3172228"/>
              <a:ext cx="88056" cy="296215"/>
            </a:xfrm>
            <a:custGeom>
              <a:rect b="b" l="l" r="r" t="t"/>
              <a:pathLst>
                <a:path extrusionOk="0" h="3956" w="1176">
                  <a:moveTo>
                    <a:pt x="1175" y="0"/>
                  </a:moveTo>
                  <a:lnTo>
                    <a:pt x="629" y="1481"/>
                  </a:lnTo>
                  <a:lnTo>
                    <a:pt x="99" y="1101"/>
                  </a:lnTo>
                  <a:lnTo>
                    <a:pt x="1" y="3955"/>
                  </a:lnTo>
                  <a:lnTo>
                    <a:pt x="574" y="2104"/>
                  </a:lnTo>
                  <a:lnTo>
                    <a:pt x="1099" y="2555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1410119" y="3167062"/>
              <a:ext cx="98464" cy="306773"/>
            </a:xfrm>
            <a:custGeom>
              <a:rect b="b" l="l" r="r" t="t"/>
              <a:pathLst>
                <a:path extrusionOk="0" h="4097" w="1315">
                  <a:moveTo>
                    <a:pt x="1162" y="495"/>
                  </a:moveTo>
                  <a:lnTo>
                    <a:pt x="1102" y="2477"/>
                  </a:lnTo>
                  <a:lnTo>
                    <a:pt x="688" y="2120"/>
                  </a:lnTo>
                  <a:cubicBezTo>
                    <a:pt x="677" y="2110"/>
                    <a:pt x="663" y="2104"/>
                    <a:pt x="646" y="2104"/>
                  </a:cubicBezTo>
                  <a:cubicBezTo>
                    <a:pt x="645" y="2104"/>
                    <a:pt x="643" y="2104"/>
                    <a:pt x="641" y="2104"/>
                  </a:cubicBezTo>
                  <a:cubicBezTo>
                    <a:pt x="635" y="2104"/>
                    <a:pt x="629" y="2106"/>
                    <a:pt x="623" y="2107"/>
                  </a:cubicBezTo>
                  <a:cubicBezTo>
                    <a:pt x="600" y="2114"/>
                    <a:pt x="582" y="2131"/>
                    <a:pt x="576" y="2153"/>
                  </a:cubicBezTo>
                  <a:lnTo>
                    <a:pt x="158" y="3507"/>
                  </a:lnTo>
                  <a:lnTo>
                    <a:pt x="235" y="1304"/>
                  </a:lnTo>
                  <a:lnTo>
                    <a:pt x="657" y="1607"/>
                  </a:lnTo>
                  <a:cubicBezTo>
                    <a:pt x="670" y="1616"/>
                    <a:pt x="684" y="1621"/>
                    <a:pt x="698" y="1621"/>
                  </a:cubicBezTo>
                  <a:cubicBezTo>
                    <a:pt x="705" y="1621"/>
                    <a:pt x="711" y="1620"/>
                    <a:pt x="718" y="1618"/>
                  </a:cubicBezTo>
                  <a:cubicBezTo>
                    <a:pt x="739" y="1612"/>
                    <a:pt x="756" y="1596"/>
                    <a:pt x="764" y="1575"/>
                  </a:cubicBezTo>
                  <a:lnTo>
                    <a:pt x="1162" y="495"/>
                  </a:lnTo>
                  <a:close/>
                  <a:moveTo>
                    <a:pt x="1245" y="1"/>
                  </a:moveTo>
                  <a:cubicBezTo>
                    <a:pt x="1216" y="1"/>
                    <a:pt x="1189" y="18"/>
                    <a:pt x="1179" y="46"/>
                  </a:cubicBezTo>
                  <a:lnTo>
                    <a:pt x="664" y="1441"/>
                  </a:lnTo>
                  <a:lnTo>
                    <a:pt x="210" y="1114"/>
                  </a:lnTo>
                  <a:cubicBezTo>
                    <a:pt x="198" y="1105"/>
                    <a:pt x="184" y="1101"/>
                    <a:pt x="169" y="1101"/>
                  </a:cubicBezTo>
                  <a:cubicBezTo>
                    <a:pt x="159" y="1101"/>
                    <a:pt x="148" y="1103"/>
                    <a:pt x="138" y="1108"/>
                  </a:cubicBezTo>
                  <a:cubicBezTo>
                    <a:pt x="115" y="1119"/>
                    <a:pt x="101" y="1142"/>
                    <a:pt x="100" y="1168"/>
                  </a:cubicBezTo>
                  <a:lnTo>
                    <a:pt x="1" y="4022"/>
                  </a:lnTo>
                  <a:cubicBezTo>
                    <a:pt x="0" y="4057"/>
                    <a:pt x="24" y="4087"/>
                    <a:pt x="59" y="4093"/>
                  </a:cubicBezTo>
                  <a:cubicBezTo>
                    <a:pt x="63" y="4095"/>
                    <a:pt x="68" y="4095"/>
                    <a:pt x="71" y="4096"/>
                  </a:cubicBezTo>
                  <a:cubicBezTo>
                    <a:pt x="101" y="4096"/>
                    <a:pt x="128" y="4076"/>
                    <a:pt x="137" y="4046"/>
                  </a:cubicBezTo>
                  <a:lnTo>
                    <a:pt x="678" y="2295"/>
                  </a:lnTo>
                  <a:lnTo>
                    <a:pt x="1122" y="2677"/>
                  </a:lnTo>
                  <a:cubicBezTo>
                    <a:pt x="1135" y="2689"/>
                    <a:pt x="1151" y="2694"/>
                    <a:pt x="1168" y="2694"/>
                  </a:cubicBezTo>
                  <a:cubicBezTo>
                    <a:pt x="1177" y="2694"/>
                    <a:pt x="1187" y="2693"/>
                    <a:pt x="1196" y="2689"/>
                  </a:cubicBezTo>
                  <a:cubicBezTo>
                    <a:pt x="1221" y="2678"/>
                    <a:pt x="1236" y="2655"/>
                    <a:pt x="1237" y="2628"/>
                  </a:cubicBezTo>
                  <a:lnTo>
                    <a:pt x="1314" y="71"/>
                  </a:lnTo>
                  <a:cubicBezTo>
                    <a:pt x="1315" y="38"/>
                    <a:pt x="1292" y="8"/>
                    <a:pt x="1258" y="2"/>
                  </a:cubicBezTo>
                  <a:cubicBezTo>
                    <a:pt x="1253" y="1"/>
                    <a:pt x="1249" y="1"/>
                    <a:pt x="1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1599107" y="3828226"/>
              <a:ext cx="290375" cy="91650"/>
            </a:xfrm>
            <a:custGeom>
              <a:rect b="b" l="l" r="r" t="t"/>
              <a:pathLst>
                <a:path extrusionOk="0" h="1224" w="3878">
                  <a:moveTo>
                    <a:pt x="2640" y="0"/>
                  </a:moveTo>
                  <a:lnTo>
                    <a:pt x="0" y="512"/>
                  </a:lnTo>
                  <a:lnTo>
                    <a:pt x="1820" y="647"/>
                  </a:lnTo>
                  <a:lnTo>
                    <a:pt x="1516" y="1224"/>
                  </a:lnTo>
                  <a:lnTo>
                    <a:pt x="3877" y="755"/>
                  </a:lnTo>
                  <a:lnTo>
                    <a:pt x="2403" y="566"/>
                  </a:lnTo>
                  <a:lnTo>
                    <a:pt x="2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1593641" y="3823059"/>
              <a:ext cx="301082" cy="101983"/>
            </a:xfrm>
            <a:custGeom>
              <a:rect b="b" l="l" r="r" t="t"/>
              <a:pathLst>
                <a:path extrusionOk="0" h="1362" w="4021">
                  <a:moveTo>
                    <a:pt x="2599" y="162"/>
                  </a:moveTo>
                  <a:lnTo>
                    <a:pt x="2412" y="608"/>
                  </a:lnTo>
                  <a:cubicBezTo>
                    <a:pt x="2404" y="629"/>
                    <a:pt x="2406" y="651"/>
                    <a:pt x="2416" y="670"/>
                  </a:cubicBezTo>
                  <a:cubicBezTo>
                    <a:pt x="2428" y="689"/>
                    <a:pt x="2445" y="701"/>
                    <a:pt x="2468" y="705"/>
                  </a:cubicBezTo>
                  <a:lnTo>
                    <a:pt x="3518" y="837"/>
                  </a:lnTo>
                  <a:lnTo>
                    <a:pt x="1719" y="1194"/>
                  </a:lnTo>
                  <a:lnTo>
                    <a:pt x="1956" y="747"/>
                  </a:lnTo>
                  <a:cubicBezTo>
                    <a:pt x="1966" y="726"/>
                    <a:pt x="1966" y="701"/>
                    <a:pt x="1955" y="681"/>
                  </a:cubicBezTo>
                  <a:cubicBezTo>
                    <a:pt x="1942" y="661"/>
                    <a:pt x="1921" y="647"/>
                    <a:pt x="1898" y="645"/>
                  </a:cubicBezTo>
                  <a:lnTo>
                    <a:pt x="598" y="550"/>
                  </a:lnTo>
                  <a:lnTo>
                    <a:pt x="2599" y="162"/>
                  </a:lnTo>
                  <a:close/>
                  <a:moveTo>
                    <a:pt x="2712" y="1"/>
                  </a:moveTo>
                  <a:cubicBezTo>
                    <a:pt x="2708" y="1"/>
                    <a:pt x="2703" y="1"/>
                    <a:pt x="2699" y="2"/>
                  </a:cubicBezTo>
                  <a:lnTo>
                    <a:pt x="58" y="514"/>
                  </a:lnTo>
                  <a:cubicBezTo>
                    <a:pt x="25" y="520"/>
                    <a:pt x="0" y="551"/>
                    <a:pt x="3" y="586"/>
                  </a:cubicBezTo>
                  <a:cubicBezTo>
                    <a:pt x="6" y="622"/>
                    <a:pt x="33" y="649"/>
                    <a:pt x="68" y="651"/>
                  </a:cubicBezTo>
                  <a:lnTo>
                    <a:pt x="1783" y="778"/>
                  </a:lnTo>
                  <a:lnTo>
                    <a:pt x="1529" y="1261"/>
                  </a:lnTo>
                  <a:cubicBezTo>
                    <a:pt x="1516" y="1284"/>
                    <a:pt x="1519" y="1313"/>
                    <a:pt x="1534" y="1334"/>
                  </a:cubicBezTo>
                  <a:cubicBezTo>
                    <a:pt x="1547" y="1353"/>
                    <a:pt x="1567" y="1361"/>
                    <a:pt x="1589" y="1361"/>
                  </a:cubicBezTo>
                  <a:cubicBezTo>
                    <a:pt x="1593" y="1361"/>
                    <a:pt x="1599" y="1361"/>
                    <a:pt x="1603" y="1360"/>
                  </a:cubicBezTo>
                  <a:lnTo>
                    <a:pt x="3964" y="892"/>
                  </a:lnTo>
                  <a:cubicBezTo>
                    <a:pt x="3997" y="886"/>
                    <a:pt x="4021" y="856"/>
                    <a:pt x="4020" y="822"/>
                  </a:cubicBezTo>
                  <a:cubicBezTo>
                    <a:pt x="4018" y="789"/>
                    <a:pt x="3992" y="760"/>
                    <a:pt x="3959" y="756"/>
                  </a:cubicBezTo>
                  <a:lnTo>
                    <a:pt x="2574" y="580"/>
                  </a:lnTo>
                  <a:lnTo>
                    <a:pt x="2776" y="98"/>
                  </a:lnTo>
                  <a:cubicBezTo>
                    <a:pt x="2786" y="74"/>
                    <a:pt x="2782" y="47"/>
                    <a:pt x="2766" y="27"/>
                  </a:cubicBezTo>
                  <a:cubicBezTo>
                    <a:pt x="2753" y="10"/>
                    <a:pt x="2733" y="1"/>
                    <a:pt x="2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1524904" y="3393340"/>
              <a:ext cx="430021" cy="255856"/>
            </a:xfrm>
            <a:custGeom>
              <a:rect b="b" l="l" r="r" t="t"/>
              <a:pathLst>
                <a:path extrusionOk="0" h="3417" w="5743">
                  <a:moveTo>
                    <a:pt x="5742" y="1"/>
                  </a:moveTo>
                  <a:lnTo>
                    <a:pt x="3465" y="1163"/>
                  </a:lnTo>
                  <a:lnTo>
                    <a:pt x="3253" y="131"/>
                  </a:lnTo>
                  <a:lnTo>
                    <a:pt x="1" y="3416"/>
                  </a:lnTo>
                  <a:lnTo>
                    <a:pt x="2717" y="1843"/>
                  </a:lnTo>
                  <a:lnTo>
                    <a:pt x="2845" y="2957"/>
                  </a:lnTo>
                  <a:lnTo>
                    <a:pt x="5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1519364" y="3388174"/>
              <a:ext cx="441178" cy="266190"/>
            </a:xfrm>
            <a:custGeom>
              <a:rect b="b" l="l" r="r" t="t"/>
              <a:pathLst>
                <a:path extrusionOk="0" h="3555" w="5892">
                  <a:moveTo>
                    <a:pt x="5466" y="328"/>
                  </a:moveTo>
                  <a:lnTo>
                    <a:pt x="2970" y="2873"/>
                  </a:lnTo>
                  <a:lnTo>
                    <a:pt x="2859" y="1904"/>
                  </a:lnTo>
                  <a:cubicBezTo>
                    <a:pt x="2856" y="1881"/>
                    <a:pt x="2843" y="1860"/>
                    <a:pt x="2822" y="1850"/>
                  </a:cubicBezTo>
                  <a:cubicBezTo>
                    <a:pt x="2813" y="1845"/>
                    <a:pt x="2805" y="1843"/>
                    <a:pt x="2796" y="1843"/>
                  </a:cubicBezTo>
                  <a:cubicBezTo>
                    <a:pt x="2794" y="1843"/>
                    <a:pt x="2793" y="1843"/>
                    <a:pt x="2791" y="1844"/>
                  </a:cubicBezTo>
                  <a:cubicBezTo>
                    <a:pt x="2778" y="1844"/>
                    <a:pt x="2766" y="1846"/>
                    <a:pt x="2756" y="1852"/>
                  </a:cubicBezTo>
                  <a:lnTo>
                    <a:pt x="492" y="3165"/>
                  </a:lnTo>
                  <a:lnTo>
                    <a:pt x="3285" y="342"/>
                  </a:lnTo>
                  <a:lnTo>
                    <a:pt x="3471" y="1248"/>
                  </a:lnTo>
                  <a:cubicBezTo>
                    <a:pt x="3474" y="1270"/>
                    <a:pt x="3488" y="1288"/>
                    <a:pt x="3508" y="1297"/>
                  </a:cubicBezTo>
                  <a:cubicBezTo>
                    <a:pt x="3518" y="1301"/>
                    <a:pt x="3528" y="1303"/>
                    <a:pt x="3539" y="1303"/>
                  </a:cubicBezTo>
                  <a:cubicBezTo>
                    <a:pt x="3549" y="1303"/>
                    <a:pt x="3560" y="1301"/>
                    <a:pt x="3570" y="1296"/>
                  </a:cubicBezTo>
                  <a:lnTo>
                    <a:pt x="5466" y="328"/>
                  </a:lnTo>
                  <a:close/>
                  <a:moveTo>
                    <a:pt x="5814" y="0"/>
                  </a:moveTo>
                  <a:cubicBezTo>
                    <a:pt x="5804" y="0"/>
                    <a:pt x="5793" y="3"/>
                    <a:pt x="5783" y="8"/>
                  </a:cubicBezTo>
                  <a:lnTo>
                    <a:pt x="3588" y="1128"/>
                  </a:lnTo>
                  <a:lnTo>
                    <a:pt x="3395" y="185"/>
                  </a:lnTo>
                  <a:cubicBezTo>
                    <a:pt x="3390" y="159"/>
                    <a:pt x="3372" y="139"/>
                    <a:pt x="3347" y="132"/>
                  </a:cubicBezTo>
                  <a:cubicBezTo>
                    <a:pt x="3341" y="131"/>
                    <a:pt x="3335" y="130"/>
                    <a:pt x="3328" y="130"/>
                  </a:cubicBezTo>
                  <a:cubicBezTo>
                    <a:pt x="3310" y="130"/>
                    <a:pt x="3292" y="137"/>
                    <a:pt x="3279" y="151"/>
                  </a:cubicBezTo>
                  <a:lnTo>
                    <a:pt x="26" y="3437"/>
                  </a:lnTo>
                  <a:cubicBezTo>
                    <a:pt x="1" y="3462"/>
                    <a:pt x="0" y="3501"/>
                    <a:pt x="21" y="3529"/>
                  </a:cubicBezTo>
                  <a:cubicBezTo>
                    <a:pt x="33" y="3546"/>
                    <a:pt x="52" y="3555"/>
                    <a:pt x="72" y="3555"/>
                  </a:cubicBezTo>
                  <a:cubicBezTo>
                    <a:pt x="73" y="3555"/>
                    <a:pt x="74" y="3555"/>
                    <a:pt x="75" y="3555"/>
                  </a:cubicBezTo>
                  <a:cubicBezTo>
                    <a:pt x="87" y="3555"/>
                    <a:pt x="100" y="3552"/>
                    <a:pt x="110" y="3545"/>
                  </a:cubicBezTo>
                  <a:lnTo>
                    <a:pt x="2734" y="2024"/>
                  </a:lnTo>
                  <a:lnTo>
                    <a:pt x="2849" y="3032"/>
                  </a:lnTo>
                  <a:cubicBezTo>
                    <a:pt x="2851" y="3059"/>
                    <a:pt x="2870" y="3081"/>
                    <a:pt x="2896" y="3090"/>
                  </a:cubicBezTo>
                  <a:cubicBezTo>
                    <a:pt x="2903" y="3093"/>
                    <a:pt x="2911" y="3094"/>
                    <a:pt x="2919" y="3094"/>
                  </a:cubicBezTo>
                  <a:cubicBezTo>
                    <a:pt x="2937" y="3094"/>
                    <a:pt x="2955" y="3086"/>
                    <a:pt x="2968" y="3073"/>
                  </a:cubicBezTo>
                  <a:lnTo>
                    <a:pt x="5865" y="118"/>
                  </a:lnTo>
                  <a:cubicBezTo>
                    <a:pt x="5890" y="95"/>
                    <a:pt x="5892" y="55"/>
                    <a:pt x="5871" y="28"/>
                  </a:cubicBezTo>
                  <a:cubicBezTo>
                    <a:pt x="5857" y="10"/>
                    <a:pt x="5836" y="0"/>
                    <a:pt x="5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1042400" y="3428233"/>
              <a:ext cx="400969" cy="710063"/>
            </a:xfrm>
            <a:custGeom>
              <a:rect b="b" l="l" r="r" t="t"/>
              <a:pathLst>
                <a:path extrusionOk="0" h="9483" w="5355">
                  <a:moveTo>
                    <a:pt x="995" y="0"/>
                  </a:moveTo>
                  <a:cubicBezTo>
                    <a:pt x="927" y="0"/>
                    <a:pt x="862" y="12"/>
                    <a:pt x="801" y="36"/>
                  </a:cubicBezTo>
                  <a:cubicBezTo>
                    <a:pt x="0" y="356"/>
                    <a:pt x="191" y="2721"/>
                    <a:pt x="1227" y="5320"/>
                  </a:cubicBezTo>
                  <a:cubicBezTo>
                    <a:pt x="1724" y="6568"/>
                    <a:pt x="2354" y="7703"/>
                    <a:pt x="2978" y="8478"/>
                  </a:cubicBezTo>
                  <a:cubicBezTo>
                    <a:pt x="3506" y="9132"/>
                    <a:pt x="3992" y="9482"/>
                    <a:pt x="4362" y="9482"/>
                  </a:cubicBezTo>
                  <a:cubicBezTo>
                    <a:pt x="4430" y="9482"/>
                    <a:pt x="4494" y="9471"/>
                    <a:pt x="4553" y="9447"/>
                  </a:cubicBezTo>
                  <a:cubicBezTo>
                    <a:pt x="5354" y="9127"/>
                    <a:pt x="5164" y="6762"/>
                    <a:pt x="4129" y="4163"/>
                  </a:cubicBezTo>
                  <a:cubicBezTo>
                    <a:pt x="3171" y="1760"/>
                    <a:pt x="1825" y="0"/>
                    <a:pt x="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1132851" y="3759639"/>
              <a:ext cx="137026" cy="175737"/>
            </a:xfrm>
            <a:custGeom>
              <a:rect b="b" l="l" r="r" t="t"/>
              <a:pathLst>
                <a:path extrusionOk="0" h="2347" w="1830">
                  <a:moveTo>
                    <a:pt x="627" y="0"/>
                  </a:moveTo>
                  <a:cubicBezTo>
                    <a:pt x="519" y="0"/>
                    <a:pt x="413" y="21"/>
                    <a:pt x="312" y="63"/>
                  </a:cubicBezTo>
                  <a:lnTo>
                    <a:pt x="0" y="195"/>
                  </a:lnTo>
                  <a:cubicBezTo>
                    <a:pt x="92" y="429"/>
                    <a:pt x="190" y="666"/>
                    <a:pt x="294" y="905"/>
                  </a:cubicBezTo>
                  <a:cubicBezTo>
                    <a:pt x="509" y="1399"/>
                    <a:pt x="748" y="1889"/>
                    <a:pt x="997" y="2346"/>
                  </a:cubicBezTo>
                  <a:lnTo>
                    <a:pt x="1261" y="2233"/>
                  </a:lnTo>
                  <a:cubicBezTo>
                    <a:pt x="1464" y="2148"/>
                    <a:pt x="1623" y="1978"/>
                    <a:pt x="1712" y="1755"/>
                  </a:cubicBezTo>
                  <a:cubicBezTo>
                    <a:pt x="1830" y="1459"/>
                    <a:pt x="1814" y="1101"/>
                    <a:pt x="1671" y="773"/>
                  </a:cubicBezTo>
                  <a:cubicBezTo>
                    <a:pt x="1464" y="298"/>
                    <a:pt x="1038" y="0"/>
                    <a:pt x="627" y="0"/>
                  </a:cubicBezTo>
                  <a:close/>
                </a:path>
              </a:pathLst>
            </a:custGeom>
            <a:solidFill>
              <a:srgbClr val="00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1129182" y="3749156"/>
              <a:ext cx="154472" cy="195281"/>
            </a:xfrm>
            <a:custGeom>
              <a:rect b="b" l="l" r="r" t="t"/>
              <a:pathLst>
                <a:path extrusionOk="0" h="2608" w="2063">
                  <a:moveTo>
                    <a:pt x="676" y="0"/>
                  </a:moveTo>
                  <a:cubicBezTo>
                    <a:pt x="550" y="0"/>
                    <a:pt x="426" y="24"/>
                    <a:pt x="308" y="75"/>
                  </a:cubicBezTo>
                  <a:lnTo>
                    <a:pt x="1" y="205"/>
                  </a:lnTo>
                  <a:cubicBezTo>
                    <a:pt x="8" y="227"/>
                    <a:pt x="17" y="248"/>
                    <a:pt x="24" y="271"/>
                  </a:cubicBezTo>
                  <a:lnTo>
                    <a:pt x="335" y="138"/>
                  </a:lnTo>
                  <a:cubicBezTo>
                    <a:pt x="445" y="91"/>
                    <a:pt x="561" y="69"/>
                    <a:pt x="678" y="69"/>
                  </a:cubicBezTo>
                  <a:cubicBezTo>
                    <a:pt x="1116" y="69"/>
                    <a:pt x="1566" y="382"/>
                    <a:pt x="1786" y="884"/>
                  </a:cubicBezTo>
                  <a:cubicBezTo>
                    <a:pt x="2063" y="1518"/>
                    <a:pt x="1861" y="2214"/>
                    <a:pt x="1337" y="2437"/>
                  </a:cubicBezTo>
                  <a:lnTo>
                    <a:pt x="1080" y="2547"/>
                  </a:lnTo>
                  <a:cubicBezTo>
                    <a:pt x="1091" y="2567"/>
                    <a:pt x="1102" y="2587"/>
                    <a:pt x="1113" y="2608"/>
                  </a:cubicBezTo>
                  <a:lnTo>
                    <a:pt x="1365" y="2500"/>
                  </a:lnTo>
                  <a:cubicBezTo>
                    <a:pt x="1601" y="2399"/>
                    <a:pt x="1788" y="2202"/>
                    <a:pt x="1890" y="1945"/>
                  </a:cubicBezTo>
                  <a:cubicBezTo>
                    <a:pt x="2021" y="1615"/>
                    <a:pt x="2006" y="1217"/>
                    <a:pt x="1849" y="855"/>
                  </a:cubicBezTo>
                  <a:cubicBezTo>
                    <a:pt x="1619" y="329"/>
                    <a:pt x="1141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1130979" y="3754247"/>
              <a:ext cx="152675" cy="185621"/>
            </a:xfrm>
            <a:custGeom>
              <a:rect b="b" l="l" r="r" t="t"/>
              <a:pathLst>
                <a:path extrusionOk="0" h="2479" w="2039">
                  <a:moveTo>
                    <a:pt x="653" y="1"/>
                  </a:moveTo>
                  <a:cubicBezTo>
                    <a:pt x="536" y="1"/>
                    <a:pt x="421" y="23"/>
                    <a:pt x="311" y="70"/>
                  </a:cubicBezTo>
                  <a:lnTo>
                    <a:pt x="0" y="203"/>
                  </a:lnTo>
                  <a:cubicBezTo>
                    <a:pt x="9" y="225"/>
                    <a:pt x="18" y="245"/>
                    <a:pt x="26" y="267"/>
                  </a:cubicBezTo>
                  <a:lnTo>
                    <a:pt x="338" y="135"/>
                  </a:lnTo>
                  <a:cubicBezTo>
                    <a:pt x="439" y="92"/>
                    <a:pt x="545" y="71"/>
                    <a:pt x="653" y="71"/>
                  </a:cubicBezTo>
                  <a:cubicBezTo>
                    <a:pt x="1064" y="71"/>
                    <a:pt x="1490" y="370"/>
                    <a:pt x="1697" y="844"/>
                  </a:cubicBezTo>
                  <a:cubicBezTo>
                    <a:pt x="1840" y="1173"/>
                    <a:pt x="1856" y="1531"/>
                    <a:pt x="1738" y="1827"/>
                  </a:cubicBezTo>
                  <a:cubicBezTo>
                    <a:pt x="1649" y="2050"/>
                    <a:pt x="1489" y="2219"/>
                    <a:pt x="1287" y="2305"/>
                  </a:cubicBezTo>
                  <a:lnTo>
                    <a:pt x="1023" y="2418"/>
                  </a:lnTo>
                  <a:cubicBezTo>
                    <a:pt x="1035" y="2439"/>
                    <a:pt x="1045" y="2460"/>
                    <a:pt x="1057" y="2479"/>
                  </a:cubicBezTo>
                  <a:lnTo>
                    <a:pt x="1315" y="2369"/>
                  </a:lnTo>
                  <a:cubicBezTo>
                    <a:pt x="1837" y="2146"/>
                    <a:pt x="2039" y="1450"/>
                    <a:pt x="1762" y="816"/>
                  </a:cubicBezTo>
                  <a:cubicBezTo>
                    <a:pt x="1542" y="315"/>
                    <a:pt x="1091" y="1"/>
                    <a:pt x="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381389" y="4033314"/>
              <a:ext cx="200447" cy="199399"/>
            </a:xfrm>
            <a:custGeom>
              <a:rect b="b" l="l" r="r" t="t"/>
              <a:pathLst>
                <a:path extrusionOk="0" h="2663" w="2677">
                  <a:moveTo>
                    <a:pt x="1751" y="0"/>
                  </a:moveTo>
                  <a:lnTo>
                    <a:pt x="722" y="445"/>
                  </a:lnTo>
                  <a:cubicBezTo>
                    <a:pt x="220" y="662"/>
                    <a:pt x="1" y="1271"/>
                    <a:pt x="232" y="1807"/>
                  </a:cubicBezTo>
                  <a:lnTo>
                    <a:pt x="318" y="2009"/>
                  </a:lnTo>
                  <a:cubicBezTo>
                    <a:pt x="494" y="2417"/>
                    <a:pt x="880" y="2662"/>
                    <a:pt x="1274" y="2662"/>
                  </a:cubicBezTo>
                  <a:cubicBezTo>
                    <a:pt x="1400" y="2662"/>
                    <a:pt x="1526" y="2638"/>
                    <a:pt x="1647" y="2585"/>
                  </a:cubicBezTo>
                  <a:lnTo>
                    <a:pt x="2676" y="214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375624" y="4028073"/>
              <a:ext cx="212278" cy="209732"/>
            </a:xfrm>
            <a:custGeom>
              <a:rect b="b" l="l" r="r" t="t"/>
              <a:pathLst>
                <a:path extrusionOk="0" h="2801" w="2835">
                  <a:moveTo>
                    <a:pt x="1791" y="164"/>
                  </a:moveTo>
                  <a:lnTo>
                    <a:pt x="2661" y="2176"/>
                  </a:lnTo>
                  <a:lnTo>
                    <a:pt x="1697" y="2592"/>
                  </a:lnTo>
                  <a:cubicBezTo>
                    <a:pt x="1585" y="2640"/>
                    <a:pt x="1469" y="2663"/>
                    <a:pt x="1353" y="2663"/>
                  </a:cubicBezTo>
                  <a:cubicBezTo>
                    <a:pt x="985" y="2663"/>
                    <a:pt x="624" y="2432"/>
                    <a:pt x="461" y="2052"/>
                  </a:cubicBezTo>
                  <a:lnTo>
                    <a:pt x="374" y="1850"/>
                  </a:lnTo>
                  <a:cubicBezTo>
                    <a:pt x="157" y="1352"/>
                    <a:pt x="362" y="781"/>
                    <a:pt x="828" y="580"/>
                  </a:cubicBezTo>
                  <a:lnTo>
                    <a:pt x="1791" y="164"/>
                  </a:lnTo>
                  <a:close/>
                  <a:moveTo>
                    <a:pt x="1829" y="1"/>
                  </a:moveTo>
                  <a:cubicBezTo>
                    <a:pt x="1820" y="1"/>
                    <a:pt x="1811" y="3"/>
                    <a:pt x="1802" y="7"/>
                  </a:cubicBezTo>
                  <a:lnTo>
                    <a:pt x="773" y="452"/>
                  </a:lnTo>
                  <a:cubicBezTo>
                    <a:pt x="238" y="682"/>
                    <a:pt x="0" y="1335"/>
                    <a:pt x="247" y="1905"/>
                  </a:cubicBezTo>
                  <a:lnTo>
                    <a:pt x="333" y="2107"/>
                  </a:lnTo>
                  <a:cubicBezTo>
                    <a:pt x="519" y="2538"/>
                    <a:pt x="929" y="2801"/>
                    <a:pt x="1350" y="2801"/>
                  </a:cubicBezTo>
                  <a:cubicBezTo>
                    <a:pt x="1352" y="2801"/>
                    <a:pt x="1354" y="2801"/>
                    <a:pt x="1355" y="2801"/>
                  </a:cubicBezTo>
                  <a:cubicBezTo>
                    <a:pt x="1489" y="2801"/>
                    <a:pt x="1624" y="2775"/>
                    <a:pt x="1754" y="2720"/>
                  </a:cubicBezTo>
                  <a:lnTo>
                    <a:pt x="2782" y="2274"/>
                  </a:lnTo>
                  <a:cubicBezTo>
                    <a:pt x="2818" y="2259"/>
                    <a:pt x="2834" y="2217"/>
                    <a:pt x="2819" y="2182"/>
                  </a:cubicBezTo>
                  <a:lnTo>
                    <a:pt x="1894" y="43"/>
                  </a:lnTo>
                  <a:cubicBezTo>
                    <a:pt x="1882" y="17"/>
                    <a:pt x="1856" y="1"/>
                    <a:pt x="1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690630" y="4213693"/>
              <a:ext cx="292172" cy="468883"/>
            </a:xfrm>
            <a:custGeom>
              <a:rect b="b" l="l" r="r" t="t"/>
              <a:pathLst>
                <a:path extrusionOk="0" h="6262" w="3902">
                  <a:moveTo>
                    <a:pt x="950" y="0"/>
                  </a:moveTo>
                  <a:cubicBezTo>
                    <a:pt x="841" y="0"/>
                    <a:pt x="731" y="22"/>
                    <a:pt x="625" y="67"/>
                  </a:cubicBezTo>
                  <a:cubicBezTo>
                    <a:pt x="191" y="254"/>
                    <a:pt x="0" y="777"/>
                    <a:pt x="197" y="1235"/>
                  </a:cubicBezTo>
                  <a:lnTo>
                    <a:pt x="2130" y="5707"/>
                  </a:lnTo>
                  <a:cubicBezTo>
                    <a:pt x="2279" y="6052"/>
                    <a:pt x="2609" y="6262"/>
                    <a:pt x="2949" y="6262"/>
                  </a:cubicBezTo>
                  <a:cubicBezTo>
                    <a:pt x="3058" y="6262"/>
                    <a:pt x="3169" y="6240"/>
                    <a:pt x="3274" y="6194"/>
                  </a:cubicBezTo>
                  <a:cubicBezTo>
                    <a:pt x="3709" y="6008"/>
                    <a:pt x="3901" y="5485"/>
                    <a:pt x="3702" y="5027"/>
                  </a:cubicBezTo>
                  <a:lnTo>
                    <a:pt x="1770" y="555"/>
                  </a:lnTo>
                  <a:cubicBezTo>
                    <a:pt x="1620" y="209"/>
                    <a:pt x="1291" y="0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692277" y="4208377"/>
              <a:ext cx="288803" cy="479516"/>
            </a:xfrm>
            <a:custGeom>
              <a:rect b="b" l="l" r="r" t="t"/>
              <a:pathLst>
                <a:path extrusionOk="0" h="6404" w="3857">
                  <a:moveTo>
                    <a:pt x="931" y="141"/>
                  </a:moveTo>
                  <a:cubicBezTo>
                    <a:pt x="1035" y="141"/>
                    <a:pt x="1139" y="162"/>
                    <a:pt x="1239" y="205"/>
                  </a:cubicBezTo>
                  <a:cubicBezTo>
                    <a:pt x="1437" y="291"/>
                    <a:pt x="1597" y="450"/>
                    <a:pt x="1685" y="655"/>
                  </a:cubicBezTo>
                  <a:lnTo>
                    <a:pt x="3618" y="5127"/>
                  </a:lnTo>
                  <a:cubicBezTo>
                    <a:pt x="3706" y="5331"/>
                    <a:pt x="3714" y="5556"/>
                    <a:pt x="3639" y="5760"/>
                  </a:cubicBezTo>
                  <a:cubicBezTo>
                    <a:pt x="3564" y="5962"/>
                    <a:pt x="3417" y="6119"/>
                    <a:pt x="3225" y="6202"/>
                  </a:cubicBezTo>
                  <a:cubicBezTo>
                    <a:pt x="3129" y="6244"/>
                    <a:pt x="3029" y="6263"/>
                    <a:pt x="2929" y="6263"/>
                  </a:cubicBezTo>
                  <a:cubicBezTo>
                    <a:pt x="2616" y="6263"/>
                    <a:pt x="2311" y="6069"/>
                    <a:pt x="2173" y="5750"/>
                  </a:cubicBezTo>
                  <a:lnTo>
                    <a:pt x="240" y="1278"/>
                  </a:lnTo>
                  <a:cubicBezTo>
                    <a:pt x="152" y="1072"/>
                    <a:pt x="144" y="848"/>
                    <a:pt x="219" y="645"/>
                  </a:cubicBezTo>
                  <a:cubicBezTo>
                    <a:pt x="295" y="442"/>
                    <a:pt x="441" y="286"/>
                    <a:pt x="633" y="203"/>
                  </a:cubicBezTo>
                  <a:cubicBezTo>
                    <a:pt x="728" y="162"/>
                    <a:pt x="829" y="141"/>
                    <a:pt x="931" y="141"/>
                  </a:cubicBezTo>
                  <a:close/>
                  <a:moveTo>
                    <a:pt x="929" y="1"/>
                  </a:moveTo>
                  <a:cubicBezTo>
                    <a:pt x="809" y="1"/>
                    <a:pt x="689" y="25"/>
                    <a:pt x="576" y="74"/>
                  </a:cubicBezTo>
                  <a:cubicBezTo>
                    <a:pt x="348" y="173"/>
                    <a:pt x="175" y="358"/>
                    <a:pt x="87" y="597"/>
                  </a:cubicBezTo>
                  <a:cubicBezTo>
                    <a:pt x="0" y="834"/>
                    <a:pt x="9" y="1096"/>
                    <a:pt x="112" y="1334"/>
                  </a:cubicBezTo>
                  <a:lnTo>
                    <a:pt x="2044" y="5805"/>
                  </a:lnTo>
                  <a:cubicBezTo>
                    <a:pt x="2205" y="6177"/>
                    <a:pt x="2562" y="6403"/>
                    <a:pt x="2930" y="6403"/>
                  </a:cubicBezTo>
                  <a:cubicBezTo>
                    <a:pt x="3047" y="6403"/>
                    <a:pt x="3166" y="6380"/>
                    <a:pt x="3280" y="6331"/>
                  </a:cubicBezTo>
                  <a:cubicBezTo>
                    <a:pt x="3509" y="6232"/>
                    <a:pt x="3683" y="6046"/>
                    <a:pt x="3770" y="5808"/>
                  </a:cubicBezTo>
                  <a:cubicBezTo>
                    <a:pt x="3856" y="5570"/>
                    <a:pt x="3848" y="5309"/>
                    <a:pt x="3745" y="5071"/>
                  </a:cubicBezTo>
                  <a:lnTo>
                    <a:pt x="1812" y="599"/>
                  </a:lnTo>
                  <a:cubicBezTo>
                    <a:pt x="1710" y="360"/>
                    <a:pt x="1525" y="175"/>
                    <a:pt x="1292" y="76"/>
                  </a:cubicBezTo>
                  <a:cubicBezTo>
                    <a:pt x="1174" y="26"/>
                    <a:pt x="1051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587450" y="4095836"/>
              <a:ext cx="303628" cy="238560"/>
            </a:xfrm>
            <a:custGeom>
              <a:rect b="b" l="l" r="r" t="t"/>
              <a:pathLst>
                <a:path extrusionOk="0" h="3186" w="4055">
                  <a:moveTo>
                    <a:pt x="3208" y="0"/>
                  </a:moveTo>
                  <a:cubicBezTo>
                    <a:pt x="3189" y="0"/>
                    <a:pt x="3170" y="4"/>
                    <a:pt x="3152" y="12"/>
                  </a:cubicBezTo>
                  <a:lnTo>
                    <a:pt x="106" y="1329"/>
                  </a:lnTo>
                  <a:cubicBezTo>
                    <a:pt x="34" y="1360"/>
                    <a:pt x="0" y="1443"/>
                    <a:pt x="31" y="1516"/>
                  </a:cubicBezTo>
                  <a:lnTo>
                    <a:pt x="716" y="3099"/>
                  </a:lnTo>
                  <a:cubicBezTo>
                    <a:pt x="739" y="3153"/>
                    <a:pt x="792" y="3186"/>
                    <a:pt x="847" y="3186"/>
                  </a:cubicBezTo>
                  <a:cubicBezTo>
                    <a:pt x="866" y="3186"/>
                    <a:pt x="885" y="3182"/>
                    <a:pt x="903" y="3174"/>
                  </a:cubicBezTo>
                  <a:lnTo>
                    <a:pt x="3949" y="1857"/>
                  </a:lnTo>
                  <a:cubicBezTo>
                    <a:pt x="4021" y="1826"/>
                    <a:pt x="4055" y="1742"/>
                    <a:pt x="4024" y="1670"/>
                  </a:cubicBezTo>
                  <a:lnTo>
                    <a:pt x="3339" y="87"/>
                  </a:lnTo>
                  <a:cubicBezTo>
                    <a:pt x="3315" y="33"/>
                    <a:pt x="3263" y="0"/>
                    <a:pt x="3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399809" y="3847394"/>
              <a:ext cx="421111" cy="418865"/>
            </a:xfrm>
            <a:custGeom>
              <a:rect b="b" l="l" r="r" t="t"/>
              <a:pathLst>
                <a:path extrusionOk="0" h="5594" w="5624">
                  <a:moveTo>
                    <a:pt x="3680" y="1"/>
                  </a:moveTo>
                  <a:lnTo>
                    <a:pt x="1519" y="935"/>
                  </a:lnTo>
                  <a:cubicBezTo>
                    <a:pt x="463" y="1391"/>
                    <a:pt x="1" y="2673"/>
                    <a:pt x="488" y="3797"/>
                  </a:cubicBezTo>
                  <a:lnTo>
                    <a:pt x="670" y="4221"/>
                  </a:lnTo>
                  <a:cubicBezTo>
                    <a:pt x="1040" y="5076"/>
                    <a:pt x="1849" y="5594"/>
                    <a:pt x="2680" y="5594"/>
                  </a:cubicBezTo>
                  <a:cubicBezTo>
                    <a:pt x="2943" y="5594"/>
                    <a:pt x="3209" y="5541"/>
                    <a:pt x="3463" y="5432"/>
                  </a:cubicBezTo>
                  <a:lnTo>
                    <a:pt x="5624" y="4498"/>
                  </a:lnTo>
                  <a:lnTo>
                    <a:pt x="3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411714" y="3842303"/>
              <a:ext cx="414672" cy="429348"/>
            </a:xfrm>
            <a:custGeom>
              <a:rect b="b" l="l" r="r" t="t"/>
              <a:pathLst>
                <a:path extrusionOk="0" h="5734" w="5538">
                  <a:moveTo>
                    <a:pt x="3483" y="160"/>
                  </a:moveTo>
                  <a:lnTo>
                    <a:pt x="5372" y="4529"/>
                  </a:lnTo>
                  <a:lnTo>
                    <a:pt x="3275" y="5436"/>
                  </a:lnTo>
                  <a:cubicBezTo>
                    <a:pt x="3033" y="5541"/>
                    <a:pt x="2777" y="5593"/>
                    <a:pt x="2519" y="5593"/>
                  </a:cubicBezTo>
                  <a:cubicBezTo>
                    <a:pt x="2251" y="5593"/>
                    <a:pt x="1981" y="5537"/>
                    <a:pt x="1721" y="5425"/>
                  </a:cubicBezTo>
                  <a:cubicBezTo>
                    <a:pt x="1210" y="5203"/>
                    <a:pt x="803" y="4791"/>
                    <a:pt x="575" y="4262"/>
                  </a:cubicBezTo>
                  <a:lnTo>
                    <a:pt x="391" y="3838"/>
                  </a:lnTo>
                  <a:cubicBezTo>
                    <a:pt x="163" y="3310"/>
                    <a:pt x="141" y="2732"/>
                    <a:pt x="331" y="2208"/>
                  </a:cubicBezTo>
                  <a:cubicBezTo>
                    <a:pt x="518" y="1685"/>
                    <a:pt x="893" y="1280"/>
                    <a:pt x="1386" y="1067"/>
                  </a:cubicBezTo>
                  <a:lnTo>
                    <a:pt x="3483" y="160"/>
                  </a:lnTo>
                  <a:close/>
                  <a:moveTo>
                    <a:pt x="3522" y="1"/>
                  </a:moveTo>
                  <a:cubicBezTo>
                    <a:pt x="3512" y="1"/>
                    <a:pt x="3503" y="3"/>
                    <a:pt x="3494" y="6"/>
                  </a:cubicBezTo>
                  <a:lnTo>
                    <a:pt x="1333" y="940"/>
                  </a:lnTo>
                  <a:cubicBezTo>
                    <a:pt x="805" y="1169"/>
                    <a:pt x="403" y="1602"/>
                    <a:pt x="202" y="2161"/>
                  </a:cubicBezTo>
                  <a:cubicBezTo>
                    <a:pt x="1" y="2718"/>
                    <a:pt x="22" y="3334"/>
                    <a:pt x="265" y="3894"/>
                  </a:cubicBezTo>
                  <a:lnTo>
                    <a:pt x="448" y="4319"/>
                  </a:lnTo>
                  <a:cubicBezTo>
                    <a:pt x="690" y="4877"/>
                    <a:pt x="1122" y="5316"/>
                    <a:pt x="1666" y="5551"/>
                  </a:cubicBezTo>
                  <a:cubicBezTo>
                    <a:pt x="1944" y="5673"/>
                    <a:pt x="2233" y="5732"/>
                    <a:pt x="2521" y="5733"/>
                  </a:cubicBezTo>
                  <a:cubicBezTo>
                    <a:pt x="2797" y="5733"/>
                    <a:pt x="3072" y="5676"/>
                    <a:pt x="3332" y="5565"/>
                  </a:cubicBezTo>
                  <a:lnTo>
                    <a:pt x="5494" y="4631"/>
                  </a:lnTo>
                  <a:cubicBezTo>
                    <a:pt x="5510" y="4625"/>
                    <a:pt x="5525" y="4610"/>
                    <a:pt x="5531" y="4594"/>
                  </a:cubicBezTo>
                  <a:cubicBezTo>
                    <a:pt x="5537" y="4576"/>
                    <a:pt x="5537" y="4557"/>
                    <a:pt x="5530" y="4540"/>
                  </a:cubicBezTo>
                  <a:lnTo>
                    <a:pt x="3586" y="43"/>
                  </a:lnTo>
                  <a:cubicBezTo>
                    <a:pt x="3575" y="17"/>
                    <a:pt x="3549" y="1"/>
                    <a:pt x="3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669215" y="3373198"/>
              <a:ext cx="762028" cy="843196"/>
            </a:xfrm>
            <a:custGeom>
              <a:rect b="b" l="l" r="r" t="t"/>
              <a:pathLst>
                <a:path extrusionOk="0" h="11261" w="10177">
                  <a:moveTo>
                    <a:pt x="5288" y="0"/>
                  </a:moveTo>
                  <a:cubicBezTo>
                    <a:pt x="5262" y="1"/>
                    <a:pt x="5236" y="15"/>
                    <a:pt x="5225" y="37"/>
                  </a:cubicBezTo>
                  <a:lnTo>
                    <a:pt x="3869" y="2720"/>
                  </a:lnTo>
                  <a:cubicBezTo>
                    <a:pt x="2994" y="4342"/>
                    <a:pt x="1674" y="5570"/>
                    <a:pt x="53" y="6270"/>
                  </a:cubicBezTo>
                  <a:cubicBezTo>
                    <a:pt x="17" y="6286"/>
                    <a:pt x="1" y="6326"/>
                    <a:pt x="16" y="6363"/>
                  </a:cubicBezTo>
                  <a:lnTo>
                    <a:pt x="1959" y="10861"/>
                  </a:lnTo>
                  <a:cubicBezTo>
                    <a:pt x="1971" y="10887"/>
                    <a:pt x="1996" y="10903"/>
                    <a:pt x="2023" y="10903"/>
                  </a:cubicBezTo>
                  <a:cubicBezTo>
                    <a:pt x="2033" y="10903"/>
                    <a:pt x="2042" y="10901"/>
                    <a:pt x="2052" y="10897"/>
                  </a:cubicBezTo>
                  <a:cubicBezTo>
                    <a:pt x="3023" y="10477"/>
                    <a:pt x="4059" y="10266"/>
                    <a:pt x="5116" y="10266"/>
                  </a:cubicBezTo>
                  <a:cubicBezTo>
                    <a:pt x="5823" y="10266"/>
                    <a:pt x="6540" y="10361"/>
                    <a:pt x="7255" y="10550"/>
                  </a:cubicBezTo>
                  <a:lnTo>
                    <a:pt x="10085" y="11258"/>
                  </a:lnTo>
                  <a:cubicBezTo>
                    <a:pt x="10090" y="11259"/>
                    <a:pt x="10097" y="11260"/>
                    <a:pt x="10103" y="11260"/>
                  </a:cubicBezTo>
                  <a:cubicBezTo>
                    <a:pt x="10123" y="11260"/>
                    <a:pt x="10142" y="11251"/>
                    <a:pt x="10156" y="11235"/>
                  </a:cubicBezTo>
                  <a:cubicBezTo>
                    <a:pt x="10172" y="11214"/>
                    <a:pt x="10176" y="11188"/>
                    <a:pt x="10166" y="11163"/>
                  </a:cubicBezTo>
                  <a:lnTo>
                    <a:pt x="9983" y="11087"/>
                  </a:lnTo>
                  <a:lnTo>
                    <a:pt x="7290" y="10414"/>
                  </a:lnTo>
                  <a:cubicBezTo>
                    <a:pt x="6564" y="10221"/>
                    <a:pt x="5836" y="10125"/>
                    <a:pt x="5117" y="10125"/>
                  </a:cubicBezTo>
                  <a:cubicBezTo>
                    <a:pt x="4064" y="10125"/>
                    <a:pt x="3032" y="10331"/>
                    <a:pt x="2061" y="10741"/>
                  </a:cubicBezTo>
                  <a:lnTo>
                    <a:pt x="172" y="6371"/>
                  </a:lnTo>
                  <a:cubicBezTo>
                    <a:pt x="1793" y="5653"/>
                    <a:pt x="3113" y="4415"/>
                    <a:pt x="3992" y="2786"/>
                  </a:cubicBezTo>
                  <a:lnTo>
                    <a:pt x="5282" y="234"/>
                  </a:lnTo>
                  <a:lnTo>
                    <a:pt x="5351" y="42"/>
                  </a:lnTo>
                  <a:cubicBezTo>
                    <a:pt x="5340" y="17"/>
                    <a:pt x="5315" y="0"/>
                    <a:pt x="528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669215" y="3373198"/>
              <a:ext cx="762028" cy="843196"/>
            </a:xfrm>
            <a:custGeom>
              <a:rect b="b" l="l" r="r" t="t"/>
              <a:pathLst>
                <a:path extrusionOk="0" h="11261" w="10177">
                  <a:moveTo>
                    <a:pt x="5288" y="0"/>
                  </a:moveTo>
                  <a:cubicBezTo>
                    <a:pt x="5262" y="1"/>
                    <a:pt x="5236" y="15"/>
                    <a:pt x="5225" y="37"/>
                  </a:cubicBezTo>
                  <a:lnTo>
                    <a:pt x="3869" y="2720"/>
                  </a:lnTo>
                  <a:cubicBezTo>
                    <a:pt x="2994" y="4342"/>
                    <a:pt x="1674" y="5570"/>
                    <a:pt x="53" y="6270"/>
                  </a:cubicBezTo>
                  <a:cubicBezTo>
                    <a:pt x="17" y="6286"/>
                    <a:pt x="1" y="6326"/>
                    <a:pt x="16" y="6363"/>
                  </a:cubicBezTo>
                  <a:lnTo>
                    <a:pt x="1959" y="10861"/>
                  </a:lnTo>
                  <a:cubicBezTo>
                    <a:pt x="1971" y="10887"/>
                    <a:pt x="1996" y="10903"/>
                    <a:pt x="2023" y="10903"/>
                  </a:cubicBezTo>
                  <a:cubicBezTo>
                    <a:pt x="2033" y="10903"/>
                    <a:pt x="2042" y="10901"/>
                    <a:pt x="2052" y="10897"/>
                  </a:cubicBezTo>
                  <a:cubicBezTo>
                    <a:pt x="3023" y="10477"/>
                    <a:pt x="4059" y="10266"/>
                    <a:pt x="5116" y="10266"/>
                  </a:cubicBezTo>
                  <a:cubicBezTo>
                    <a:pt x="5823" y="10266"/>
                    <a:pt x="6540" y="10361"/>
                    <a:pt x="7255" y="10550"/>
                  </a:cubicBezTo>
                  <a:lnTo>
                    <a:pt x="10085" y="11258"/>
                  </a:lnTo>
                  <a:cubicBezTo>
                    <a:pt x="10090" y="11259"/>
                    <a:pt x="10097" y="11260"/>
                    <a:pt x="10103" y="11260"/>
                  </a:cubicBezTo>
                  <a:cubicBezTo>
                    <a:pt x="10123" y="11260"/>
                    <a:pt x="10142" y="11251"/>
                    <a:pt x="10156" y="11235"/>
                  </a:cubicBezTo>
                  <a:cubicBezTo>
                    <a:pt x="10172" y="11214"/>
                    <a:pt x="10176" y="11188"/>
                    <a:pt x="10166" y="11163"/>
                  </a:cubicBezTo>
                  <a:lnTo>
                    <a:pt x="9983" y="11087"/>
                  </a:lnTo>
                  <a:lnTo>
                    <a:pt x="7290" y="10414"/>
                  </a:lnTo>
                  <a:cubicBezTo>
                    <a:pt x="6564" y="10221"/>
                    <a:pt x="5836" y="10125"/>
                    <a:pt x="5117" y="10125"/>
                  </a:cubicBezTo>
                  <a:cubicBezTo>
                    <a:pt x="4064" y="10125"/>
                    <a:pt x="3032" y="10331"/>
                    <a:pt x="2061" y="10741"/>
                  </a:cubicBezTo>
                  <a:lnTo>
                    <a:pt x="172" y="6371"/>
                  </a:lnTo>
                  <a:cubicBezTo>
                    <a:pt x="1793" y="5653"/>
                    <a:pt x="3113" y="4415"/>
                    <a:pt x="3992" y="2786"/>
                  </a:cubicBezTo>
                  <a:lnTo>
                    <a:pt x="5282" y="234"/>
                  </a:lnTo>
                  <a:lnTo>
                    <a:pt x="5351" y="42"/>
                  </a:lnTo>
                  <a:cubicBezTo>
                    <a:pt x="5340" y="17"/>
                    <a:pt x="5315" y="0"/>
                    <a:pt x="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675205" y="3830922"/>
              <a:ext cx="179856" cy="352074"/>
            </a:xfrm>
            <a:custGeom>
              <a:rect b="b" l="l" r="r" t="t"/>
              <a:pathLst>
                <a:path extrusionOk="0" h="4702" w="2402">
                  <a:moveTo>
                    <a:pt x="473" y="1"/>
                  </a:moveTo>
                  <a:lnTo>
                    <a:pt x="1" y="222"/>
                  </a:lnTo>
                  <a:lnTo>
                    <a:pt x="1946" y="4702"/>
                  </a:lnTo>
                  <a:lnTo>
                    <a:pt x="2401" y="4536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1016567" y="3367508"/>
              <a:ext cx="470306" cy="851357"/>
            </a:xfrm>
            <a:custGeom>
              <a:rect b="b" l="l" r="r" t="t"/>
              <a:pathLst>
                <a:path extrusionOk="0" h="11370" w="6281">
                  <a:moveTo>
                    <a:pt x="830" y="0"/>
                  </a:moveTo>
                  <a:cubicBezTo>
                    <a:pt x="763" y="0"/>
                    <a:pt x="700" y="13"/>
                    <a:pt x="641" y="39"/>
                  </a:cubicBezTo>
                  <a:cubicBezTo>
                    <a:pt x="511" y="95"/>
                    <a:pt x="410" y="215"/>
                    <a:pt x="337" y="398"/>
                  </a:cubicBezTo>
                  <a:cubicBezTo>
                    <a:pt x="1" y="1249"/>
                    <a:pt x="354" y="3242"/>
                    <a:pt x="1198" y="5433"/>
                  </a:cubicBezTo>
                  <a:lnTo>
                    <a:pt x="1505" y="5303"/>
                  </a:lnTo>
                  <a:cubicBezTo>
                    <a:pt x="833" y="3549"/>
                    <a:pt x="542" y="1996"/>
                    <a:pt x="792" y="1368"/>
                  </a:cubicBezTo>
                  <a:cubicBezTo>
                    <a:pt x="849" y="1225"/>
                    <a:pt x="932" y="1129"/>
                    <a:pt x="1041" y="1083"/>
                  </a:cubicBezTo>
                  <a:cubicBezTo>
                    <a:pt x="1090" y="1062"/>
                    <a:pt x="1143" y="1051"/>
                    <a:pt x="1198" y="1051"/>
                  </a:cubicBezTo>
                  <a:cubicBezTo>
                    <a:pt x="1972" y="1051"/>
                    <a:pt x="3296" y="3042"/>
                    <a:pt x="4208" y="5130"/>
                  </a:cubicBezTo>
                  <a:cubicBezTo>
                    <a:pt x="5117" y="7215"/>
                    <a:pt x="5550" y="9179"/>
                    <a:pt x="5262" y="9905"/>
                  </a:cubicBezTo>
                  <a:cubicBezTo>
                    <a:pt x="5205" y="10048"/>
                    <a:pt x="5122" y="10144"/>
                    <a:pt x="5013" y="10190"/>
                  </a:cubicBezTo>
                  <a:cubicBezTo>
                    <a:pt x="4963" y="10211"/>
                    <a:pt x="4911" y="10222"/>
                    <a:pt x="4855" y="10222"/>
                  </a:cubicBezTo>
                  <a:cubicBezTo>
                    <a:pt x="4282" y="10222"/>
                    <a:pt x="3404" y="9126"/>
                    <a:pt x="2617" y="7706"/>
                  </a:cubicBezTo>
                  <a:lnTo>
                    <a:pt x="2299" y="7841"/>
                  </a:lnTo>
                  <a:cubicBezTo>
                    <a:pt x="3415" y="9922"/>
                    <a:pt x="4668" y="11369"/>
                    <a:pt x="5403" y="11369"/>
                  </a:cubicBezTo>
                  <a:cubicBezTo>
                    <a:pt x="5471" y="11369"/>
                    <a:pt x="5533" y="11358"/>
                    <a:pt x="5591" y="11333"/>
                  </a:cubicBezTo>
                  <a:cubicBezTo>
                    <a:pt x="5721" y="11278"/>
                    <a:pt x="5824" y="11157"/>
                    <a:pt x="5896" y="10974"/>
                  </a:cubicBezTo>
                  <a:cubicBezTo>
                    <a:pt x="6280" y="10006"/>
                    <a:pt x="5772" y="7560"/>
                    <a:pt x="4661" y="5025"/>
                  </a:cubicBezTo>
                  <a:cubicBezTo>
                    <a:pt x="3412" y="2177"/>
                    <a:pt x="1733" y="0"/>
                    <a:pt x="830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1016567" y="3367508"/>
              <a:ext cx="470306" cy="851357"/>
            </a:xfrm>
            <a:custGeom>
              <a:rect b="b" l="l" r="r" t="t"/>
              <a:pathLst>
                <a:path extrusionOk="0" h="11370" w="6281">
                  <a:moveTo>
                    <a:pt x="830" y="0"/>
                  </a:moveTo>
                  <a:cubicBezTo>
                    <a:pt x="763" y="0"/>
                    <a:pt x="700" y="13"/>
                    <a:pt x="641" y="39"/>
                  </a:cubicBezTo>
                  <a:cubicBezTo>
                    <a:pt x="511" y="95"/>
                    <a:pt x="410" y="215"/>
                    <a:pt x="337" y="398"/>
                  </a:cubicBezTo>
                  <a:cubicBezTo>
                    <a:pt x="1" y="1249"/>
                    <a:pt x="354" y="3242"/>
                    <a:pt x="1198" y="5433"/>
                  </a:cubicBezTo>
                  <a:lnTo>
                    <a:pt x="1505" y="5303"/>
                  </a:lnTo>
                  <a:cubicBezTo>
                    <a:pt x="833" y="3549"/>
                    <a:pt x="542" y="1996"/>
                    <a:pt x="792" y="1368"/>
                  </a:cubicBezTo>
                  <a:cubicBezTo>
                    <a:pt x="849" y="1225"/>
                    <a:pt x="932" y="1129"/>
                    <a:pt x="1041" y="1083"/>
                  </a:cubicBezTo>
                  <a:cubicBezTo>
                    <a:pt x="1090" y="1062"/>
                    <a:pt x="1143" y="1051"/>
                    <a:pt x="1198" y="1051"/>
                  </a:cubicBezTo>
                  <a:cubicBezTo>
                    <a:pt x="1972" y="1051"/>
                    <a:pt x="3296" y="3042"/>
                    <a:pt x="4208" y="5130"/>
                  </a:cubicBezTo>
                  <a:cubicBezTo>
                    <a:pt x="5117" y="7215"/>
                    <a:pt x="5550" y="9179"/>
                    <a:pt x="5262" y="9905"/>
                  </a:cubicBezTo>
                  <a:cubicBezTo>
                    <a:pt x="5205" y="10048"/>
                    <a:pt x="5122" y="10144"/>
                    <a:pt x="5013" y="10190"/>
                  </a:cubicBezTo>
                  <a:cubicBezTo>
                    <a:pt x="4963" y="10211"/>
                    <a:pt x="4911" y="10222"/>
                    <a:pt x="4855" y="10222"/>
                  </a:cubicBezTo>
                  <a:cubicBezTo>
                    <a:pt x="4282" y="10222"/>
                    <a:pt x="3404" y="9126"/>
                    <a:pt x="2617" y="7706"/>
                  </a:cubicBezTo>
                  <a:lnTo>
                    <a:pt x="2299" y="7841"/>
                  </a:lnTo>
                  <a:cubicBezTo>
                    <a:pt x="3415" y="9922"/>
                    <a:pt x="4668" y="11369"/>
                    <a:pt x="5403" y="11369"/>
                  </a:cubicBezTo>
                  <a:cubicBezTo>
                    <a:pt x="5471" y="11369"/>
                    <a:pt x="5533" y="11358"/>
                    <a:pt x="5591" y="11333"/>
                  </a:cubicBezTo>
                  <a:cubicBezTo>
                    <a:pt x="5721" y="11278"/>
                    <a:pt x="5824" y="11157"/>
                    <a:pt x="5896" y="10974"/>
                  </a:cubicBezTo>
                  <a:cubicBezTo>
                    <a:pt x="6280" y="10006"/>
                    <a:pt x="5772" y="7560"/>
                    <a:pt x="4661" y="5025"/>
                  </a:cubicBezTo>
                  <a:cubicBezTo>
                    <a:pt x="3412" y="2177"/>
                    <a:pt x="1733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1110088" y="3774240"/>
              <a:ext cx="97491" cy="171245"/>
            </a:xfrm>
            <a:custGeom>
              <a:rect b="b" l="l" r="r" t="t"/>
              <a:pathLst>
                <a:path extrusionOk="0" h="2287" w="1302">
                  <a:moveTo>
                    <a:pt x="305" y="0"/>
                  </a:moveTo>
                  <a:lnTo>
                    <a:pt x="0" y="130"/>
                  </a:lnTo>
                  <a:cubicBezTo>
                    <a:pt x="102" y="389"/>
                    <a:pt x="210" y="651"/>
                    <a:pt x="324" y="912"/>
                  </a:cubicBezTo>
                  <a:cubicBezTo>
                    <a:pt x="534" y="1391"/>
                    <a:pt x="756" y="1852"/>
                    <a:pt x="985" y="2286"/>
                  </a:cubicBezTo>
                  <a:lnTo>
                    <a:pt x="1302" y="2151"/>
                  </a:lnTo>
                  <a:cubicBezTo>
                    <a:pt x="1053" y="1693"/>
                    <a:pt x="814" y="1204"/>
                    <a:pt x="599" y="710"/>
                  </a:cubicBezTo>
                  <a:cubicBezTo>
                    <a:pt x="495" y="471"/>
                    <a:pt x="398" y="234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1186313" y="3939868"/>
              <a:ext cx="26282" cy="14826"/>
            </a:xfrm>
            <a:custGeom>
              <a:rect b="b" l="l" r="r" t="t"/>
              <a:pathLst>
                <a:path extrusionOk="0" h="198" w="351">
                  <a:moveTo>
                    <a:pt x="317" y="1"/>
                  </a:moveTo>
                  <a:lnTo>
                    <a:pt x="0" y="136"/>
                  </a:lnTo>
                  <a:cubicBezTo>
                    <a:pt x="11" y="156"/>
                    <a:pt x="22" y="177"/>
                    <a:pt x="32" y="198"/>
                  </a:cubicBezTo>
                  <a:lnTo>
                    <a:pt x="350" y="63"/>
                  </a:lnTo>
                  <a:cubicBezTo>
                    <a:pt x="340" y="40"/>
                    <a:pt x="328" y="21"/>
                    <a:pt x="317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1106269" y="3764506"/>
              <a:ext cx="24784" cy="14676"/>
            </a:xfrm>
            <a:custGeom>
              <a:rect b="b" l="l" r="r" t="t"/>
              <a:pathLst>
                <a:path extrusionOk="0" h="196" w="331">
                  <a:moveTo>
                    <a:pt x="307" y="0"/>
                  </a:moveTo>
                  <a:lnTo>
                    <a:pt x="0" y="130"/>
                  </a:lnTo>
                  <a:cubicBezTo>
                    <a:pt x="8" y="153"/>
                    <a:pt x="17" y="174"/>
                    <a:pt x="26" y="196"/>
                  </a:cubicBezTo>
                  <a:lnTo>
                    <a:pt x="330" y="66"/>
                  </a:lnTo>
                  <a:cubicBezTo>
                    <a:pt x="323" y="44"/>
                    <a:pt x="314" y="23"/>
                    <a:pt x="30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1108216" y="3769373"/>
              <a:ext cx="24784" cy="14601"/>
            </a:xfrm>
            <a:custGeom>
              <a:rect b="b" l="l" r="r" t="t"/>
              <a:pathLst>
                <a:path extrusionOk="0" h="195" w="331">
                  <a:moveTo>
                    <a:pt x="304" y="1"/>
                  </a:moveTo>
                  <a:lnTo>
                    <a:pt x="0" y="131"/>
                  </a:lnTo>
                  <a:cubicBezTo>
                    <a:pt x="8" y="152"/>
                    <a:pt x="17" y="173"/>
                    <a:pt x="26" y="195"/>
                  </a:cubicBezTo>
                  <a:lnTo>
                    <a:pt x="330" y="65"/>
                  </a:lnTo>
                  <a:cubicBezTo>
                    <a:pt x="323" y="43"/>
                    <a:pt x="314" y="23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1183842" y="3935300"/>
              <a:ext cx="26207" cy="14751"/>
            </a:xfrm>
            <a:custGeom>
              <a:rect b="b" l="l" r="r" t="t"/>
              <a:pathLst>
                <a:path extrusionOk="0" h="197" w="350">
                  <a:moveTo>
                    <a:pt x="316" y="0"/>
                  </a:moveTo>
                  <a:lnTo>
                    <a:pt x="0" y="134"/>
                  </a:lnTo>
                  <a:cubicBezTo>
                    <a:pt x="10" y="155"/>
                    <a:pt x="23" y="176"/>
                    <a:pt x="33" y="197"/>
                  </a:cubicBezTo>
                  <a:lnTo>
                    <a:pt x="350" y="62"/>
                  </a:lnTo>
                  <a:cubicBezTo>
                    <a:pt x="337" y="41"/>
                    <a:pt x="327" y="21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44"/>
          <p:cNvSpPr/>
          <p:nvPr/>
        </p:nvSpPr>
        <p:spPr>
          <a:xfrm>
            <a:off x="1966800" y="552125"/>
            <a:ext cx="5210400" cy="768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4"/>
          <p:cNvSpPr/>
          <p:nvPr/>
        </p:nvSpPr>
        <p:spPr>
          <a:xfrm>
            <a:off x="1966800" y="1904375"/>
            <a:ext cx="5210400" cy="768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4"/>
          <p:cNvSpPr/>
          <p:nvPr/>
        </p:nvSpPr>
        <p:spPr>
          <a:xfrm>
            <a:off x="1966800" y="3256625"/>
            <a:ext cx="5210400" cy="768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4"/>
          <p:cNvSpPr txBox="1"/>
          <p:nvPr>
            <p:ph idx="1" type="subTitle"/>
          </p:nvPr>
        </p:nvSpPr>
        <p:spPr>
          <a:xfrm>
            <a:off x="2223600" y="1338809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Jupiter’s rotation period</a:t>
            </a:r>
            <a:endParaRPr/>
          </a:p>
        </p:txBody>
      </p:sp>
      <p:sp>
        <p:nvSpPr>
          <p:cNvPr id="1600" name="Google Shape;1600;p44"/>
          <p:cNvSpPr txBox="1"/>
          <p:nvPr>
            <p:ph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h 55m 23s</a:t>
            </a:r>
            <a:endParaRPr/>
          </a:p>
        </p:txBody>
      </p:sp>
      <p:sp>
        <p:nvSpPr>
          <p:cNvPr id="1601" name="Google Shape;1601;p44"/>
          <p:cNvSpPr txBox="1"/>
          <p:nvPr>
            <p:ph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1602" name="Google Shape;1602;p44"/>
          <p:cNvSpPr txBox="1"/>
          <p:nvPr>
            <p:ph idx="3" type="subTitle"/>
          </p:nvPr>
        </p:nvSpPr>
        <p:spPr>
          <a:xfrm>
            <a:off x="2223600" y="2690996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Sun’s mass compared to Earth’s</a:t>
            </a:r>
            <a:endParaRPr/>
          </a:p>
        </p:txBody>
      </p:sp>
      <p:sp>
        <p:nvSpPr>
          <p:cNvPr id="1603" name="Google Shape;1603;p44"/>
          <p:cNvSpPr txBox="1"/>
          <p:nvPr>
            <p:ph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1604" name="Google Shape;1604;p44"/>
          <p:cNvSpPr txBox="1"/>
          <p:nvPr>
            <p:ph idx="5" type="subTitle"/>
          </p:nvPr>
        </p:nvSpPr>
        <p:spPr>
          <a:xfrm>
            <a:off x="2223600" y="4043183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</a:t>
            </a:r>
            <a:r>
              <a:rPr lang="en"/>
              <a:t>istance between Earth and the Moon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 journey map</a:t>
            </a:r>
            <a:endParaRPr/>
          </a:p>
        </p:txBody>
      </p:sp>
      <p:graphicFrame>
        <p:nvGraphicFramePr>
          <p:cNvPr id="1610" name="Google Shape;1610;p45"/>
          <p:cNvGraphicFramePr/>
          <p:nvPr/>
        </p:nvGraphicFramePr>
        <p:xfrm>
          <a:off x="720000" y="226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{B2853AFD-010B-4C43-9101-A6213E5E2C65}</a:tableStyleId>
              </a:tblPr>
              <a:tblGrid>
                <a:gridCol w="1284000"/>
                <a:gridCol w="1163750"/>
                <a:gridCol w="1290700"/>
                <a:gridCol w="1330750"/>
                <a:gridCol w="1390850"/>
                <a:gridCol w="1243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Trigger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Review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Purchase decision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Engagement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Relationship management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Renewal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 to the Sun and the smallest of them all 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has a beautiful name and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the third planet from the Sun and the only one that harbors life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Despite being red, Mars is actually a very cold place. It’s full of iron oxide dust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is a gas giant and has several rings. It’s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Neptune is the farthest planet from the Sun. It is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very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far away from us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 vMerge="1"/>
                <a:tc vMerge="1"/>
                <a:tc vMerge="1"/>
                <a:tc vMerge="1"/>
              </a:tr>
              <a:tr h="381000">
                <a:tc vMerge="1"/>
                <a:tc vMerge="1"/>
                <a:tc vMerge="1"/>
                <a:tc vMerge="1"/>
                <a:tc vMerge="1"/>
                <a:tc vMerge="1"/>
              </a:tr>
              <a:tr h="381000"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611" name="Google Shape;1611;p45"/>
          <p:cNvSpPr/>
          <p:nvPr/>
        </p:nvSpPr>
        <p:spPr>
          <a:xfrm>
            <a:off x="720000" y="1438150"/>
            <a:ext cx="693300" cy="51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612" name="Google Shape;1612;p45"/>
          <p:cNvSpPr/>
          <p:nvPr/>
        </p:nvSpPr>
        <p:spPr>
          <a:xfrm>
            <a:off x="2030590" y="1438150"/>
            <a:ext cx="693300" cy="51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613" name="Google Shape;1613;p45"/>
          <p:cNvSpPr/>
          <p:nvPr/>
        </p:nvSpPr>
        <p:spPr>
          <a:xfrm>
            <a:off x="3341180" y="1438150"/>
            <a:ext cx="693300" cy="51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614" name="Google Shape;1614;p45"/>
          <p:cNvSpPr/>
          <p:nvPr/>
        </p:nvSpPr>
        <p:spPr>
          <a:xfrm>
            <a:off x="4651770" y="1438150"/>
            <a:ext cx="693300" cy="51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615" name="Google Shape;1615;p45"/>
          <p:cNvSpPr/>
          <p:nvPr/>
        </p:nvSpPr>
        <p:spPr>
          <a:xfrm>
            <a:off x="5962360" y="1438150"/>
            <a:ext cx="693300" cy="51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616" name="Google Shape;1616;p45"/>
          <p:cNvSpPr/>
          <p:nvPr/>
        </p:nvSpPr>
        <p:spPr>
          <a:xfrm>
            <a:off x="7272950" y="1438150"/>
            <a:ext cx="693300" cy="51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cxnSp>
        <p:nvCxnSpPr>
          <p:cNvPr id="1617" name="Google Shape;1617;p45"/>
          <p:cNvCxnSpPr>
            <a:stCxn id="1611" idx="3"/>
            <a:endCxn id="1612" idx="1"/>
          </p:cNvCxnSpPr>
          <p:nvPr/>
        </p:nvCxnSpPr>
        <p:spPr>
          <a:xfrm>
            <a:off x="1413300" y="1694950"/>
            <a:ext cx="6174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8" name="Google Shape;1618;p45"/>
          <p:cNvCxnSpPr>
            <a:stCxn id="1612" idx="3"/>
            <a:endCxn id="1613" idx="1"/>
          </p:cNvCxnSpPr>
          <p:nvPr/>
        </p:nvCxnSpPr>
        <p:spPr>
          <a:xfrm>
            <a:off x="2723890" y="1694950"/>
            <a:ext cx="6174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9" name="Google Shape;1619;p45"/>
          <p:cNvCxnSpPr>
            <a:stCxn id="1613" idx="3"/>
            <a:endCxn id="1614" idx="1"/>
          </p:cNvCxnSpPr>
          <p:nvPr/>
        </p:nvCxnSpPr>
        <p:spPr>
          <a:xfrm>
            <a:off x="4034480" y="1694950"/>
            <a:ext cx="6174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0" name="Google Shape;1620;p45"/>
          <p:cNvCxnSpPr>
            <a:stCxn id="1614" idx="3"/>
            <a:endCxn id="1615" idx="1"/>
          </p:cNvCxnSpPr>
          <p:nvPr/>
        </p:nvCxnSpPr>
        <p:spPr>
          <a:xfrm>
            <a:off x="5345070" y="1694950"/>
            <a:ext cx="6174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1" name="Google Shape;1621;p45"/>
          <p:cNvCxnSpPr>
            <a:stCxn id="1615" idx="3"/>
            <a:endCxn id="1616" idx="1"/>
          </p:cNvCxnSpPr>
          <p:nvPr/>
        </p:nvCxnSpPr>
        <p:spPr>
          <a:xfrm>
            <a:off x="6655660" y="1694950"/>
            <a:ext cx="6174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22" name="Google Shape;1622;p45"/>
          <p:cNvGrpSpPr/>
          <p:nvPr/>
        </p:nvGrpSpPr>
        <p:grpSpPr>
          <a:xfrm>
            <a:off x="897054" y="1525618"/>
            <a:ext cx="339200" cy="339271"/>
            <a:chOff x="5049725" y="2027900"/>
            <a:chExt cx="481750" cy="481850"/>
          </a:xfrm>
        </p:grpSpPr>
        <p:sp>
          <p:nvSpPr>
            <p:cNvPr id="1623" name="Google Shape;1623;p45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1" name="Google Shape;1631;p45"/>
          <p:cNvGrpSpPr/>
          <p:nvPr/>
        </p:nvGrpSpPr>
        <p:grpSpPr>
          <a:xfrm>
            <a:off x="2199903" y="1525632"/>
            <a:ext cx="354778" cy="339271"/>
            <a:chOff x="5045500" y="842250"/>
            <a:chExt cx="503875" cy="481850"/>
          </a:xfrm>
        </p:grpSpPr>
        <p:sp>
          <p:nvSpPr>
            <p:cNvPr id="1632" name="Google Shape;1632;p45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4" name="Google Shape;1634;p45"/>
          <p:cNvGrpSpPr/>
          <p:nvPr/>
        </p:nvGrpSpPr>
        <p:grpSpPr>
          <a:xfrm>
            <a:off x="3519400" y="1551539"/>
            <a:ext cx="336965" cy="286833"/>
            <a:chOff x="5645200" y="879425"/>
            <a:chExt cx="478575" cy="407375"/>
          </a:xfrm>
        </p:grpSpPr>
        <p:sp>
          <p:nvSpPr>
            <p:cNvPr id="1635" name="Google Shape;1635;p45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1" name="Google Shape;1641;p45"/>
          <p:cNvGrpSpPr/>
          <p:nvPr/>
        </p:nvGrpSpPr>
        <p:grpSpPr>
          <a:xfrm>
            <a:off x="4823434" y="1520219"/>
            <a:ext cx="350079" cy="350079"/>
            <a:chOff x="2037825" y="3254050"/>
            <a:chExt cx="296175" cy="296175"/>
          </a:xfrm>
        </p:grpSpPr>
        <p:sp>
          <p:nvSpPr>
            <p:cNvPr id="1642" name="Google Shape;1642;p45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45"/>
          <p:cNvGrpSpPr/>
          <p:nvPr/>
        </p:nvGrpSpPr>
        <p:grpSpPr>
          <a:xfrm>
            <a:off x="6131681" y="1520458"/>
            <a:ext cx="354766" cy="349599"/>
            <a:chOff x="-5254775" y="3631325"/>
            <a:chExt cx="296950" cy="292625"/>
          </a:xfrm>
        </p:grpSpPr>
        <p:sp>
          <p:nvSpPr>
            <p:cNvPr id="1649" name="Google Shape;1649;p45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45"/>
          <p:cNvGrpSpPr/>
          <p:nvPr/>
        </p:nvGrpSpPr>
        <p:grpSpPr>
          <a:xfrm>
            <a:off x="7442250" y="1519920"/>
            <a:ext cx="354775" cy="350061"/>
            <a:chOff x="-1951475" y="3597450"/>
            <a:chExt cx="295375" cy="291450"/>
          </a:xfrm>
        </p:grpSpPr>
        <p:sp>
          <p:nvSpPr>
            <p:cNvPr id="1657" name="Google Shape;1657;p45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B2B marketing funnel</a:t>
            </a:r>
            <a:endParaRPr/>
          </a:p>
        </p:txBody>
      </p:sp>
      <p:sp>
        <p:nvSpPr>
          <p:cNvPr id="1666" name="Google Shape;1666;p46"/>
          <p:cNvSpPr/>
          <p:nvPr/>
        </p:nvSpPr>
        <p:spPr>
          <a:xfrm rot="10800000">
            <a:off x="1173800" y="1640050"/>
            <a:ext cx="2173200" cy="578700"/>
          </a:xfrm>
          <a:prstGeom prst="trapezoid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4380000" dist="666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46"/>
          <p:cNvSpPr/>
          <p:nvPr/>
        </p:nvSpPr>
        <p:spPr>
          <a:xfrm rot="10800000">
            <a:off x="1346539" y="2287922"/>
            <a:ext cx="1827600" cy="578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4380000" dist="666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46"/>
          <p:cNvSpPr/>
          <p:nvPr/>
        </p:nvSpPr>
        <p:spPr>
          <a:xfrm rot="10800000">
            <a:off x="1516164" y="2937035"/>
            <a:ext cx="1488600" cy="5787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4380000" dist="666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46"/>
          <p:cNvSpPr/>
          <p:nvPr/>
        </p:nvSpPr>
        <p:spPr>
          <a:xfrm rot="10800000">
            <a:off x="1685347" y="3586175"/>
            <a:ext cx="1150200" cy="578700"/>
          </a:xfrm>
          <a:prstGeom prst="trapezoid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4380000" dist="666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46"/>
          <p:cNvSpPr txBox="1"/>
          <p:nvPr/>
        </p:nvSpPr>
        <p:spPr>
          <a:xfrm>
            <a:off x="3665850" y="1740850"/>
            <a:ext cx="2173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Awareness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671" name="Google Shape;1671;p46"/>
          <p:cNvSpPr txBox="1"/>
          <p:nvPr/>
        </p:nvSpPr>
        <p:spPr>
          <a:xfrm>
            <a:off x="3665850" y="2389638"/>
            <a:ext cx="2173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Consideration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672" name="Google Shape;1672;p46"/>
          <p:cNvSpPr txBox="1"/>
          <p:nvPr/>
        </p:nvSpPr>
        <p:spPr>
          <a:xfrm>
            <a:off x="3665850" y="3038450"/>
            <a:ext cx="2173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Decision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673" name="Google Shape;1673;p46"/>
          <p:cNvSpPr txBox="1"/>
          <p:nvPr/>
        </p:nvSpPr>
        <p:spPr>
          <a:xfrm>
            <a:off x="3665850" y="3687250"/>
            <a:ext cx="2173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Retention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cxnSp>
        <p:nvCxnSpPr>
          <p:cNvPr id="1674" name="Google Shape;1674;p46"/>
          <p:cNvCxnSpPr>
            <a:stCxn id="1666" idx="1"/>
            <a:endCxn id="1670" idx="1"/>
          </p:cNvCxnSpPr>
          <p:nvPr/>
        </p:nvCxnSpPr>
        <p:spPr>
          <a:xfrm>
            <a:off x="3274663" y="1929400"/>
            <a:ext cx="391200" cy="600"/>
          </a:xfrm>
          <a:prstGeom prst="bentConnector3">
            <a:avLst>
              <a:gd fmla="val 5924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75" name="Google Shape;1675;p46"/>
          <p:cNvCxnSpPr>
            <a:stCxn id="1667" idx="1"/>
            <a:endCxn id="1671" idx="1"/>
          </p:cNvCxnSpPr>
          <p:nvPr/>
        </p:nvCxnSpPr>
        <p:spPr>
          <a:xfrm>
            <a:off x="3101802" y="2577272"/>
            <a:ext cx="564000" cy="900"/>
          </a:xfrm>
          <a:prstGeom prst="bentConnector3">
            <a:avLst>
              <a:gd fmla="val 5641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76" name="Google Shape;1676;p46"/>
          <p:cNvCxnSpPr>
            <a:stCxn id="1668" idx="1"/>
            <a:endCxn id="1672" idx="1"/>
          </p:cNvCxnSpPr>
          <p:nvPr/>
        </p:nvCxnSpPr>
        <p:spPr>
          <a:xfrm>
            <a:off x="2932426" y="3226385"/>
            <a:ext cx="733500" cy="600"/>
          </a:xfrm>
          <a:prstGeom prst="bentConnector3">
            <a:avLst>
              <a:gd fmla="val 5492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77" name="Google Shape;1677;p46"/>
          <p:cNvCxnSpPr>
            <a:stCxn id="1669" idx="1"/>
            <a:endCxn id="1673" idx="1"/>
          </p:cNvCxnSpPr>
          <p:nvPr/>
        </p:nvCxnSpPr>
        <p:spPr>
          <a:xfrm>
            <a:off x="2763209" y="3875525"/>
            <a:ext cx="902700" cy="600"/>
          </a:xfrm>
          <a:prstGeom prst="bentConnector3">
            <a:avLst>
              <a:gd fmla="val 54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78" name="Google Shape;1678;p46"/>
          <p:cNvSpPr txBox="1"/>
          <p:nvPr/>
        </p:nvSpPr>
        <p:spPr>
          <a:xfrm flipH="1">
            <a:off x="6157900" y="1608250"/>
            <a:ext cx="1979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9" name="Google Shape;1679;p46"/>
          <p:cNvSpPr txBox="1"/>
          <p:nvPr/>
        </p:nvSpPr>
        <p:spPr>
          <a:xfrm flipH="1">
            <a:off x="6157900" y="2256750"/>
            <a:ext cx="1979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0" name="Google Shape;1680;p46"/>
          <p:cNvSpPr txBox="1"/>
          <p:nvPr/>
        </p:nvSpPr>
        <p:spPr>
          <a:xfrm flipH="1">
            <a:off x="6157900" y="2904925"/>
            <a:ext cx="1979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1" name="Google Shape;1681;p46"/>
          <p:cNvSpPr txBox="1"/>
          <p:nvPr/>
        </p:nvSpPr>
        <p:spPr>
          <a:xfrm flipH="1">
            <a:off x="6157900" y="3554075"/>
            <a:ext cx="1979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Earth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82" name="Google Shape;1682;p46"/>
          <p:cNvCxnSpPr>
            <a:stCxn id="1670" idx="3"/>
            <a:endCxn id="1678" idx="3"/>
          </p:cNvCxnSpPr>
          <p:nvPr/>
        </p:nvCxnSpPr>
        <p:spPr>
          <a:xfrm>
            <a:off x="5839050" y="1929400"/>
            <a:ext cx="3189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46"/>
          <p:cNvCxnSpPr>
            <a:stCxn id="1671" idx="3"/>
            <a:endCxn id="1679" idx="3"/>
          </p:cNvCxnSpPr>
          <p:nvPr/>
        </p:nvCxnSpPr>
        <p:spPr>
          <a:xfrm>
            <a:off x="5839050" y="2578188"/>
            <a:ext cx="3189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46"/>
          <p:cNvCxnSpPr>
            <a:stCxn id="1672" idx="3"/>
            <a:endCxn id="1680" idx="3"/>
          </p:cNvCxnSpPr>
          <p:nvPr/>
        </p:nvCxnSpPr>
        <p:spPr>
          <a:xfrm flipH="1" rot="10800000">
            <a:off x="5839050" y="3226400"/>
            <a:ext cx="3189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46"/>
          <p:cNvCxnSpPr>
            <a:stCxn id="1673" idx="3"/>
            <a:endCxn id="1681" idx="3"/>
          </p:cNvCxnSpPr>
          <p:nvPr/>
        </p:nvCxnSpPr>
        <p:spPr>
          <a:xfrm>
            <a:off x="5839050" y="3875800"/>
            <a:ext cx="3189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9"/>
          <p:cNvSpPr/>
          <p:nvPr/>
        </p:nvSpPr>
        <p:spPr>
          <a:xfrm>
            <a:off x="5258375" y="30808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9"/>
          <p:cNvSpPr/>
          <p:nvPr/>
        </p:nvSpPr>
        <p:spPr>
          <a:xfrm>
            <a:off x="2312200" y="150231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9"/>
          <p:cNvSpPr/>
          <p:nvPr/>
        </p:nvSpPr>
        <p:spPr>
          <a:xfrm>
            <a:off x="5199900" y="1502313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9"/>
          <p:cNvSpPr/>
          <p:nvPr/>
        </p:nvSpPr>
        <p:spPr>
          <a:xfrm>
            <a:off x="2312175" y="30808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921" name="Google Shape;921;p29"/>
          <p:cNvSpPr txBox="1"/>
          <p:nvPr>
            <p:ph idx="2" type="title"/>
          </p:nvPr>
        </p:nvSpPr>
        <p:spPr>
          <a:xfrm>
            <a:off x="2312163" y="159891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2" name="Google Shape;922;p29"/>
          <p:cNvSpPr txBox="1"/>
          <p:nvPr>
            <p:ph idx="3" type="title"/>
          </p:nvPr>
        </p:nvSpPr>
        <p:spPr>
          <a:xfrm>
            <a:off x="5258338" y="3177425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3" name="Google Shape;923;p29"/>
          <p:cNvSpPr txBox="1"/>
          <p:nvPr>
            <p:ph idx="4" type="title"/>
          </p:nvPr>
        </p:nvSpPr>
        <p:spPr>
          <a:xfrm>
            <a:off x="5199790" y="1598913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4" name="Google Shape;924;p29"/>
          <p:cNvSpPr txBox="1"/>
          <p:nvPr>
            <p:ph idx="6" type="title"/>
          </p:nvPr>
        </p:nvSpPr>
        <p:spPr>
          <a:xfrm>
            <a:off x="2312213" y="3177425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5" name="Google Shape;925;p29"/>
          <p:cNvSpPr txBox="1"/>
          <p:nvPr>
            <p:ph idx="1" type="subTitle"/>
          </p:nvPr>
        </p:nvSpPr>
        <p:spPr>
          <a:xfrm>
            <a:off x="2021224" y="2089700"/>
            <a:ext cx="174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Introduction</a:t>
            </a:r>
            <a:endParaRPr sz="1900"/>
          </a:p>
        </p:txBody>
      </p:sp>
      <p:sp>
        <p:nvSpPr>
          <p:cNvPr id="926" name="Google Shape;926;p29"/>
          <p:cNvSpPr txBox="1"/>
          <p:nvPr>
            <p:ph idx="8" type="subTitle"/>
          </p:nvPr>
        </p:nvSpPr>
        <p:spPr>
          <a:xfrm>
            <a:off x="4709198" y="2078975"/>
            <a:ext cx="22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27" name="Google Shape;927;p29"/>
          <p:cNvSpPr txBox="1"/>
          <p:nvPr>
            <p:ph idx="9" type="subTitle"/>
          </p:nvPr>
        </p:nvSpPr>
        <p:spPr>
          <a:xfrm>
            <a:off x="1731977" y="3646475"/>
            <a:ext cx="2324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model</a:t>
            </a:r>
            <a:endParaRPr/>
          </a:p>
        </p:txBody>
      </p:sp>
      <p:sp>
        <p:nvSpPr>
          <p:cNvPr id="928" name="Google Shape;928;p29"/>
          <p:cNvSpPr txBox="1"/>
          <p:nvPr>
            <p:ph idx="13" type="subTitle"/>
          </p:nvPr>
        </p:nvSpPr>
        <p:spPr>
          <a:xfrm>
            <a:off x="5082700" y="3625025"/>
            <a:ext cx="165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47"/>
          <p:cNvSpPr/>
          <p:nvPr/>
        </p:nvSpPr>
        <p:spPr>
          <a:xfrm>
            <a:off x="1037550" y="2277125"/>
            <a:ext cx="7068900" cy="112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7"/>
          <p:cNvSpPr txBox="1"/>
          <p:nvPr>
            <p:ph type="title"/>
          </p:nvPr>
        </p:nvSpPr>
        <p:spPr>
          <a:xfrm>
            <a:off x="1836000" y="2379678"/>
            <a:ext cx="54720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98,300,000</a:t>
            </a:r>
            <a:endParaRPr/>
          </a:p>
        </p:txBody>
      </p:sp>
      <p:sp>
        <p:nvSpPr>
          <p:cNvPr id="1692" name="Google Shape;1692;p47"/>
          <p:cNvSpPr txBox="1"/>
          <p:nvPr>
            <p:ph idx="1" type="subTitle"/>
          </p:nvPr>
        </p:nvSpPr>
        <p:spPr>
          <a:xfrm>
            <a:off x="1836000" y="3562552"/>
            <a:ext cx="54720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1693" name="Google Shape;1693;p47"/>
          <p:cNvGrpSpPr/>
          <p:nvPr/>
        </p:nvGrpSpPr>
        <p:grpSpPr>
          <a:xfrm>
            <a:off x="2884387" y="385055"/>
            <a:ext cx="2780263" cy="1892066"/>
            <a:chOff x="2884387" y="156455"/>
            <a:chExt cx="2780263" cy="1892066"/>
          </a:xfrm>
        </p:grpSpPr>
        <p:grpSp>
          <p:nvGrpSpPr>
            <p:cNvPr id="1694" name="Google Shape;1694;p47"/>
            <p:cNvGrpSpPr/>
            <p:nvPr/>
          </p:nvGrpSpPr>
          <p:grpSpPr>
            <a:xfrm>
              <a:off x="3795256" y="156455"/>
              <a:ext cx="1553497" cy="1892066"/>
              <a:chOff x="1748550" y="3908550"/>
              <a:chExt cx="670825" cy="817025"/>
            </a:xfrm>
          </p:grpSpPr>
          <p:sp>
            <p:nvSpPr>
              <p:cNvPr id="1695" name="Google Shape;1695;p47"/>
              <p:cNvSpPr/>
              <p:nvPr/>
            </p:nvSpPr>
            <p:spPr>
              <a:xfrm>
                <a:off x="2003900" y="4124525"/>
                <a:ext cx="18175" cy="18175"/>
              </a:xfrm>
              <a:custGeom>
                <a:rect b="b" l="l" r="r" t="t"/>
                <a:pathLst>
                  <a:path extrusionOk="0" h="727" w="727">
                    <a:moveTo>
                      <a:pt x="363" y="0"/>
                    </a:moveTo>
                    <a:cubicBezTo>
                      <a:pt x="162" y="0"/>
                      <a:pt x="0" y="162"/>
                      <a:pt x="0" y="363"/>
                    </a:cubicBezTo>
                    <a:cubicBezTo>
                      <a:pt x="0" y="565"/>
                      <a:pt x="162" y="727"/>
                      <a:pt x="363" y="727"/>
                    </a:cubicBezTo>
                    <a:cubicBezTo>
                      <a:pt x="565" y="727"/>
                      <a:pt x="726" y="565"/>
                      <a:pt x="726" y="363"/>
                    </a:cubicBezTo>
                    <a:cubicBezTo>
                      <a:pt x="726" y="164"/>
                      <a:pt x="564" y="0"/>
                      <a:pt x="363" y="0"/>
                    </a:cubicBezTo>
                    <a:close/>
                  </a:path>
                </a:pathLst>
              </a:custGeom>
              <a:solidFill>
                <a:srgbClr val="EAF0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7"/>
              <p:cNvSpPr/>
              <p:nvPr/>
            </p:nvSpPr>
            <p:spPr>
              <a:xfrm>
                <a:off x="2002225" y="4122850"/>
                <a:ext cx="21500" cy="21525"/>
              </a:xfrm>
              <a:custGeom>
                <a:rect b="b" l="l" r="r" t="t"/>
                <a:pathLst>
                  <a:path extrusionOk="0" h="861" w="860">
                    <a:moveTo>
                      <a:pt x="430" y="134"/>
                    </a:moveTo>
                    <a:cubicBezTo>
                      <a:pt x="593" y="134"/>
                      <a:pt x="727" y="268"/>
                      <a:pt x="727" y="430"/>
                    </a:cubicBezTo>
                    <a:cubicBezTo>
                      <a:pt x="727" y="593"/>
                      <a:pt x="594" y="727"/>
                      <a:pt x="430" y="727"/>
                    </a:cubicBezTo>
                    <a:cubicBezTo>
                      <a:pt x="267" y="727"/>
                      <a:pt x="133" y="594"/>
                      <a:pt x="133" y="430"/>
                    </a:cubicBezTo>
                    <a:cubicBezTo>
                      <a:pt x="133" y="268"/>
                      <a:pt x="267" y="134"/>
                      <a:pt x="430" y="134"/>
                    </a:cubicBezTo>
                    <a:close/>
                    <a:moveTo>
                      <a:pt x="430" y="1"/>
                    </a:moveTo>
                    <a:cubicBezTo>
                      <a:pt x="193" y="1"/>
                      <a:pt x="1" y="195"/>
                      <a:pt x="1" y="430"/>
                    </a:cubicBezTo>
                    <a:cubicBezTo>
                      <a:pt x="1" y="668"/>
                      <a:pt x="193" y="860"/>
                      <a:pt x="430" y="860"/>
                    </a:cubicBezTo>
                    <a:cubicBezTo>
                      <a:pt x="667" y="860"/>
                      <a:pt x="860" y="668"/>
                      <a:pt x="860" y="430"/>
                    </a:cubicBezTo>
                    <a:cubicBezTo>
                      <a:pt x="860" y="193"/>
                      <a:pt x="668" y="1"/>
                      <a:pt x="430" y="1"/>
                    </a:cubicBez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7"/>
              <p:cNvSpPr/>
              <p:nvPr/>
            </p:nvSpPr>
            <p:spPr>
              <a:xfrm>
                <a:off x="1928525" y="3909925"/>
                <a:ext cx="192825" cy="247850"/>
              </a:xfrm>
              <a:custGeom>
                <a:rect b="b" l="l" r="r" t="t"/>
                <a:pathLst>
                  <a:path extrusionOk="0" h="9914" w="7713">
                    <a:moveTo>
                      <a:pt x="3867" y="1"/>
                    </a:moveTo>
                    <a:cubicBezTo>
                      <a:pt x="2720" y="1"/>
                      <a:pt x="1650" y="723"/>
                      <a:pt x="1261" y="1870"/>
                    </a:cubicBezTo>
                    <a:cubicBezTo>
                      <a:pt x="922" y="2872"/>
                      <a:pt x="1193" y="3935"/>
                      <a:pt x="1877" y="4651"/>
                    </a:cubicBezTo>
                    <a:cubicBezTo>
                      <a:pt x="745" y="5329"/>
                      <a:pt x="0" y="6541"/>
                      <a:pt x="21" y="7915"/>
                    </a:cubicBezTo>
                    <a:lnTo>
                      <a:pt x="47" y="9604"/>
                    </a:lnTo>
                    <a:cubicBezTo>
                      <a:pt x="50" y="9776"/>
                      <a:pt x="190" y="9914"/>
                      <a:pt x="362" y="9914"/>
                    </a:cubicBezTo>
                    <a:cubicBezTo>
                      <a:pt x="364" y="9914"/>
                      <a:pt x="366" y="9914"/>
                      <a:pt x="368" y="9914"/>
                    </a:cubicBezTo>
                    <a:lnTo>
                      <a:pt x="7400" y="9807"/>
                    </a:lnTo>
                    <a:cubicBezTo>
                      <a:pt x="7574" y="9804"/>
                      <a:pt x="7712" y="9659"/>
                      <a:pt x="7710" y="9486"/>
                    </a:cubicBezTo>
                    <a:lnTo>
                      <a:pt x="7679" y="7557"/>
                    </a:lnTo>
                    <a:cubicBezTo>
                      <a:pt x="7659" y="6297"/>
                      <a:pt x="6954" y="5202"/>
                      <a:pt x="5914" y="4593"/>
                    </a:cubicBezTo>
                    <a:cubicBezTo>
                      <a:pt x="6210" y="4263"/>
                      <a:pt x="6434" y="3853"/>
                      <a:pt x="6545" y="3384"/>
                    </a:cubicBezTo>
                    <a:cubicBezTo>
                      <a:pt x="6856" y="2080"/>
                      <a:pt x="6155" y="718"/>
                      <a:pt x="4915" y="209"/>
                    </a:cubicBezTo>
                    <a:cubicBezTo>
                      <a:pt x="4570" y="68"/>
                      <a:pt x="4215" y="1"/>
                      <a:pt x="38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7"/>
              <p:cNvSpPr/>
              <p:nvPr/>
            </p:nvSpPr>
            <p:spPr>
              <a:xfrm>
                <a:off x="1927125" y="3908550"/>
                <a:ext cx="195575" cy="250625"/>
              </a:xfrm>
              <a:custGeom>
                <a:rect b="b" l="l" r="r" t="t"/>
                <a:pathLst>
                  <a:path extrusionOk="0" h="10025" w="7823">
                    <a:moveTo>
                      <a:pt x="3920" y="110"/>
                    </a:moveTo>
                    <a:cubicBezTo>
                      <a:pt x="4268" y="110"/>
                      <a:pt x="4615" y="179"/>
                      <a:pt x="4953" y="315"/>
                    </a:cubicBezTo>
                    <a:cubicBezTo>
                      <a:pt x="6167" y="813"/>
                      <a:pt x="6853" y="2150"/>
                      <a:pt x="6549" y="3425"/>
                    </a:cubicBezTo>
                    <a:cubicBezTo>
                      <a:pt x="6442" y="3875"/>
                      <a:pt x="6234" y="4272"/>
                      <a:pt x="5929" y="4612"/>
                    </a:cubicBezTo>
                    <a:cubicBezTo>
                      <a:pt x="5919" y="4624"/>
                      <a:pt x="5914" y="4640"/>
                      <a:pt x="5916" y="4656"/>
                    </a:cubicBezTo>
                    <a:cubicBezTo>
                      <a:pt x="5918" y="4674"/>
                      <a:pt x="5928" y="4687"/>
                      <a:pt x="5942" y="4696"/>
                    </a:cubicBezTo>
                    <a:cubicBezTo>
                      <a:pt x="7013" y="5320"/>
                      <a:pt x="7662" y="6412"/>
                      <a:pt x="7680" y="7613"/>
                    </a:cubicBezTo>
                    <a:lnTo>
                      <a:pt x="7710" y="9543"/>
                    </a:lnTo>
                    <a:cubicBezTo>
                      <a:pt x="7710" y="9614"/>
                      <a:pt x="7684" y="9678"/>
                      <a:pt x="7636" y="9729"/>
                    </a:cubicBezTo>
                    <a:cubicBezTo>
                      <a:pt x="7589" y="9780"/>
                      <a:pt x="7523" y="9807"/>
                      <a:pt x="7454" y="9808"/>
                    </a:cubicBezTo>
                    <a:lnTo>
                      <a:pt x="421" y="9916"/>
                    </a:lnTo>
                    <a:cubicBezTo>
                      <a:pt x="275" y="9914"/>
                      <a:pt x="159" y="9803"/>
                      <a:pt x="156" y="9658"/>
                    </a:cubicBezTo>
                    <a:lnTo>
                      <a:pt x="130" y="7970"/>
                    </a:lnTo>
                    <a:cubicBezTo>
                      <a:pt x="109" y="6653"/>
                      <a:pt x="793" y="5452"/>
                      <a:pt x="1959" y="4754"/>
                    </a:cubicBezTo>
                    <a:cubicBezTo>
                      <a:pt x="1972" y="4744"/>
                      <a:pt x="1981" y="4731"/>
                      <a:pt x="1984" y="4713"/>
                    </a:cubicBezTo>
                    <a:cubicBezTo>
                      <a:pt x="1987" y="4697"/>
                      <a:pt x="1981" y="4680"/>
                      <a:pt x="1970" y="4669"/>
                    </a:cubicBezTo>
                    <a:cubicBezTo>
                      <a:pt x="1276" y="3938"/>
                      <a:pt x="1045" y="2894"/>
                      <a:pt x="1368" y="1941"/>
                    </a:cubicBezTo>
                    <a:cubicBezTo>
                      <a:pt x="1609" y="1229"/>
                      <a:pt x="2119" y="665"/>
                      <a:pt x="2804" y="354"/>
                    </a:cubicBezTo>
                    <a:cubicBezTo>
                      <a:pt x="3162" y="192"/>
                      <a:pt x="3539" y="110"/>
                      <a:pt x="3920" y="110"/>
                    </a:cubicBezTo>
                    <a:close/>
                    <a:moveTo>
                      <a:pt x="3920" y="0"/>
                    </a:moveTo>
                    <a:cubicBezTo>
                      <a:pt x="3525" y="0"/>
                      <a:pt x="3131" y="85"/>
                      <a:pt x="2760" y="254"/>
                    </a:cubicBezTo>
                    <a:cubicBezTo>
                      <a:pt x="2058" y="574"/>
                      <a:pt x="1513" y="1176"/>
                      <a:pt x="1265" y="1907"/>
                    </a:cubicBezTo>
                    <a:cubicBezTo>
                      <a:pt x="936" y="2876"/>
                      <a:pt x="1159" y="3938"/>
                      <a:pt x="1845" y="4695"/>
                    </a:cubicBezTo>
                    <a:cubicBezTo>
                      <a:pt x="682" y="5418"/>
                      <a:pt x="0" y="6637"/>
                      <a:pt x="21" y="7971"/>
                    </a:cubicBezTo>
                    <a:lnTo>
                      <a:pt x="47" y="9660"/>
                    </a:lnTo>
                    <a:cubicBezTo>
                      <a:pt x="50" y="9863"/>
                      <a:pt x="216" y="10025"/>
                      <a:pt x="417" y="10025"/>
                    </a:cubicBezTo>
                    <a:lnTo>
                      <a:pt x="423" y="10025"/>
                    </a:lnTo>
                    <a:lnTo>
                      <a:pt x="7455" y="9917"/>
                    </a:lnTo>
                    <a:cubicBezTo>
                      <a:pt x="7554" y="9915"/>
                      <a:pt x="7647" y="9875"/>
                      <a:pt x="7715" y="9805"/>
                    </a:cubicBezTo>
                    <a:cubicBezTo>
                      <a:pt x="7786" y="9733"/>
                      <a:pt x="7822" y="9640"/>
                      <a:pt x="7820" y="9541"/>
                    </a:cubicBezTo>
                    <a:lnTo>
                      <a:pt x="7791" y="7611"/>
                    </a:lnTo>
                    <a:cubicBezTo>
                      <a:pt x="7772" y="6392"/>
                      <a:pt x="7125" y="5285"/>
                      <a:pt x="6055" y="4634"/>
                    </a:cubicBezTo>
                    <a:cubicBezTo>
                      <a:pt x="6348" y="4294"/>
                      <a:pt x="6549" y="3897"/>
                      <a:pt x="6656" y="3451"/>
                    </a:cubicBezTo>
                    <a:cubicBezTo>
                      <a:pt x="6971" y="2123"/>
                      <a:pt x="6256" y="731"/>
                      <a:pt x="4992" y="213"/>
                    </a:cubicBezTo>
                    <a:cubicBezTo>
                      <a:pt x="4644" y="71"/>
                      <a:pt x="4282" y="0"/>
                      <a:pt x="3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7"/>
              <p:cNvSpPr/>
              <p:nvPr/>
            </p:nvSpPr>
            <p:spPr>
              <a:xfrm>
                <a:off x="1956825" y="4071600"/>
                <a:ext cx="137075" cy="243875"/>
              </a:xfrm>
              <a:custGeom>
                <a:rect b="b" l="l" r="r" t="t"/>
                <a:pathLst>
                  <a:path extrusionOk="0" h="9755" w="5483">
                    <a:moveTo>
                      <a:pt x="2226" y="0"/>
                    </a:moveTo>
                    <a:cubicBezTo>
                      <a:pt x="1746" y="695"/>
                      <a:pt x="966" y="1235"/>
                      <a:pt x="15" y="1485"/>
                    </a:cubicBezTo>
                    <a:cubicBezTo>
                      <a:pt x="6" y="1583"/>
                      <a:pt x="0" y="1682"/>
                      <a:pt x="4" y="1783"/>
                    </a:cubicBezTo>
                    <a:lnTo>
                      <a:pt x="10" y="2250"/>
                    </a:lnTo>
                    <a:lnTo>
                      <a:pt x="36" y="3922"/>
                    </a:lnTo>
                    <a:cubicBezTo>
                      <a:pt x="37" y="4017"/>
                      <a:pt x="45" y="4114"/>
                      <a:pt x="55" y="4207"/>
                    </a:cubicBezTo>
                    <a:cubicBezTo>
                      <a:pt x="129" y="4808"/>
                      <a:pt x="402" y="5345"/>
                      <a:pt x="805" y="5756"/>
                    </a:cubicBezTo>
                    <a:cubicBezTo>
                      <a:pt x="857" y="5810"/>
                      <a:pt x="912" y="5860"/>
                      <a:pt x="969" y="5908"/>
                    </a:cubicBezTo>
                    <a:lnTo>
                      <a:pt x="969" y="9754"/>
                    </a:lnTo>
                    <a:lnTo>
                      <a:pt x="4721" y="9754"/>
                    </a:lnTo>
                    <a:lnTo>
                      <a:pt x="4721" y="5743"/>
                    </a:lnTo>
                    <a:cubicBezTo>
                      <a:pt x="5138" y="5314"/>
                      <a:pt x="5413" y="4751"/>
                      <a:pt x="5470" y="4125"/>
                    </a:cubicBezTo>
                    <a:cubicBezTo>
                      <a:pt x="5478" y="4031"/>
                      <a:pt x="5482" y="3934"/>
                      <a:pt x="5480" y="3839"/>
                    </a:cubicBezTo>
                    <a:lnTo>
                      <a:pt x="5454" y="2167"/>
                    </a:lnTo>
                    <a:lnTo>
                      <a:pt x="5448" y="1700"/>
                    </a:lnTo>
                    <a:cubicBezTo>
                      <a:pt x="5447" y="1648"/>
                      <a:pt x="5444" y="1596"/>
                      <a:pt x="5442" y="1545"/>
                    </a:cubicBezTo>
                    <a:cubicBezTo>
                      <a:pt x="4522" y="1301"/>
                      <a:pt x="3761" y="789"/>
                      <a:pt x="3277" y="129"/>
                    </a:cubicBezTo>
                    <a:cubicBezTo>
                      <a:pt x="3266" y="404"/>
                      <a:pt x="3176" y="665"/>
                      <a:pt x="2998" y="878"/>
                    </a:cubicBezTo>
                    <a:lnTo>
                      <a:pt x="2756" y="1167"/>
                    </a:lnTo>
                    <a:cubicBezTo>
                      <a:pt x="2459" y="810"/>
                      <a:pt x="2279" y="401"/>
                      <a:pt x="2226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7"/>
              <p:cNvSpPr/>
              <p:nvPr/>
            </p:nvSpPr>
            <p:spPr>
              <a:xfrm>
                <a:off x="1955425" y="4070200"/>
                <a:ext cx="139850" cy="246625"/>
              </a:xfrm>
              <a:custGeom>
                <a:rect b="b" l="l" r="r" t="t"/>
                <a:pathLst>
                  <a:path extrusionOk="0" h="9865" w="5594">
                    <a:moveTo>
                      <a:pt x="2251" y="195"/>
                    </a:moveTo>
                    <a:cubicBezTo>
                      <a:pt x="2327" y="572"/>
                      <a:pt x="2506" y="938"/>
                      <a:pt x="2771" y="1257"/>
                    </a:cubicBezTo>
                    <a:cubicBezTo>
                      <a:pt x="2782" y="1269"/>
                      <a:pt x="2796" y="1277"/>
                      <a:pt x="2813" y="1277"/>
                    </a:cubicBezTo>
                    <a:cubicBezTo>
                      <a:pt x="2828" y="1277"/>
                      <a:pt x="2845" y="1270"/>
                      <a:pt x="2854" y="1257"/>
                    </a:cubicBezTo>
                    <a:lnTo>
                      <a:pt x="3096" y="969"/>
                    </a:lnTo>
                    <a:cubicBezTo>
                      <a:pt x="3247" y="790"/>
                      <a:pt x="3341" y="571"/>
                      <a:pt x="3375" y="330"/>
                    </a:cubicBezTo>
                    <a:cubicBezTo>
                      <a:pt x="3870" y="948"/>
                      <a:pt x="4600" y="1412"/>
                      <a:pt x="5446" y="1644"/>
                    </a:cubicBezTo>
                    <a:cubicBezTo>
                      <a:pt x="5447" y="1681"/>
                      <a:pt x="5449" y="1720"/>
                      <a:pt x="5449" y="1757"/>
                    </a:cubicBezTo>
                    <a:lnTo>
                      <a:pt x="5482" y="3897"/>
                    </a:lnTo>
                    <a:cubicBezTo>
                      <a:pt x="5483" y="3988"/>
                      <a:pt x="5479" y="4082"/>
                      <a:pt x="5471" y="4177"/>
                    </a:cubicBezTo>
                    <a:cubicBezTo>
                      <a:pt x="5416" y="4768"/>
                      <a:pt x="5155" y="5329"/>
                      <a:pt x="4736" y="5762"/>
                    </a:cubicBezTo>
                    <a:cubicBezTo>
                      <a:pt x="4725" y="5770"/>
                      <a:pt x="4720" y="5785"/>
                      <a:pt x="4720" y="5799"/>
                    </a:cubicBezTo>
                    <a:lnTo>
                      <a:pt x="4720" y="9755"/>
                    </a:lnTo>
                    <a:lnTo>
                      <a:pt x="1082" y="9755"/>
                    </a:lnTo>
                    <a:lnTo>
                      <a:pt x="1082" y="5965"/>
                    </a:lnTo>
                    <a:cubicBezTo>
                      <a:pt x="1082" y="5950"/>
                      <a:pt x="1074" y="5934"/>
                      <a:pt x="1062" y="5924"/>
                    </a:cubicBezTo>
                    <a:cubicBezTo>
                      <a:pt x="1001" y="5871"/>
                      <a:pt x="949" y="5822"/>
                      <a:pt x="902" y="5774"/>
                    </a:cubicBezTo>
                    <a:cubicBezTo>
                      <a:pt x="491" y="5357"/>
                      <a:pt x="237" y="4833"/>
                      <a:pt x="166" y="4258"/>
                    </a:cubicBezTo>
                    <a:cubicBezTo>
                      <a:pt x="155" y="4162"/>
                      <a:pt x="149" y="4067"/>
                      <a:pt x="148" y="3978"/>
                    </a:cubicBezTo>
                    <a:lnTo>
                      <a:pt x="115" y="1837"/>
                    </a:lnTo>
                    <a:cubicBezTo>
                      <a:pt x="114" y="1756"/>
                      <a:pt x="118" y="1670"/>
                      <a:pt x="124" y="1585"/>
                    </a:cubicBezTo>
                    <a:cubicBezTo>
                      <a:pt x="1007" y="1344"/>
                      <a:pt x="1757" y="854"/>
                      <a:pt x="2251" y="195"/>
                    </a:cubicBezTo>
                    <a:close/>
                    <a:moveTo>
                      <a:pt x="2280" y="1"/>
                    </a:moveTo>
                    <a:cubicBezTo>
                      <a:pt x="2262" y="1"/>
                      <a:pt x="2246" y="9"/>
                      <a:pt x="2235" y="24"/>
                    </a:cubicBezTo>
                    <a:cubicBezTo>
                      <a:pt x="1752" y="725"/>
                      <a:pt x="978" y="1244"/>
                      <a:pt x="55" y="1487"/>
                    </a:cubicBezTo>
                    <a:cubicBezTo>
                      <a:pt x="34" y="1494"/>
                      <a:pt x="18" y="1512"/>
                      <a:pt x="15" y="1535"/>
                    </a:cubicBezTo>
                    <a:cubicBezTo>
                      <a:pt x="5" y="1639"/>
                      <a:pt x="0" y="1741"/>
                      <a:pt x="3" y="1839"/>
                    </a:cubicBezTo>
                    <a:lnTo>
                      <a:pt x="35" y="3979"/>
                    </a:lnTo>
                    <a:cubicBezTo>
                      <a:pt x="36" y="4073"/>
                      <a:pt x="44" y="4171"/>
                      <a:pt x="55" y="4271"/>
                    </a:cubicBezTo>
                    <a:cubicBezTo>
                      <a:pt x="128" y="4869"/>
                      <a:pt x="393" y="5415"/>
                      <a:pt x="821" y="5851"/>
                    </a:cubicBezTo>
                    <a:cubicBezTo>
                      <a:pt x="865" y="5897"/>
                      <a:pt x="913" y="5941"/>
                      <a:pt x="969" y="5990"/>
                    </a:cubicBezTo>
                    <a:lnTo>
                      <a:pt x="969" y="9810"/>
                    </a:lnTo>
                    <a:cubicBezTo>
                      <a:pt x="969" y="9840"/>
                      <a:pt x="994" y="9864"/>
                      <a:pt x="1024" y="9864"/>
                    </a:cubicBezTo>
                    <a:lnTo>
                      <a:pt x="4776" y="9864"/>
                    </a:lnTo>
                    <a:cubicBezTo>
                      <a:pt x="4806" y="9864"/>
                      <a:pt x="4830" y="9840"/>
                      <a:pt x="4832" y="9809"/>
                    </a:cubicBezTo>
                    <a:lnTo>
                      <a:pt x="4832" y="5820"/>
                    </a:lnTo>
                    <a:cubicBezTo>
                      <a:pt x="5259" y="5373"/>
                      <a:pt x="5525" y="4793"/>
                      <a:pt x="5581" y="4186"/>
                    </a:cubicBezTo>
                    <a:cubicBezTo>
                      <a:pt x="5590" y="4086"/>
                      <a:pt x="5593" y="3987"/>
                      <a:pt x="5592" y="3894"/>
                    </a:cubicBezTo>
                    <a:lnTo>
                      <a:pt x="5560" y="1753"/>
                    </a:lnTo>
                    <a:cubicBezTo>
                      <a:pt x="5559" y="1700"/>
                      <a:pt x="5556" y="1647"/>
                      <a:pt x="5552" y="1595"/>
                    </a:cubicBezTo>
                    <a:cubicBezTo>
                      <a:pt x="5551" y="1571"/>
                      <a:pt x="5534" y="1552"/>
                      <a:pt x="5512" y="1545"/>
                    </a:cubicBezTo>
                    <a:cubicBezTo>
                      <a:pt x="4622" y="1310"/>
                      <a:pt x="3864" y="814"/>
                      <a:pt x="3376" y="150"/>
                    </a:cubicBezTo>
                    <a:cubicBezTo>
                      <a:pt x="3365" y="136"/>
                      <a:pt x="3348" y="128"/>
                      <a:pt x="3330" y="128"/>
                    </a:cubicBezTo>
                    <a:cubicBezTo>
                      <a:pt x="3325" y="128"/>
                      <a:pt x="3320" y="128"/>
                      <a:pt x="3315" y="130"/>
                    </a:cubicBezTo>
                    <a:cubicBezTo>
                      <a:pt x="3293" y="137"/>
                      <a:pt x="3278" y="158"/>
                      <a:pt x="3277" y="181"/>
                    </a:cubicBezTo>
                    <a:cubicBezTo>
                      <a:pt x="3266" y="454"/>
                      <a:pt x="3174" y="701"/>
                      <a:pt x="3010" y="897"/>
                    </a:cubicBezTo>
                    <a:lnTo>
                      <a:pt x="2812" y="1134"/>
                    </a:lnTo>
                    <a:cubicBezTo>
                      <a:pt x="2552" y="806"/>
                      <a:pt x="2388" y="431"/>
                      <a:pt x="2334" y="47"/>
                    </a:cubicBezTo>
                    <a:cubicBezTo>
                      <a:pt x="2332" y="25"/>
                      <a:pt x="2316" y="7"/>
                      <a:pt x="2293" y="2"/>
                    </a:cubicBezTo>
                    <a:cubicBezTo>
                      <a:pt x="2289" y="1"/>
                      <a:pt x="2284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7"/>
              <p:cNvSpPr/>
              <p:nvPr/>
            </p:nvSpPr>
            <p:spPr>
              <a:xfrm>
                <a:off x="1931475" y="4128750"/>
                <a:ext cx="26725" cy="49575"/>
              </a:xfrm>
              <a:custGeom>
                <a:rect b="b" l="l" r="r" t="t"/>
                <a:pathLst>
                  <a:path extrusionOk="0" h="1983" w="1069">
                    <a:moveTo>
                      <a:pt x="985" y="0"/>
                    </a:moveTo>
                    <a:cubicBezTo>
                      <a:pt x="437" y="8"/>
                      <a:pt x="1" y="458"/>
                      <a:pt x="10" y="1007"/>
                    </a:cubicBezTo>
                    <a:cubicBezTo>
                      <a:pt x="17" y="1550"/>
                      <a:pt x="460" y="1983"/>
                      <a:pt x="1001" y="1983"/>
                    </a:cubicBezTo>
                    <a:cubicBezTo>
                      <a:pt x="1005" y="1983"/>
                      <a:pt x="1010" y="1983"/>
                      <a:pt x="1014" y="1983"/>
                    </a:cubicBezTo>
                    <a:lnTo>
                      <a:pt x="1068" y="1981"/>
                    </a:lnTo>
                    <a:cubicBezTo>
                      <a:pt x="1058" y="1885"/>
                      <a:pt x="1050" y="1789"/>
                      <a:pt x="1049" y="1691"/>
                    </a:cubicBezTo>
                    <a:lnTo>
                      <a:pt x="1023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7"/>
              <p:cNvSpPr/>
              <p:nvPr/>
            </p:nvSpPr>
            <p:spPr>
              <a:xfrm>
                <a:off x="1930075" y="4127375"/>
                <a:ext cx="29475" cy="52300"/>
              </a:xfrm>
              <a:custGeom>
                <a:rect b="b" l="l" r="r" t="t"/>
                <a:pathLst>
                  <a:path extrusionOk="0" h="2092" w="1179">
                    <a:moveTo>
                      <a:pt x="1024" y="110"/>
                    </a:moveTo>
                    <a:lnTo>
                      <a:pt x="1049" y="1748"/>
                    </a:lnTo>
                    <a:cubicBezTo>
                      <a:pt x="1050" y="1824"/>
                      <a:pt x="1055" y="1901"/>
                      <a:pt x="1063" y="1982"/>
                    </a:cubicBezTo>
                    <a:lnTo>
                      <a:pt x="1055" y="1982"/>
                    </a:lnTo>
                    <a:cubicBezTo>
                      <a:pt x="545" y="1982"/>
                      <a:pt x="128" y="1572"/>
                      <a:pt x="120" y="1060"/>
                    </a:cubicBezTo>
                    <a:cubicBezTo>
                      <a:pt x="113" y="550"/>
                      <a:pt x="515" y="128"/>
                      <a:pt x="1024" y="110"/>
                    </a:cubicBezTo>
                    <a:close/>
                    <a:moveTo>
                      <a:pt x="1038" y="0"/>
                    </a:moveTo>
                    <a:cubicBezTo>
                      <a:pt x="462" y="10"/>
                      <a:pt x="1" y="486"/>
                      <a:pt x="10" y="1062"/>
                    </a:cubicBezTo>
                    <a:cubicBezTo>
                      <a:pt x="19" y="1633"/>
                      <a:pt x="486" y="2091"/>
                      <a:pt x="1055" y="2091"/>
                    </a:cubicBezTo>
                    <a:cubicBezTo>
                      <a:pt x="1060" y="2091"/>
                      <a:pt x="1065" y="2091"/>
                      <a:pt x="1070" y="2092"/>
                    </a:cubicBezTo>
                    <a:lnTo>
                      <a:pt x="1123" y="2091"/>
                    </a:lnTo>
                    <a:cubicBezTo>
                      <a:pt x="1140" y="2091"/>
                      <a:pt x="1154" y="2083"/>
                      <a:pt x="1164" y="2072"/>
                    </a:cubicBezTo>
                    <a:cubicBezTo>
                      <a:pt x="1174" y="2060"/>
                      <a:pt x="1178" y="2045"/>
                      <a:pt x="1177" y="2029"/>
                    </a:cubicBezTo>
                    <a:cubicBezTo>
                      <a:pt x="1166" y="1931"/>
                      <a:pt x="1159" y="1838"/>
                      <a:pt x="1158" y="1746"/>
                    </a:cubicBezTo>
                    <a:lnTo>
                      <a:pt x="1132" y="55"/>
                    </a:lnTo>
                    <a:cubicBezTo>
                      <a:pt x="1132" y="41"/>
                      <a:pt x="1125" y="26"/>
                      <a:pt x="1115" y="16"/>
                    </a:cubicBezTo>
                    <a:cubicBezTo>
                      <a:pt x="1105" y="6"/>
                      <a:pt x="1091" y="0"/>
                      <a:pt x="1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7"/>
              <p:cNvSpPr/>
              <p:nvPr/>
            </p:nvSpPr>
            <p:spPr>
              <a:xfrm>
                <a:off x="2093225" y="4126625"/>
                <a:ext cx="26275" cy="49575"/>
              </a:xfrm>
              <a:custGeom>
                <a:rect b="b" l="l" r="r" t="t"/>
                <a:pathLst>
                  <a:path extrusionOk="0" h="1983" w="1051">
                    <a:moveTo>
                      <a:pt x="51" y="0"/>
                    </a:moveTo>
                    <a:cubicBezTo>
                      <a:pt x="46" y="0"/>
                      <a:pt x="42" y="0"/>
                      <a:pt x="37" y="0"/>
                    </a:cubicBezTo>
                    <a:lnTo>
                      <a:pt x="0" y="0"/>
                    </a:lnTo>
                    <a:lnTo>
                      <a:pt x="25" y="1694"/>
                    </a:lnTo>
                    <a:cubicBezTo>
                      <a:pt x="27" y="1791"/>
                      <a:pt x="23" y="1888"/>
                      <a:pt x="14" y="1983"/>
                    </a:cubicBezTo>
                    <a:lnTo>
                      <a:pt x="67" y="1981"/>
                    </a:lnTo>
                    <a:cubicBezTo>
                      <a:pt x="615" y="1973"/>
                      <a:pt x="1050" y="1524"/>
                      <a:pt x="1043" y="976"/>
                    </a:cubicBezTo>
                    <a:cubicBezTo>
                      <a:pt x="1035" y="433"/>
                      <a:pt x="592" y="0"/>
                      <a:pt x="5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7"/>
              <p:cNvSpPr/>
              <p:nvPr/>
            </p:nvSpPr>
            <p:spPr>
              <a:xfrm>
                <a:off x="2091850" y="4125275"/>
                <a:ext cx="28950" cy="52300"/>
              </a:xfrm>
              <a:custGeom>
                <a:rect b="b" l="l" r="r" t="t"/>
                <a:pathLst>
                  <a:path extrusionOk="0" h="2092" w="1158">
                    <a:moveTo>
                      <a:pt x="110" y="109"/>
                    </a:moveTo>
                    <a:lnTo>
                      <a:pt x="110" y="109"/>
                    </a:lnTo>
                    <a:cubicBezTo>
                      <a:pt x="618" y="110"/>
                      <a:pt x="1036" y="520"/>
                      <a:pt x="1043" y="1032"/>
                    </a:cubicBezTo>
                    <a:cubicBezTo>
                      <a:pt x="1047" y="1281"/>
                      <a:pt x="954" y="1518"/>
                      <a:pt x="780" y="1697"/>
                    </a:cubicBezTo>
                    <a:cubicBezTo>
                      <a:pt x="607" y="1875"/>
                      <a:pt x="377" y="1976"/>
                      <a:pt x="129" y="1982"/>
                    </a:cubicBezTo>
                    <a:cubicBezTo>
                      <a:pt x="134" y="1901"/>
                      <a:pt x="136" y="1822"/>
                      <a:pt x="135" y="1746"/>
                    </a:cubicBezTo>
                    <a:lnTo>
                      <a:pt x="110" y="109"/>
                    </a:lnTo>
                    <a:close/>
                    <a:moveTo>
                      <a:pt x="55" y="0"/>
                    </a:moveTo>
                    <a:cubicBezTo>
                      <a:pt x="23" y="0"/>
                      <a:pt x="0" y="26"/>
                      <a:pt x="0" y="56"/>
                    </a:cubicBezTo>
                    <a:lnTo>
                      <a:pt x="26" y="1748"/>
                    </a:lnTo>
                    <a:cubicBezTo>
                      <a:pt x="27" y="1838"/>
                      <a:pt x="24" y="1933"/>
                      <a:pt x="15" y="2030"/>
                    </a:cubicBezTo>
                    <a:cubicBezTo>
                      <a:pt x="14" y="2046"/>
                      <a:pt x="19" y="2061"/>
                      <a:pt x="29" y="2073"/>
                    </a:cubicBezTo>
                    <a:cubicBezTo>
                      <a:pt x="40" y="2085"/>
                      <a:pt x="53" y="2092"/>
                      <a:pt x="69" y="2092"/>
                    </a:cubicBezTo>
                    <a:lnTo>
                      <a:pt x="125" y="2092"/>
                    </a:lnTo>
                    <a:cubicBezTo>
                      <a:pt x="404" y="2086"/>
                      <a:pt x="664" y="1974"/>
                      <a:pt x="859" y="1774"/>
                    </a:cubicBezTo>
                    <a:cubicBezTo>
                      <a:pt x="1053" y="1574"/>
                      <a:pt x="1157" y="1309"/>
                      <a:pt x="1153" y="1030"/>
                    </a:cubicBezTo>
                    <a:cubicBezTo>
                      <a:pt x="1145" y="458"/>
                      <a:pt x="67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47"/>
              <p:cNvSpPr/>
              <p:nvPr/>
            </p:nvSpPr>
            <p:spPr>
              <a:xfrm>
                <a:off x="1981000" y="4219300"/>
                <a:ext cx="53525" cy="38675"/>
              </a:xfrm>
              <a:custGeom>
                <a:rect b="b" l="l" r="r" t="t"/>
                <a:pathLst>
                  <a:path extrusionOk="0" h="1547" w="2141">
                    <a:moveTo>
                      <a:pt x="1" y="0"/>
                    </a:moveTo>
                    <a:lnTo>
                      <a:pt x="1" y="1547"/>
                    </a:lnTo>
                    <a:cubicBezTo>
                      <a:pt x="666" y="1475"/>
                      <a:pt x="1589" y="974"/>
                      <a:pt x="2141" y="640"/>
                    </a:cubicBezTo>
                    <a:lnTo>
                      <a:pt x="2141" y="640"/>
                    </a:lnTo>
                    <a:cubicBezTo>
                      <a:pt x="2040" y="652"/>
                      <a:pt x="1936" y="662"/>
                      <a:pt x="1830" y="665"/>
                    </a:cubicBezTo>
                    <a:cubicBezTo>
                      <a:pt x="1815" y="665"/>
                      <a:pt x="1800" y="665"/>
                      <a:pt x="1785" y="665"/>
                    </a:cubicBezTo>
                    <a:cubicBezTo>
                      <a:pt x="1102" y="665"/>
                      <a:pt x="479" y="41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7"/>
              <p:cNvSpPr/>
              <p:nvPr/>
            </p:nvSpPr>
            <p:spPr>
              <a:xfrm>
                <a:off x="1979625" y="4216250"/>
                <a:ext cx="61250" cy="43225"/>
              </a:xfrm>
              <a:custGeom>
                <a:rect b="b" l="l" r="r" t="t"/>
                <a:pathLst>
                  <a:path extrusionOk="0" h="1729" w="2450">
                    <a:moveTo>
                      <a:pt x="110" y="239"/>
                    </a:moveTo>
                    <a:cubicBezTo>
                      <a:pt x="603" y="630"/>
                      <a:pt x="1215" y="842"/>
                      <a:pt x="1845" y="842"/>
                    </a:cubicBezTo>
                    <a:cubicBezTo>
                      <a:pt x="1858" y="842"/>
                      <a:pt x="1872" y="842"/>
                      <a:pt x="1885" y="842"/>
                    </a:cubicBezTo>
                    <a:cubicBezTo>
                      <a:pt x="1909" y="840"/>
                      <a:pt x="1932" y="840"/>
                      <a:pt x="1956" y="839"/>
                    </a:cubicBezTo>
                    <a:lnTo>
                      <a:pt x="1956" y="839"/>
                    </a:lnTo>
                    <a:cubicBezTo>
                      <a:pt x="1445" y="1134"/>
                      <a:pt x="686" y="1523"/>
                      <a:pt x="110" y="1606"/>
                    </a:cubicBezTo>
                    <a:lnTo>
                      <a:pt x="110" y="239"/>
                    </a:lnTo>
                    <a:close/>
                    <a:moveTo>
                      <a:pt x="1" y="1"/>
                    </a:moveTo>
                    <a:lnTo>
                      <a:pt x="1" y="1729"/>
                    </a:lnTo>
                    <a:lnTo>
                      <a:pt x="62" y="1723"/>
                    </a:lnTo>
                    <a:cubicBezTo>
                      <a:pt x="716" y="1653"/>
                      <a:pt x="1599" y="1187"/>
                      <a:pt x="2226" y="808"/>
                    </a:cubicBezTo>
                    <a:lnTo>
                      <a:pt x="2450" y="672"/>
                    </a:lnTo>
                    <a:lnTo>
                      <a:pt x="2189" y="706"/>
                    </a:lnTo>
                    <a:cubicBezTo>
                      <a:pt x="2072" y="721"/>
                      <a:pt x="1977" y="729"/>
                      <a:pt x="1885" y="730"/>
                    </a:cubicBezTo>
                    <a:cubicBezTo>
                      <a:pt x="1873" y="731"/>
                      <a:pt x="1860" y="731"/>
                      <a:pt x="1847" y="731"/>
                    </a:cubicBezTo>
                    <a:cubicBezTo>
                      <a:pt x="1204" y="731"/>
                      <a:pt x="579" y="501"/>
                      <a:pt x="92" y="7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7"/>
              <p:cNvSpPr/>
              <p:nvPr/>
            </p:nvSpPr>
            <p:spPr>
              <a:xfrm>
                <a:off x="2099325" y="4146125"/>
                <a:ext cx="8675" cy="12025"/>
              </a:xfrm>
              <a:custGeom>
                <a:rect b="b" l="l" r="r" t="t"/>
                <a:pathLst>
                  <a:path extrusionOk="0" h="481" w="347">
                    <a:moveTo>
                      <a:pt x="285" y="1"/>
                    </a:moveTo>
                    <a:cubicBezTo>
                      <a:pt x="274" y="1"/>
                      <a:pt x="262" y="5"/>
                      <a:pt x="252" y="12"/>
                    </a:cubicBezTo>
                    <a:lnTo>
                      <a:pt x="37" y="172"/>
                    </a:lnTo>
                    <a:cubicBezTo>
                      <a:pt x="14" y="189"/>
                      <a:pt x="1" y="215"/>
                      <a:pt x="1" y="242"/>
                    </a:cubicBezTo>
                    <a:cubicBezTo>
                      <a:pt x="0" y="271"/>
                      <a:pt x="11" y="297"/>
                      <a:pt x="33" y="313"/>
                    </a:cubicBezTo>
                    <a:lnTo>
                      <a:pt x="228" y="469"/>
                    </a:lnTo>
                    <a:cubicBezTo>
                      <a:pt x="239" y="476"/>
                      <a:pt x="251" y="480"/>
                      <a:pt x="263" y="480"/>
                    </a:cubicBezTo>
                    <a:cubicBezTo>
                      <a:pt x="278" y="480"/>
                      <a:pt x="296" y="474"/>
                      <a:pt x="304" y="459"/>
                    </a:cubicBezTo>
                    <a:cubicBezTo>
                      <a:pt x="324" y="435"/>
                      <a:pt x="320" y="401"/>
                      <a:pt x="297" y="382"/>
                    </a:cubicBezTo>
                    <a:lnTo>
                      <a:pt x="125" y="243"/>
                    </a:lnTo>
                    <a:lnTo>
                      <a:pt x="318" y="100"/>
                    </a:lnTo>
                    <a:cubicBezTo>
                      <a:pt x="341" y="82"/>
                      <a:pt x="347" y="48"/>
                      <a:pt x="329" y="24"/>
                    </a:cubicBezTo>
                    <a:cubicBezTo>
                      <a:pt x="319" y="9"/>
                      <a:pt x="302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7"/>
              <p:cNvSpPr/>
              <p:nvPr/>
            </p:nvSpPr>
            <p:spPr>
              <a:xfrm>
                <a:off x="1942125" y="4148650"/>
                <a:ext cx="8775" cy="11950"/>
              </a:xfrm>
              <a:custGeom>
                <a:rect b="b" l="l" r="r" t="t"/>
                <a:pathLst>
                  <a:path extrusionOk="0" h="478" w="351">
                    <a:moveTo>
                      <a:pt x="62" y="0"/>
                    </a:moveTo>
                    <a:cubicBezTo>
                      <a:pt x="45" y="0"/>
                      <a:pt x="27" y="9"/>
                      <a:pt x="17" y="24"/>
                    </a:cubicBezTo>
                    <a:cubicBezTo>
                      <a:pt x="0" y="48"/>
                      <a:pt x="6" y="83"/>
                      <a:pt x="31" y="100"/>
                    </a:cubicBezTo>
                    <a:lnTo>
                      <a:pt x="228" y="237"/>
                    </a:lnTo>
                    <a:lnTo>
                      <a:pt x="59" y="380"/>
                    </a:lnTo>
                    <a:cubicBezTo>
                      <a:pt x="36" y="401"/>
                      <a:pt x="33" y="435"/>
                      <a:pt x="53" y="458"/>
                    </a:cubicBezTo>
                    <a:cubicBezTo>
                      <a:pt x="63" y="472"/>
                      <a:pt x="79" y="478"/>
                      <a:pt x="94" y="478"/>
                    </a:cubicBezTo>
                    <a:cubicBezTo>
                      <a:pt x="108" y="478"/>
                      <a:pt x="119" y="474"/>
                      <a:pt x="130" y="465"/>
                    </a:cubicBezTo>
                    <a:lnTo>
                      <a:pt x="319" y="302"/>
                    </a:lnTo>
                    <a:cubicBezTo>
                      <a:pt x="339" y="286"/>
                      <a:pt x="351" y="259"/>
                      <a:pt x="350" y="232"/>
                    </a:cubicBezTo>
                    <a:cubicBezTo>
                      <a:pt x="349" y="203"/>
                      <a:pt x="336" y="178"/>
                      <a:pt x="312" y="162"/>
                    </a:cubicBezTo>
                    <a:lnTo>
                      <a:pt x="93" y="10"/>
                    </a:lnTo>
                    <a:cubicBezTo>
                      <a:pt x="84" y="3"/>
                      <a:pt x="73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7"/>
              <p:cNvSpPr/>
              <p:nvPr/>
            </p:nvSpPr>
            <p:spPr>
              <a:xfrm>
                <a:off x="1989600" y="4140700"/>
                <a:ext cx="10325" cy="10325"/>
              </a:xfrm>
              <a:custGeom>
                <a:rect b="b" l="l" r="r" t="t"/>
                <a:pathLst>
                  <a:path extrusionOk="0" h="413" w="413">
                    <a:moveTo>
                      <a:pt x="209" y="1"/>
                    </a:moveTo>
                    <a:cubicBezTo>
                      <a:pt x="208" y="1"/>
                      <a:pt x="207" y="1"/>
                      <a:pt x="207" y="1"/>
                    </a:cubicBezTo>
                    <a:cubicBezTo>
                      <a:pt x="93" y="1"/>
                      <a:pt x="0" y="93"/>
                      <a:pt x="0" y="207"/>
                    </a:cubicBezTo>
                    <a:cubicBezTo>
                      <a:pt x="0" y="320"/>
                      <a:pt x="93" y="413"/>
                      <a:pt x="207" y="413"/>
                    </a:cubicBezTo>
                    <a:cubicBezTo>
                      <a:pt x="320" y="413"/>
                      <a:pt x="412" y="322"/>
                      <a:pt x="412" y="207"/>
                    </a:cubicBezTo>
                    <a:cubicBezTo>
                      <a:pt x="412" y="94"/>
                      <a:pt x="321" y="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7"/>
              <p:cNvSpPr/>
              <p:nvPr/>
            </p:nvSpPr>
            <p:spPr>
              <a:xfrm>
                <a:off x="2053825" y="4140700"/>
                <a:ext cx="10350" cy="10325"/>
              </a:xfrm>
              <a:custGeom>
                <a:rect b="b" l="l" r="r" t="t"/>
                <a:pathLst>
                  <a:path extrusionOk="0" h="413" w="414">
                    <a:moveTo>
                      <a:pt x="209" y="1"/>
                    </a:moveTo>
                    <a:cubicBezTo>
                      <a:pt x="209" y="1"/>
                      <a:pt x="208" y="1"/>
                      <a:pt x="207" y="1"/>
                    </a:cubicBezTo>
                    <a:cubicBezTo>
                      <a:pt x="93" y="1"/>
                      <a:pt x="1" y="93"/>
                      <a:pt x="1" y="207"/>
                    </a:cubicBezTo>
                    <a:cubicBezTo>
                      <a:pt x="1" y="320"/>
                      <a:pt x="93" y="413"/>
                      <a:pt x="207" y="413"/>
                    </a:cubicBezTo>
                    <a:cubicBezTo>
                      <a:pt x="321" y="413"/>
                      <a:pt x="414" y="322"/>
                      <a:pt x="414" y="207"/>
                    </a:cubicBezTo>
                    <a:cubicBezTo>
                      <a:pt x="414" y="94"/>
                      <a:pt x="322" y="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7"/>
              <p:cNvSpPr/>
              <p:nvPr/>
            </p:nvSpPr>
            <p:spPr>
              <a:xfrm>
                <a:off x="1981575" y="4108200"/>
                <a:ext cx="27900" cy="12775"/>
              </a:xfrm>
              <a:custGeom>
                <a:rect b="b" l="l" r="r" t="t"/>
                <a:pathLst>
                  <a:path extrusionOk="0" h="511" w="1116">
                    <a:moveTo>
                      <a:pt x="679" y="0"/>
                    </a:moveTo>
                    <a:cubicBezTo>
                      <a:pt x="623" y="0"/>
                      <a:pt x="562" y="6"/>
                      <a:pt x="499" y="20"/>
                    </a:cubicBezTo>
                    <a:cubicBezTo>
                      <a:pt x="260" y="73"/>
                      <a:pt x="101" y="211"/>
                      <a:pt x="52" y="316"/>
                    </a:cubicBezTo>
                    <a:cubicBezTo>
                      <a:pt x="1" y="425"/>
                      <a:pt x="42" y="493"/>
                      <a:pt x="110" y="507"/>
                    </a:cubicBezTo>
                    <a:cubicBezTo>
                      <a:pt x="123" y="510"/>
                      <a:pt x="137" y="511"/>
                      <a:pt x="152" y="511"/>
                    </a:cubicBezTo>
                    <a:cubicBezTo>
                      <a:pt x="213" y="511"/>
                      <a:pt x="279" y="489"/>
                      <a:pt x="344" y="473"/>
                    </a:cubicBezTo>
                    <a:cubicBezTo>
                      <a:pt x="426" y="451"/>
                      <a:pt x="508" y="429"/>
                      <a:pt x="581" y="414"/>
                    </a:cubicBezTo>
                    <a:cubicBezTo>
                      <a:pt x="652" y="397"/>
                      <a:pt x="736" y="381"/>
                      <a:pt x="819" y="368"/>
                    </a:cubicBezTo>
                    <a:cubicBezTo>
                      <a:pt x="900" y="353"/>
                      <a:pt x="987" y="343"/>
                      <a:pt x="1047" y="300"/>
                    </a:cubicBezTo>
                    <a:cubicBezTo>
                      <a:pt x="1104" y="260"/>
                      <a:pt x="1115" y="179"/>
                      <a:pt x="1022" y="102"/>
                    </a:cubicBezTo>
                    <a:cubicBezTo>
                      <a:pt x="958" y="47"/>
                      <a:pt x="835" y="0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7"/>
              <p:cNvSpPr/>
              <p:nvPr/>
            </p:nvSpPr>
            <p:spPr>
              <a:xfrm>
                <a:off x="2041875" y="4107150"/>
                <a:ext cx="28300" cy="11475"/>
              </a:xfrm>
              <a:custGeom>
                <a:rect b="b" l="l" r="r" t="t"/>
                <a:pathLst>
                  <a:path extrusionOk="0" h="459" w="1132">
                    <a:moveTo>
                      <a:pt x="496" y="1"/>
                    </a:moveTo>
                    <a:cubicBezTo>
                      <a:pt x="299" y="1"/>
                      <a:pt x="147" y="69"/>
                      <a:pt x="80" y="141"/>
                    </a:cubicBezTo>
                    <a:cubicBezTo>
                      <a:pt x="0" y="224"/>
                      <a:pt x="19" y="304"/>
                      <a:pt x="79" y="338"/>
                    </a:cubicBezTo>
                    <a:cubicBezTo>
                      <a:pt x="141" y="375"/>
                      <a:pt x="229" y="376"/>
                      <a:pt x="313" y="383"/>
                    </a:cubicBezTo>
                    <a:cubicBezTo>
                      <a:pt x="397" y="388"/>
                      <a:pt x="482" y="394"/>
                      <a:pt x="556" y="402"/>
                    </a:cubicBezTo>
                    <a:cubicBezTo>
                      <a:pt x="629" y="410"/>
                      <a:pt x="712" y="423"/>
                      <a:pt x="795" y="439"/>
                    </a:cubicBezTo>
                    <a:cubicBezTo>
                      <a:pt x="851" y="447"/>
                      <a:pt x="909" y="458"/>
                      <a:pt x="961" y="458"/>
                    </a:cubicBezTo>
                    <a:cubicBezTo>
                      <a:pt x="986" y="458"/>
                      <a:pt x="1010" y="456"/>
                      <a:pt x="1032" y="449"/>
                    </a:cubicBezTo>
                    <a:cubicBezTo>
                      <a:pt x="1097" y="430"/>
                      <a:pt x="1132" y="356"/>
                      <a:pt x="1068" y="254"/>
                    </a:cubicBezTo>
                    <a:cubicBezTo>
                      <a:pt x="1008" y="155"/>
                      <a:pt x="837" y="35"/>
                      <a:pt x="593" y="6"/>
                    </a:cubicBezTo>
                    <a:cubicBezTo>
                      <a:pt x="560" y="2"/>
                      <a:pt x="527" y="1"/>
                      <a:pt x="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7"/>
              <p:cNvSpPr/>
              <p:nvPr/>
            </p:nvSpPr>
            <p:spPr>
              <a:xfrm>
                <a:off x="2019125" y="4121250"/>
                <a:ext cx="18375" cy="42225"/>
              </a:xfrm>
              <a:custGeom>
                <a:rect b="b" l="l" r="r" t="t"/>
                <a:pathLst>
                  <a:path extrusionOk="0" h="1689" w="735">
                    <a:moveTo>
                      <a:pt x="311" y="1"/>
                    </a:moveTo>
                    <a:cubicBezTo>
                      <a:pt x="280" y="1"/>
                      <a:pt x="257" y="25"/>
                      <a:pt x="257" y="54"/>
                    </a:cubicBezTo>
                    <a:lnTo>
                      <a:pt x="257" y="845"/>
                    </a:lnTo>
                    <a:cubicBezTo>
                      <a:pt x="257" y="966"/>
                      <a:pt x="355" y="1064"/>
                      <a:pt x="480" y="1064"/>
                    </a:cubicBezTo>
                    <a:cubicBezTo>
                      <a:pt x="562" y="1064"/>
                      <a:pt x="626" y="1129"/>
                      <a:pt x="626" y="1214"/>
                    </a:cubicBezTo>
                    <a:cubicBezTo>
                      <a:pt x="626" y="1416"/>
                      <a:pt x="461" y="1580"/>
                      <a:pt x="259" y="1580"/>
                    </a:cubicBezTo>
                    <a:lnTo>
                      <a:pt x="55" y="1580"/>
                    </a:lnTo>
                    <a:cubicBezTo>
                      <a:pt x="25" y="1580"/>
                      <a:pt x="0" y="1605"/>
                      <a:pt x="0" y="1635"/>
                    </a:cubicBezTo>
                    <a:cubicBezTo>
                      <a:pt x="0" y="1665"/>
                      <a:pt x="25" y="1689"/>
                      <a:pt x="55" y="1689"/>
                    </a:cubicBezTo>
                    <a:lnTo>
                      <a:pt x="259" y="1689"/>
                    </a:lnTo>
                    <a:cubicBezTo>
                      <a:pt x="521" y="1689"/>
                      <a:pt x="735" y="1475"/>
                      <a:pt x="735" y="1211"/>
                    </a:cubicBezTo>
                    <a:cubicBezTo>
                      <a:pt x="735" y="1070"/>
                      <a:pt x="620" y="955"/>
                      <a:pt x="476" y="955"/>
                    </a:cubicBezTo>
                    <a:cubicBezTo>
                      <a:pt x="414" y="955"/>
                      <a:pt x="366" y="905"/>
                      <a:pt x="366" y="845"/>
                    </a:cubicBezTo>
                    <a:lnTo>
                      <a:pt x="366" y="54"/>
                    </a:lnTo>
                    <a:cubicBezTo>
                      <a:pt x="366" y="25"/>
                      <a:pt x="341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7"/>
              <p:cNvSpPr/>
              <p:nvPr/>
            </p:nvSpPr>
            <p:spPr>
              <a:xfrm>
                <a:off x="1996200" y="4167300"/>
                <a:ext cx="32750" cy="20450"/>
              </a:xfrm>
              <a:custGeom>
                <a:rect b="b" l="l" r="r" t="t"/>
                <a:pathLst>
                  <a:path extrusionOk="0" h="818" w="1310">
                    <a:moveTo>
                      <a:pt x="223" y="1"/>
                    </a:moveTo>
                    <a:cubicBezTo>
                      <a:pt x="211" y="1"/>
                      <a:pt x="199" y="2"/>
                      <a:pt x="188" y="5"/>
                    </a:cubicBezTo>
                    <a:cubicBezTo>
                      <a:pt x="158" y="11"/>
                      <a:pt x="132" y="27"/>
                      <a:pt x="111" y="51"/>
                    </a:cubicBezTo>
                    <a:cubicBezTo>
                      <a:pt x="53" y="117"/>
                      <a:pt x="1" y="246"/>
                      <a:pt x="47" y="392"/>
                    </a:cubicBezTo>
                    <a:cubicBezTo>
                      <a:pt x="104" y="578"/>
                      <a:pt x="297" y="719"/>
                      <a:pt x="592" y="790"/>
                    </a:cubicBezTo>
                    <a:cubicBezTo>
                      <a:pt x="670" y="809"/>
                      <a:pt x="739" y="817"/>
                      <a:pt x="801" y="817"/>
                    </a:cubicBezTo>
                    <a:cubicBezTo>
                      <a:pt x="1173" y="817"/>
                      <a:pt x="1276" y="516"/>
                      <a:pt x="1302" y="370"/>
                    </a:cubicBezTo>
                    <a:cubicBezTo>
                      <a:pt x="1309" y="333"/>
                      <a:pt x="1298" y="290"/>
                      <a:pt x="1272" y="261"/>
                    </a:cubicBezTo>
                    <a:cubicBezTo>
                      <a:pt x="1260" y="248"/>
                      <a:pt x="1238" y="228"/>
                      <a:pt x="1205" y="228"/>
                    </a:cubicBezTo>
                    <a:cubicBezTo>
                      <a:pt x="1202" y="228"/>
                      <a:pt x="1198" y="228"/>
                      <a:pt x="1194" y="229"/>
                    </a:cubicBezTo>
                    <a:cubicBezTo>
                      <a:pt x="1142" y="235"/>
                      <a:pt x="1091" y="238"/>
                      <a:pt x="1042" y="238"/>
                    </a:cubicBezTo>
                    <a:cubicBezTo>
                      <a:pt x="711" y="238"/>
                      <a:pt x="448" y="112"/>
                      <a:pt x="311" y="28"/>
                    </a:cubicBezTo>
                    <a:cubicBezTo>
                      <a:pt x="283" y="9"/>
                      <a:pt x="253" y="1"/>
                      <a:pt x="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7"/>
              <p:cNvSpPr/>
              <p:nvPr/>
            </p:nvSpPr>
            <p:spPr>
              <a:xfrm>
                <a:off x="1994700" y="4165900"/>
                <a:ext cx="35675" cy="23225"/>
              </a:xfrm>
              <a:custGeom>
                <a:rect b="b" l="l" r="r" t="t"/>
                <a:pathLst>
                  <a:path extrusionOk="0" h="929" w="1427">
                    <a:moveTo>
                      <a:pt x="280" y="112"/>
                    </a:moveTo>
                    <a:cubicBezTo>
                      <a:pt x="301" y="112"/>
                      <a:pt x="323" y="118"/>
                      <a:pt x="342" y="129"/>
                    </a:cubicBezTo>
                    <a:cubicBezTo>
                      <a:pt x="484" y="216"/>
                      <a:pt x="756" y="348"/>
                      <a:pt x="1100" y="348"/>
                    </a:cubicBezTo>
                    <a:cubicBezTo>
                      <a:pt x="1152" y="348"/>
                      <a:pt x="1205" y="345"/>
                      <a:pt x="1261" y="338"/>
                    </a:cubicBezTo>
                    <a:cubicBezTo>
                      <a:pt x="1262" y="337"/>
                      <a:pt x="1264" y="337"/>
                      <a:pt x="1266" y="337"/>
                    </a:cubicBezTo>
                    <a:cubicBezTo>
                      <a:pt x="1275" y="337"/>
                      <a:pt x="1283" y="344"/>
                      <a:pt x="1291" y="352"/>
                    </a:cubicBezTo>
                    <a:cubicBezTo>
                      <a:pt x="1304" y="369"/>
                      <a:pt x="1311" y="394"/>
                      <a:pt x="1307" y="416"/>
                    </a:cubicBezTo>
                    <a:cubicBezTo>
                      <a:pt x="1291" y="504"/>
                      <a:pt x="1242" y="665"/>
                      <a:pt x="1105" y="753"/>
                    </a:cubicBezTo>
                    <a:cubicBezTo>
                      <a:pt x="1038" y="797"/>
                      <a:pt x="955" y="819"/>
                      <a:pt x="859" y="819"/>
                    </a:cubicBezTo>
                    <a:cubicBezTo>
                      <a:pt x="799" y="819"/>
                      <a:pt x="734" y="810"/>
                      <a:pt x="664" y="793"/>
                    </a:cubicBezTo>
                    <a:cubicBezTo>
                      <a:pt x="389" y="726"/>
                      <a:pt x="208" y="597"/>
                      <a:pt x="157" y="431"/>
                    </a:cubicBezTo>
                    <a:cubicBezTo>
                      <a:pt x="119" y="306"/>
                      <a:pt x="162" y="197"/>
                      <a:pt x="211" y="142"/>
                    </a:cubicBezTo>
                    <a:cubicBezTo>
                      <a:pt x="224" y="128"/>
                      <a:pt x="239" y="118"/>
                      <a:pt x="259" y="114"/>
                    </a:cubicBezTo>
                    <a:cubicBezTo>
                      <a:pt x="266" y="112"/>
                      <a:pt x="273" y="112"/>
                      <a:pt x="280" y="112"/>
                    </a:cubicBezTo>
                    <a:close/>
                    <a:moveTo>
                      <a:pt x="282" y="1"/>
                    </a:moveTo>
                    <a:cubicBezTo>
                      <a:pt x="267" y="1"/>
                      <a:pt x="251" y="2"/>
                      <a:pt x="236" y="6"/>
                    </a:cubicBezTo>
                    <a:cubicBezTo>
                      <a:pt x="194" y="16"/>
                      <a:pt x="158" y="37"/>
                      <a:pt x="129" y="69"/>
                    </a:cubicBezTo>
                    <a:cubicBezTo>
                      <a:pt x="62" y="146"/>
                      <a:pt x="1" y="295"/>
                      <a:pt x="53" y="463"/>
                    </a:cubicBezTo>
                    <a:cubicBezTo>
                      <a:pt x="115" y="669"/>
                      <a:pt x="323" y="824"/>
                      <a:pt x="638" y="899"/>
                    </a:cubicBezTo>
                    <a:cubicBezTo>
                      <a:pt x="717" y="919"/>
                      <a:pt x="791" y="928"/>
                      <a:pt x="860" y="928"/>
                    </a:cubicBezTo>
                    <a:cubicBezTo>
                      <a:pt x="978" y="928"/>
                      <a:pt x="1079" y="901"/>
                      <a:pt x="1166" y="845"/>
                    </a:cubicBezTo>
                    <a:cubicBezTo>
                      <a:pt x="1337" y="733"/>
                      <a:pt x="1396" y="540"/>
                      <a:pt x="1416" y="435"/>
                    </a:cubicBezTo>
                    <a:cubicBezTo>
                      <a:pt x="1427" y="379"/>
                      <a:pt x="1411" y="322"/>
                      <a:pt x="1375" y="280"/>
                    </a:cubicBezTo>
                    <a:cubicBezTo>
                      <a:pt x="1345" y="245"/>
                      <a:pt x="1306" y="227"/>
                      <a:pt x="1265" y="227"/>
                    </a:cubicBezTo>
                    <a:cubicBezTo>
                      <a:pt x="1260" y="227"/>
                      <a:pt x="1254" y="227"/>
                      <a:pt x="1249" y="228"/>
                    </a:cubicBezTo>
                    <a:cubicBezTo>
                      <a:pt x="1199" y="234"/>
                      <a:pt x="1150" y="237"/>
                      <a:pt x="1102" y="237"/>
                    </a:cubicBezTo>
                    <a:cubicBezTo>
                      <a:pt x="785" y="237"/>
                      <a:pt x="533" y="114"/>
                      <a:pt x="400" y="35"/>
                    </a:cubicBezTo>
                    <a:cubicBezTo>
                      <a:pt x="363" y="12"/>
                      <a:pt x="323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7"/>
              <p:cNvSpPr/>
              <p:nvPr/>
            </p:nvSpPr>
            <p:spPr>
              <a:xfrm>
                <a:off x="2039800" y="4117150"/>
                <a:ext cx="51950" cy="52000"/>
              </a:xfrm>
              <a:custGeom>
                <a:rect b="b" l="l" r="r" t="t"/>
                <a:pathLst>
                  <a:path extrusionOk="0" h="2080" w="2078">
                    <a:moveTo>
                      <a:pt x="1039" y="166"/>
                    </a:moveTo>
                    <a:cubicBezTo>
                      <a:pt x="1522" y="166"/>
                      <a:pt x="1914" y="558"/>
                      <a:pt x="1914" y="1039"/>
                    </a:cubicBezTo>
                    <a:cubicBezTo>
                      <a:pt x="1914" y="1522"/>
                      <a:pt x="1522" y="1914"/>
                      <a:pt x="1039" y="1914"/>
                    </a:cubicBezTo>
                    <a:cubicBezTo>
                      <a:pt x="557" y="1914"/>
                      <a:pt x="165" y="1522"/>
                      <a:pt x="165" y="1039"/>
                    </a:cubicBezTo>
                    <a:cubicBezTo>
                      <a:pt x="165" y="558"/>
                      <a:pt x="557" y="166"/>
                      <a:pt x="1039" y="166"/>
                    </a:cubicBezTo>
                    <a:close/>
                    <a:moveTo>
                      <a:pt x="1039" y="1"/>
                    </a:moveTo>
                    <a:cubicBezTo>
                      <a:pt x="465" y="1"/>
                      <a:pt x="0" y="466"/>
                      <a:pt x="0" y="1039"/>
                    </a:cubicBezTo>
                    <a:cubicBezTo>
                      <a:pt x="0" y="1613"/>
                      <a:pt x="465" y="2079"/>
                      <a:pt x="1039" y="2079"/>
                    </a:cubicBezTo>
                    <a:cubicBezTo>
                      <a:pt x="1613" y="2079"/>
                      <a:pt x="2078" y="1613"/>
                      <a:pt x="2078" y="1039"/>
                    </a:cubicBezTo>
                    <a:cubicBezTo>
                      <a:pt x="2078" y="466"/>
                      <a:pt x="1613" y="1"/>
                      <a:pt x="10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7"/>
              <p:cNvSpPr/>
              <p:nvPr/>
            </p:nvSpPr>
            <p:spPr>
              <a:xfrm>
                <a:off x="2011825" y="4134425"/>
                <a:ext cx="31300" cy="9025"/>
              </a:xfrm>
              <a:custGeom>
                <a:rect b="b" l="l" r="r" t="t"/>
                <a:pathLst>
                  <a:path extrusionOk="0" h="361" w="1252">
                    <a:moveTo>
                      <a:pt x="635" y="0"/>
                    </a:moveTo>
                    <a:cubicBezTo>
                      <a:pt x="290" y="0"/>
                      <a:pt x="42" y="213"/>
                      <a:pt x="39" y="217"/>
                    </a:cubicBezTo>
                    <a:cubicBezTo>
                      <a:pt x="4" y="247"/>
                      <a:pt x="1" y="299"/>
                      <a:pt x="31" y="332"/>
                    </a:cubicBezTo>
                    <a:cubicBezTo>
                      <a:pt x="48" y="351"/>
                      <a:pt x="71" y="360"/>
                      <a:pt x="94" y="360"/>
                    </a:cubicBezTo>
                    <a:cubicBezTo>
                      <a:pt x="113" y="360"/>
                      <a:pt x="132" y="354"/>
                      <a:pt x="148" y="340"/>
                    </a:cubicBezTo>
                    <a:cubicBezTo>
                      <a:pt x="160" y="329"/>
                      <a:pt x="355" y="163"/>
                      <a:pt x="630" y="163"/>
                    </a:cubicBezTo>
                    <a:cubicBezTo>
                      <a:pt x="772" y="163"/>
                      <a:pt x="937" y="208"/>
                      <a:pt x="1108" y="342"/>
                    </a:cubicBezTo>
                    <a:cubicBezTo>
                      <a:pt x="1121" y="356"/>
                      <a:pt x="1140" y="361"/>
                      <a:pt x="1158" y="361"/>
                    </a:cubicBezTo>
                    <a:cubicBezTo>
                      <a:pt x="1183" y="361"/>
                      <a:pt x="1207" y="349"/>
                      <a:pt x="1224" y="330"/>
                    </a:cubicBezTo>
                    <a:cubicBezTo>
                      <a:pt x="1251" y="294"/>
                      <a:pt x="1246" y="243"/>
                      <a:pt x="1210" y="214"/>
                    </a:cubicBezTo>
                    <a:cubicBezTo>
                      <a:pt x="1006" y="54"/>
                      <a:pt x="808" y="0"/>
                      <a:pt x="6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7"/>
              <p:cNvSpPr/>
              <p:nvPr/>
            </p:nvSpPr>
            <p:spPr>
              <a:xfrm>
                <a:off x="1963300" y="4117150"/>
                <a:ext cx="52000" cy="52000"/>
              </a:xfrm>
              <a:custGeom>
                <a:rect b="b" l="l" r="r" t="t"/>
                <a:pathLst>
                  <a:path extrusionOk="0" h="2080" w="2080">
                    <a:moveTo>
                      <a:pt x="1041" y="166"/>
                    </a:moveTo>
                    <a:cubicBezTo>
                      <a:pt x="1521" y="166"/>
                      <a:pt x="1915" y="558"/>
                      <a:pt x="1915" y="1039"/>
                    </a:cubicBezTo>
                    <a:cubicBezTo>
                      <a:pt x="1915" y="1522"/>
                      <a:pt x="1523" y="1914"/>
                      <a:pt x="1041" y="1914"/>
                    </a:cubicBezTo>
                    <a:cubicBezTo>
                      <a:pt x="558" y="1914"/>
                      <a:pt x="166" y="1522"/>
                      <a:pt x="166" y="1039"/>
                    </a:cubicBezTo>
                    <a:cubicBezTo>
                      <a:pt x="166" y="558"/>
                      <a:pt x="558" y="166"/>
                      <a:pt x="1041" y="166"/>
                    </a:cubicBezTo>
                    <a:close/>
                    <a:moveTo>
                      <a:pt x="1041" y="1"/>
                    </a:moveTo>
                    <a:cubicBezTo>
                      <a:pt x="467" y="1"/>
                      <a:pt x="1" y="466"/>
                      <a:pt x="1" y="1039"/>
                    </a:cubicBezTo>
                    <a:cubicBezTo>
                      <a:pt x="1" y="1613"/>
                      <a:pt x="467" y="2079"/>
                      <a:pt x="1041" y="2079"/>
                    </a:cubicBezTo>
                    <a:cubicBezTo>
                      <a:pt x="1613" y="2079"/>
                      <a:pt x="2080" y="1613"/>
                      <a:pt x="2080" y="1039"/>
                    </a:cubicBezTo>
                    <a:cubicBezTo>
                      <a:pt x="2080" y="466"/>
                      <a:pt x="1614" y="1"/>
                      <a:pt x="10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7"/>
              <p:cNvSpPr/>
              <p:nvPr/>
            </p:nvSpPr>
            <p:spPr>
              <a:xfrm>
                <a:off x="2097875" y="4166500"/>
                <a:ext cx="12125" cy="12000"/>
              </a:xfrm>
              <a:custGeom>
                <a:rect b="b" l="l" r="r" t="t"/>
                <a:pathLst>
                  <a:path extrusionOk="0" h="480" w="485">
                    <a:moveTo>
                      <a:pt x="243" y="0"/>
                    </a:moveTo>
                    <a:cubicBezTo>
                      <a:pt x="241" y="0"/>
                      <a:pt x="239" y="0"/>
                      <a:pt x="238" y="0"/>
                    </a:cubicBezTo>
                    <a:cubicBezTo>
                      <a:pt x="106" y="2"/>
                      <a:pt x="1" y="111"/>
                      <a:pt x="2" y="244"/>
                    </a:cubicBezTo>
                    <a:cubicBezTo>
                      <a:pt x="4" y="374"/>
                      <a:pt x="110" y="480"/>
                      <a:pt x="240" y="480"/>
                    </a:cubicBezTo>
                    <a:cubicBezTo>
                      <a:pt x="242" y="480"/>
                      <a:pt x="244" y="480"/>
                      <a:pt x="246" y="480"/>
                    </a:cubicBezTo>
                    <a:cubicBezTo>
                      <a:pt x="378" y="478"/>
                      <a:pt x="485" y="369"/>
                      <a:pt x="481" y="236"/>
                    </a:cubicBezTo>
                    <a:cubicBezTo>
                      <a:pt x="479" y="106"/>
                      <a:pt x="373" y="0"/>
                      <a:pt x="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7"/>
              <p:cNvSpPr/>
              <p:nvPr/>
            </p:nvSpPr>
            <p:spPr>
              <a:xfrm>
                <a:off x="2096500" y="4165125"/>
                <a:ext cx="14900" cy="14775"/>
              </a:xfrm>
              <a:custGeom>
                <a:rect b="b" l="l" r="r" t="t"/>
                <a:pathLst>
                  <a:path extrusionOk="0" h="591" w="596">
                    <a:moveTo>
                      <a:pt x="298" y="109"/>
                    </a:moveTo>
                    <a:cubicBezTo>
                      <a:pt x="347" y="109"/>
                      <a:pt x="391" y="129"/>
                      <a:pt x="430" y="161"/>
                    </a:cubicBezTo>
                    <a:cubicBezTo>
                      <a:pt x="464" y="196"/>
                      <a:pt x="484" y="242"/>
                      <a:pt x="485" y="291"/>
                    </a:cubicBezTo>
                    <a:cubicBezTo>
                      <a:pt x="487" y="394"/>
                      <a:pt x="405" y="478"/>
                      <a:pt x="302" y="479"/>
                    </a:cubicBezTo>
                    <a:cubicBezTo>
                      <a:pt x="254" y="479"/>
                      <a:pt x="204" y="462"/>
                      <a:pt x="169" y="427"/>
                    </a:cubicBezTo>
                    <a:cubicBezTo>
                      <a:pt x="135" y="394"/>
                      <a:pt x="115" y="347"/>
                      <a:pt x="114" y="297"/>
                    </a:cubicBezTo>
                    <a:cubicBezTo>
                      <a:pt x="113" y="248"/>
                      <a:pt x="131" y="201"/>
                      <a:pt x="166" y="165"/>
                    </a:cubicBezTo>
                    <a:cubicBezTo>
                      <a:pt x="199" y="130"/>
                      <a:pt x="246" y="110"/>
                      <a:pt x="296" y="109"/>
                    </a:cubicBezTo>
                    <a:close/>
                    <a:moveTo>
                      <a:pt x="293" y="0"/>
                    </a:moveTo>
                    <a:cubicBezTo>
                      <a:pt x="214" y="1"/>
                      <a:pt x="140" y="33"/>
                      <a:pt x="85" y="90"/>
                    </a:cubicBezTo>
                    <a:cubicBezTo>
                      <a:pt x="31" y="147"/>
                      <a:pt x="1" y="221"/>
                      <a:pt x="2" y="300"/>
                    </a:cubicBezTo>
                    <a:cubicBezTo>
                      <a:pt x="4" y="379"/>
                      <a:pt x="35" y="453"/>
                      <a:pt x="92" y="508"/>
                    </a:cubicBezTo>
                    <a:cubicBezTo>
                      <a:pt x="147" y="561"/>
                      <a:pt x="220" y="591"/>
                      <a:pt x="297" y="591"/>
                    </a:cubicBezTo>
                    <a:lnTo>
                      <a:pt x="302" y="591"/>
                    </a:lnTo>
                    <a:cubicBezTo>
                      <a:pt x="464" y="588"/>
                      <a:pt x="596" y="455"/>
                      <a:pt x="592" y="291"/>
                    </a:cubicBezTo>
                    <a:cubicBezTo>
                      <a:pt x="591" y="212"/>
                      <a:pt x="560" y="138"/>
                      <a:pt x="503" y="83"/>
                    </a:cubicBezTo>
                    <a:cubicBezTo>
                      <a:pt x="446" y="29"/>
                      <a:pt x="373" y="1"/>
                      <a:pt x="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7"/>
              <p:cNvSpPr/>
              <p:nvPr/>
            </p:nvSpPr>
            <p:spPr>
              <a:xfrm>
                <a:off x="1940600" y="4168875"/>
                <a:ext cx="12150" cy="12050"/>
              </a:xfrm>
              <a:custGeom>
                <a:rect b="b" l="l" r="r" t="t"/>
                <a:pathLst>
                  <a:path extrusionOk="0" h="482" w="486">
                    <a:moveTo>
                      <a:pt x="242" y="1"/>
                    </a:moveTo>
                    <a:cubicBezTo>
                      <a:pt x="241" y="1"/>
                      <a:pt x="240" y="1"/>
                      <a:pt x="239" y="1"/>
                    </a:cubicBezTo>
                    <a:cubicBezTo>
                      <a:pt x="107" y="4"/>
                      <a:pt x="1" y="113"/>
                      <a:pt x="3" y="245"/>
                    </a:cubicBezTo>
                    <a:cubicBezTo>
                      <a:pt x="5" y="376"/>
                      <a:pt x="112" y="481"/>
                      <a:pt x="243" y="481"/>
                    </a:cubicBezTo>
                    <a:cubicBezTo>
                      <a:pt x="244" y="481"/>
                      <a:pt x="246" y="481"/>
                      <a:pt x="247" y="481"/>
                    </a:cubicBezTo>
                    <a:cubicBezTo>
                      <a:pt x="379" y="478"/>
                      <a:pt x="486" y="369"/>
                      <a:pt x="482" y="238"/>
                    </a:cubicBezTo>
                    <a:cubicBezTo>
                      <a:pt x="480" y="106"/>
                      <a:pt x="373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7"/>
              <p:cNvSpPr/>
              <p:nvPr/>
            </p:nvSpPr>
            <p:spPr>
              <a:xfrm>
                <a:off x="1939250" y="4167525"/>
                <a:ext cx="14850" cy="14775"/>
              </a:xfrm>
              <a:custGeom>
                <a:rect b="b" l="l" r="r" t="t"/>
                <a:pathLst>
                  <a:path extrusionOk="0" h="591" w="594">
                    <a:moveTo>
                      <a:pt x="298" y="110"/>
                    </a:moveTo>
                    <a:cubicBezTo>
                      <a:pt x="345" y="110"/>
                      <a:pt x="391" y="129"/>
                      <a:pt x="427" y="163"/>
                    </a:cubicBezTo>
                    <a:cubicBezTo>
                      <a:pt x="463" y="196"/>
                      <a:pt x="482" y="243"/>
                      <a:pt x="483" y="293"/>
                    </a:cubicBezTo>
                    <a:cubicBezTo>
                      <a:pt x="485" y="341"/>
                      <a:pt x="467" y="390"/>
                      <a:pt x="432" y="424"/>
                    </a:cubicBezTo>
                    <a:cubicBezTo>
                      <a:pt x="397" y="460"/>
                      <a:pt x="351" y="479"/>
                      <a:pt x="302" y="480"/>
                    </a:cubicBezTo>
                    <a:cubicBezTo>
                      <a:pt x="200" y="480"/>
                      <a:pt x="115" y="399"/>
                      <a:pt x="114" y="298"/>
                    </a:cubicBezTo>
                    <a:cubicBezTo>
                      <a:pt x="112" y="247"/>
                      <a:pt x="131" y="200"/>
                      <a:pt x="166" y="165"/>
                    </a:cubicBezTo>
                    <a:cubicBezTo>
                      <a:pt x="199" y="131"/>
                      <a:pt x="246" y="111"/>
                      <a:pt x="296" y="110"/>
                    </a:cubicBezTo>
                    <a:close/>
                    <a:moveTo>
                      <a:pt x="293" y="1"/>
                    </a:moveTo>
                    <a:cubicBezTo>
                      <a:pt x="214" y="2"/>
                      <a:pt x="140" y="33"/>
                      <a:pt x="85" y="90"/>
                    </a:cubicBezTo>
                    <a:cubicBezTo>
                      <a:pt x="31" y="147"/>
                      <a:pt x="1" y="221"/>
                      <a:pt x="2" y="300"/>
                    </a:cubicBezTo>
                    <a:cubicBezTo>
                      <a:pt x="3" y="380"/>
                      <a:pt x="34" y="453"/>
                      <a:pt x="91" y="507"/>
                    </a:cubicBezTo>
                    <a:cubicBezTo>
                      <a:pt x="146" y="561"/>
                      <a:pt x="220" y="590"/>
                      <a:pt x="297" y="590"/>
                    </a:cubicBezTo>
                    <a:lnTo>
                      <a:pt x="302" y="590"/>
                    </a:lnTo>
                    <a:cubicBezTo>
                      <a:pt x="381" y="589"/>
                      <a:pt x="454" y="558"/>
                      <a:pt x="509" y="501"/>
                    </a:cubicBezTo>
                    <a:cubicBezTo>
                      <a:pt x="563" y="444"/>
                      <a:pt x="593" y="370"/>
                      <a:pt x="592" y="292"/>
                    </a:cubicBezTo>
                    <a:cubicBezTo>
                      <a:pt x="591" y="212"/>
                      <a:pt x="559" y="138"/>
                      <a:pt x="503" y="84"/>
                    </a:cubicBezTo>
                    <a:cubicBezTo>
                      <a:pt x="446" y="29"/>
                      <a:pt x="370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7"/>
              <p:cNvSpPr/>
              <p:nvPr/>
            </p:nvSpPr>
            <p:spPr>
              <a:xfrm>
                <a:off x="1813350" y="4570150"/>
                <a:ext cx="394600" cy="154075"/>
              </a:xfrm>
              <a:custGeom>
                <a:rect b="b" l="l" r="r" t="t"/>
                <a:pathLst>
                  <a:path extrusionOk="0" h="6163" w="15784">
                    <a:moveTo>
                      <a:pt x="7931" y="0"/>
                    </a:moveTo>
                    <a:lnTo>
                      <a:pt x="3332" y="20"/>
                    </a:lnTo>
                    <a:lnTo>
                      <a:pt x="2872" y="677"/>
                    </a:lnTo>
                    <a:lnTo>
                      <a:pt x="2230" y="1592"/>
                    </a:lnTo>
                    <a:lnTo>
                      <a:pt x="1557" y="2551"/>
                    </a:lnTo>
                    <a:cubicBezTo>
                      <a:pt x="787" y="3650"/>
                      <a:pt x="262" y="4880"/>
                      <a:pt x="1" y="6163"/>
                    </a:cubicBezTo>
                    <a:lnTo>
                      <a:pt x="15783" y="6163"/>
                    </a:lnTo>
                    <a:cubicBezTo>
                      <a:pt x="15524" y="4880"/>
                      <a:pt x="14998" y="3649"/>
                      <a:pt x="14228" y="2551"/>
                    </a:cubicBezTo>
                    <a:lnTo>
                      <a:pt x="13556" y="1592"/>
                    </a:lnTo>
                    <a:lnTo>
                      <a:pt x="12914" y="677"/>
                    </a:lnTo>
                    <a:lnTo>
                      <a:pt x="12453" y="20"/>
                    </a:lnTo>
                    <a:lnTo>
                      <a:pt x="79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7"/>
              <p:cNvSpPr/>
              <p:nvPr/>
            </p:nvSpPr>
            <p:spPr>
              <a:xfrm>
                <a:off x="1811975" y="4568775"/>
                <a:ext cx="397400" cy="156800"/>
              </a:xfrm>
              <a:custGeom>
                <a:rect b="b" l="l" r="r" t="t"/>
                <a:pathLst>
                  <a:path extrusionOk="0" h="6272" w="15896">
                    <a:moveTo>
                      <a:pt x="7986" y="109"/>
                    </a:moveTo>
                    <a:lnTo>
                      <a:pt x="12480" y="128"/>
                    </a:lnTo>
                    <a:lnTo>
                      <a:pt x="14237" y="2636"/>
                    </a:lnTo>
                    <a:cubicBezTo>
                      <a:pt x="14989" y="3708"/>
                      <a:pt x="15506" y="4895"/>
                      <a:pt x="15772" y="6162"/>
                    </a:cubicBezTo>
                    <a:lnTo>
                      <a:pt x="125" y="6162"/>
                    </a:lnTo>
                    <a:cubicBezTo>
                      <a:pt x="392" y="4895"/>
                      <a:pt x="909" y="3708"/>
                      <a:pt x="1659" y="2636"/>
                    </a:cubicBezTo>
                    <a:lnTo>
                      <a:pt x="3417" y="128"/>
                    </a:lnTo>
                    <a:lnTo>
                      <a:pt x="7986" y="109"/>
                    </a:lnTo>
                    <a:close/>
                    <a:moveTo>
                      <a:pt x="7986" y="0"/>
                    </a:moveTo>
                    <a:lnTo>
                      <a:pt x="3387" y="19"/>
                    </a:lnTo>
                    <a:cubicBezTo>
                      <a:pt x="3369" y="19"/>
                      <a:pt x="3353" y="28"/>
                      <a:pt x="3342" y="43"/>
                    </a:cubicBezTo>
                    <a:lnTo>
                      <a:pt x="1569" y="2574"/>
                    </a:lnTo>
                    <a:cubicBezTo>
                      <a:pt x="795" y="3676"/>
                      <a:pt x="268" y="4899"/>
                      <a:pt x="3" y="6206"/>
                    </a:cubicBezTo>
                    <a:cubicBezTo>
                      <a:pt x="1" y="6222"/>
                      <a:pt x="4" y="6239"/>
                      <a:pt x="14" y="6251"/>
                    </a:cubicBezTo>
                    <a:cubicBezTo>
                      <a:pt x="24" y="6264"/>
                      <a:pt x="40" y="6272"/>
                      <a:pt x="58" y="6272"/>
                    </a:cubicBezTo>
                    <a:lnTo>
                      <a:pt x="15839" y="6272"/>
                    </a:lnTo>
                    <a:cubicBezTo>
                      <a:pt x="15856" y="6272"/>
                      <a:pt x="15871" y="6264"/>
                      <a:pt x="15881" y="6251"/>
                    </a:cubicBezTo>
                    <a:cubicBezTo>
                      <a:pt x="15891" y="6239"/>
                      <a:pt x="15895" y="6222"/>
                      <a:pt x="15892" y="6206"/>
                    </a:cubicBezTo>
                    <a:cubicBezTo>
                      <a:pt x="15626" y="4900"/>
                      <a:pt x="15100" y="3676"/>
                      <a:pt x="14326" y="2574"/>
                    </a:cubicBezTo>
                    <a:lnTo>
                      <a:pt x="12553" y="43"/>
                    </a:lnTo>
                    <a:cubicBezTo>
                      <a:pt x="12543" y="28"/>
                      <a:pt x="12527" y="19"/>
                      <a:pt x="12508" y="19"/>
                    </a:cubicBezTo>
                    <a:lnTo>
                      <a:pt x="79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7"/>
              <p:cNvSpPr/>
              <p:nvPr/>
            </p:nvSpPr>
            <p:spPr>
              <a:xfrm>
                <a:off x="1873725" y="4616925"/>
                <a:ext cx="276475" cy="2750"/>
              </a:xfrm>
              <a:custGeom>
                <a:rect b="b" l="l" r="r" t="t"/>
                <a:pathLst>
                  <a:path extrusionOk="0" h="110" w="11059">
                    <a:moveTo>
                      <a:pt x="54" y="1"/>
                    </a:moveTo>
                    <a:cubicBezTo>
                      <a:pt x="24" y="1"/>
                      <a:pt x="0" y="25"/>
                      <a:pt x="0" y="54"/>
                    </a:cubicBezTo>
                    <a:cubicBezTo>
                      <a:pt x="0" y="85"/>
                      <a:pt x="24" y="109"/>
                      <a:pt x="54" y="109"/>
                    </a:cubicBezTo>
                    <a:lnTo>
                      <a:pt x="11003" y="109"/>
                    </a:lnTo>
                    <a:cubicBezTo>
                      <a:pt x="11033" y="109"/>
                      <a:pt x="11058" y="85"/>
                      <a:pt x="11058" y="54"/>
                    </a:cubicBezTo>
                    <a:cubicBezTo>
                      <a:pt x="11058" y="24"/>
                      <a:pt x="11033" y="1"/>
                      <a:pt x="1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7"/>
              <p:cNvSpPr/>
              <p:nvPr/>
            </p:nvSpPr>
            <p:spPr>
              <a:xfrm>
                <a:off x="2000750" y="4616875"/>
                <a:ext cx="2750" cy="55825"/>
              </a:xfrm>
              <a:custGeom>
                <a:rect b="b" l="l" r="r" t="t"/>
                <a:pathLst>
                  <a:path extrusionOk="0" h="2233" w="110">
                    <a:moveTo>
                      <a:pt x="54" y="0"/>
                    </a:moveTo>
                    <a:cubicBezTo>
                      <a:pt x="25" y="0"/>
                      <a:pt x="0" y="25"/>
                      <a:pt x="0" y="55"/>
                    </a:cubicBezTo>
                    <a:lnTo>
                      <a:pt x="0" y="2178"/>
                    </a:lnTo>
                    <a:cubicBezTo>
                      <a:pt x="0" y="2208"/>
                      <a:pt x="25" y="2233"/>
                      <a:pt x="54" y="2233"/>
                    </a:cubicBezTo>
                    <a:cubicBezTo>
                      <a:pt x="85" y="2233"/>
                      <a:pt x="109" y="2208"/>
                      <a:pt x="109" y="2178"/>
                    </a:cubicBezTo>
                    <a:lnTo>
                      <a:pt x="109" y="55"/>
                    </a:lnTo>
                    <a:cubicBezTo>
                      <a:pt x="109" y="25"/>
                      <a:pt x="85" y="0"/>
                      <a:pt x="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7"/>
              <p:cNvSpPr/>
              <p:nvPr/>
            </p:nvSpPr>
            <p:spPr>
              <a:xfrm>
                <a:off x="2027775" y="4616875"/>
                <a:ext cx="2750" cy="55825"/>
              </a:xfrm>
              <a:custGeom>
                <a:rect b="b" l="l" r="r" t="t"/>
                <a:pathLst>
                  <a:path extrusionOk="0" h="2233" w="110">
                    <a:moveTo>
                      <a:pt x="56" y="0"/>
                    </a:moveTo>
                    <a:cubicBezTo>
                      <a:pt x="26" y="0"/>
                      <a:pt x="1" y="25"/>
                      <a:pt x="1" y="55"/>
                    </a:cubicBezTo>
                    <a:lnTo>
                      <a:pt x="1" y="2178"/>
                    </a:lnTo>
                    <a:cubicBezTo>
                      <a:pt x="1" y="2208"/>
                      <a:pt x="26" y="2233"/>
                      <a:pt x="56" y="2233"/>
                    </a:cubicBezTo>
                    <a:cubicBezTo>
                      <a:pt x="86" y="2233"/>
                      <a:pt x="110" y="2208"/>
                      <a:pt x="110" y="2178"/>
                    </a:cubicBezTo>
                    <a:lnTo>
                      <a:pt x="110" y="55"/>
                    </a:lnTo>
                    <a:cubicBezTo>
                      <a:pt x="110" y="25"/>
                      <a:pt x="86" y="0"/>
                      <a:pt x="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7"/>
              <p:cNvSpPr/>
              <p:nvPr/>
            </p:nvSpPr>
            <p:spPr>
              <a:xfrm>
                <a:off x="1864175" y="4616900"/>
                <a:ext cx="46500" cy="56475"/>
              </a:xfrm>
              <a:custGeom>
                <a:rect b="b" l="l" r="r" t="t"/>
                <a:pathLst>
                  <a:path extrusionOk="0" h="2259" w="1860">
                    <a:moveTo>
                      <a:pt x="1483" y="0"/>
                    </a:moveTo>
                    <a:cubicBezTo>
                      <a:pt x="1480" y="0"/>
                      <a:pt x="1476" y="1"/>
                      <a:pt x="1472" y="2"/>
                    </a:cubicBezTo>
                    <a:cubicBezTo>
                      <a:pt x="1442" y="8"/>
                      <a:pt x="1422" y="37"/>
                      <a:pt x="1429" y="66"/>
                    </a:cubicBezTo>
                    <a:cubicBezTo>
                      <a:pt x="1442" y="130"/>
                      <a:pt x="1729" y="1606"/>
                      <a:pt x="45" y="2152"/>
                    </a:cubicBezTo>
                    <a:cubicBezTo>
                      <a:pt x="16" y="2161"/>
                      <a:pt x="1" y="2192"/>
                      <a:pt x="10" y="2221"/>
                    </a:cubicBezTo>
                    <a:cubicBezTo>
                      <a:pt x="17" y="2244"/>
                      <a:pt x="38" y="2259"/>
                      <a:pt x="62" y="2259"/>
                    </a:cubicBezTo>
                    <a:cubicBezTo>
                      <a:pt x="67" y="2259"/>
                      <a:pt x="73" y="2258"/>
                      <a:pt x="78" y="2258"/>
                    </a:cubicBezTo>
                    <a:cubicBezTo>
                      <a:pt x="1859" y="1679"/>
                      <a:pt x="1541" y="61"/>
                      <a:pt x="1536" y="44"/>
                    </a:cubicBezTo>
                    <a:cubicBezTo>
                      <a:pt x="1531" y="18"/>
                      <a:pt x="1508" y="0"/>
                      <a:pt x="1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7"/>
              <p:cNvSpPr/>
              <p:nvPr/>
            </p:nvSpPr>
            <p:spPr>
              <a:xfrm>
                <a:off x="2102900" y="4616875"/>
                <a:ext cx="46450" cy="56500"/>
              </a:xfrm>
              <a:custGeom>
                <a:rect b="b" l="l" r="r" t="t"/>
                <a:pathLst>
                  <a:path extrusionOk="0" h="2260" w="1858">
                    <a:moveTo>
                      <a:pt x="376" y="0"/>
                    </a:moveTo>
                    <a:cubicBezTo>
                      <a:pt x="351" y="0"/>
                      <a:pt x="328" y="18"/>
                      <a:pt x="322" y="44"/>
                    </a:cubicBezTo>
                    <a:cubicBezTo>
                      <a:pt x="320" y="61"/>
                      <a:pt x="0" y="1680"/>
                      <a:pt x="1780" y="2257"/>
                    </a:cubicBezTo>
                    <a:cubicBezTo>
                      <a:pt x="1785" y="2259"/>
                      <a:pt x="1792" y="2260"/>
                      <a:pt x="1798" y="2260"/>
                    </a:cubicBezTo>
                    <a:cubicBezTo>
                      <a:pt x="1821" y="2260"/>
                      <a:pt x="1841" y="2245"/>
                      <a:pt x="1850" y="2220"/>
                    </a:cubicBezTo>
                    <a:cubicBezTo>
                      <a:pt x="1858" y="2192"/>
                      <a:pt x="1842" y="2161"/>
                      <a:pt x="1814" y="2152"/>
                    </a:cubicBezTo>
                    <a:cubicBezTo>
                      <a:pt x="129" y="1605"/>
                      <a:pt x="417" y="128"/>
                      <a:pt x="430" y="66"/>
                    </a:cubicBezTo>
                    <a:cubicBezTo>
                      <a:pt x="436" y="36"/>
                      <a:pt x="417" y="8"/>
                      <a:pt x="387" y="1"/>
                    </a:cubicBezTo>
                    <a:cubicBezTo>
                      <a:pt x="384" y="1"/>
                      <a:pt x="380" y="0"/>
                      <a:pt x="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7"/>
              <p:cNvSpPr/>
              <p:nvPr/>
            </p:nvSpPr>
            <p:spPr>
              <a:xfrm>
                <a:off x="1785125" y="4254875"/>
                <a:ext cx="467375" cy="336850"/>
              </a:xfrm>
              <a:custGeom>
                <a:rect b="b" l="l" r="r" t="t"/>
                <a:pathLst>
                  <a:path extrusionOk="0" h="13474" w="18695">
                    <a:moveTo>
                      <a:pt x="5311" y="0"/>
                    </a:moveTo>
                    <a:cubicBezTo>
                      <a:pt x="5211" y="0"/>
                      <a:pt x="5112" y="4"/>
                      <a:pt x="5013" y="12"/>
                    </a:cubicBezTo>
                    <a:cubicBezTo>
                      <a:pt x="3654" y="111"/>
                      <a:pt x="2432" y="894"/>
                      <a:pt x="1789" y="2096"/>
                    </a:cubicBezTo>
                    <a:lnTo>
                      <a:pt x="0" y="5439"/>
                    </a:lnTo>
                    <a:lnTo>
                      <a:pt x="3072" y="8043"/>
                    </a:lnTo>
                    <a:cubicBezTo>
                      <a:pt x="3228" y="8309"/>
                      <a:pt x="3448" y="8689"/>
                      <a:pt x="3603" y="8955"/>
                    </a:cubicBezTo>
                    <a:cubicBezTo>
                      <a:pt x="3603" y="8955"/>
                      <a:pt x="3816" y="13390"/>
                      <a:pt x="3884" y="13435"/>
                    </a:cubicBezTo>
                    <a:cubicBezTo>
                      <a:pt x="3924" y="13463"/>
                      <a:pt x="4790" y="13473"/>
                      <a:pt x="6001" y="13473"/>
                    </a:cubicBezTo>
                    <a:cubicBezTo>
                      <a:pt x="8997" y="13473"/>
                      <a:pt x="14112" y="13413"/>
                      <a:pt x="14112" y="13413"/>
                    </a:cubicBezTo>
                    <a:lnTo>
                      <a:pt x="15151" y="8854"/>
                    </a:lnTo>
                    <a:lnTo>
                      <a:pt x="18694" y="3663"/>
                    </a:lnTo>
                    <a:cubicBezTo>
                      <a:pt x="18694" y="3663"/>
                      <a:pt x="17117" y="1839"/>
                      <a:pt x="16650" y="1396"/>
                    </a:cubicBezTo>
                    <a:cubicBezTo>
                      <a:pt x="15876" y="660"/>
                      <a:pt x="14700" y="92"/>
                      <a:pt x="13617" y="12"/>
                    </a:cubicBezTo>
                    <a:cubicBezTo>
                      <a:pt x="13519" y="4"/>
                      <a:pt x="13419" y="0"/>
                      <a:pt x="13318" y="0"/>
                    </a:cubicBezTo>
                    <a:lnTo>
                      <a:pt x="11750" y="0"/>
                    </a:lnTo>
                    <a:lnTo>
                      <a:pt x="9481" y="1571"/>
                    </a:lnTo>
                    <a:lnTo>
                      <a:pt x="73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7"/>
              <p:cNvSpPr/>
              <p:nvPr/>
            </p:nvSpPr>
            <p:spPr>
              <a:xfrm>
                <a:off x="1783625" y="4253500"/>
                <a:ext cx="470325" cy="339550"/>
              </a:xfrm>
              <a:custGeom>
                <a:rect b="b" l="l" r="r" t="t"/>
                <a:pathLst>
                  <a:path extrusionOk="0" h="13582" w="18813">
                    <a:moveTo>
                      <a:pt x="13377" y="111"/>
                    </a:moveTo>
                    <a:cubicBezTo>
                      <a:pt x="13471" y="111"/>
                      <a:pt x="13566" y="114"/>
                      <a:pt x="13672" y="123"/>
                    </a:cubicBezTo>
                    <a:cubicBezTo>
                      <a:pt x="14699" y="197"/>
                      <a:pt x="15877" y="736"/>
                      <a:pt x="16671" y="1491"/>
                    </a:cubicBezTo>
                    <a:cubicBezTo>
                      <a:pt x="17097" y="1896"/>
                      <a:pt x="18472" y="3477"/>
                      <a:pt x="18685" y="3723"/>
                    </a:cubicBezTo>
                    <a:lnTo>
                      <a:pt x="15166" y="8878"/>
                    </a:lnTo>
                    <a:cubicBezTo>
                      <a:pt x="15162" y="8884"/>
                      <a:pt x="15160" y="8891"/>
                      <a:pt x="15158" y="8897"/>
                    </a:cubicBezTo>
                    <a:lnTo>
                      <a:pt x="14129" y="13413"/>
                    </a:lnTo>
                    <a:cubicBezTo>
                      <a:pt x="12207" y="13435"/>
                      <a:pt x="8217" y="13474"/>
                      <a:pt x="5849" y="13474"/>
                    </a:cubicBezTo>
                    <a:cubicBezTo>
                      <a:pt x="4829" y="13474"/>
                      <a:pt x="4110" y="13467"/>
                      <a:pt x="3986" y="13448"/>
                    </a:cubicBezTo>
                    <a:cubicBezTo>
                      <a:pt x="3933" y="13178"/>
                      <a:pt x="3797" y="10674"/>
                      <a:pt x="3719" y="9006"/>
                    </a:cubicBezTo>
                    <a:cubicBezTo>
                      <a:pt x="3717" y="8997"/>
                      <a:pt x="3714" y="8989"/>
                      <a:pt x="3710" y="8981"/>
                    </a:cubicBezTo>
                    <a:lnTo>
                      <a:pt x="3180" y="8069"/>
                    </a:lnTo>
                    <a:cubicBezTo>
                      <a:pt x="3177" y="8064"/>
                      <a:pt x="3174" y="8059"/>
                      <a:pt x="3169" y="8055"/>
                    </a:cubicBezTo>
                    <a:lnTo>
                      <a:pt x="130" y="5482"/>
                    </a:lnTo>
                    <a:lnTo>
                      <a:pt x="1897" y="2178"/>
                    </a:lnTo>
                    <a:cubicBezTo>
                      <a:pt x="2532" y="991"/>
                      <a:pt x="3721" y="222"/>
                      <a:pt x="5076" y="123"/>
                    </a:cubicBezTo>
                    <a:cubicBezTo>
                      <a:pt x="5182" y="114"/>
                      <a:pt x="5277" y="111"/>
                      <a:pt x="5371" y="111"/>
                    </a:cubicBezTo>
                    <a:lnTo>
                      <a:pt x="7372" y="111"/>
                    </a:lnTo>
                    <a:lnTo>
                      <a:pt x="9507" y="1670"/>
                    </a:lnTo>
                    <a:cubicBezTo>
                      <a:pt x="9517" y="1677"/>
                      <a:pt x="9529" y="1681"/>
                      <a:pt x="9540" y="1681"/>
                    </a:cubicBezTo>
                    <a:cubicBezTo>
                      <a:pt x="9551" y="1681"/>
                      <a:pt x="9562" y="1678"/>
                      <a:pt x="9571" y="1671"/>
                    </a:cubicBezTo>
                    <a:lnTo>
                      <a:pt x="11827" y="111"/>
                    </a:lnTo>
                    <a:close/>
                    <a:moveTo>
                      <a:pt x="5371" y="0"/>
                    </a:moveTo>
                    <a:cubicBezTo>
                      <a:pt x="5274" y="0"/>
                      <a:pt x="5176" y="4"/>
                      <a:pt x="5069" y="12"/>
                    </a:cubicBezTo>
                    <a:cubicBezTo>
                      <a:pt x="3675" y="114"/>
                      <a:pt x="2454" y="904"/>
                      <a:pt x="1801" y="2126"/>
                    </a:cubicBezTo>
                    <a:lnTo>
                      <a:pt x="12" y="5468"/>
                    </a:lnTo>
                    <a:cubicBezTo>
                      <a:pt x="0" y="5490"/>
                      <a:pt x="5" y="5519"/>
                      <a:pt x="25" y="5536"/>
                    </a:cubicBezTo>
                    <a:lnTo>
                      <a:pt x="3091" y="8133"/>
                    </a:lnTo>
                    <a:lnTo>
                      <a:pt x="3610" y="9025"/>
                    </a:lnTo>
                    <a:cubicBezTo>
                      <a:pt x="3823" y="13475"/>
                      <a:pt x="3885" y="13516"/>
                      <a:pt x="3914" y="13536"/>
                    </a:cubicBezTo>
                    <a:cubicBezTo>
                      <a:pt x="3964" y="13569"/>
                      <a:pt x="4930" y="13582"/>
                      <a:pt x="6268" y="13582"/>
                    </a:cubicBezTo>
                    <a:cubicBezTo>
                      <a:pt x="8788" y="13582"/>
                      <a:pt x="12626" y="13539"/>
                      <a:pt x="14172" y="13522"/>
                    </a:cubicBezTo>
                    <a:cubicBezTo>
                      <a:pt x="14198" y="13522"/>
                      <a:pt x="14220" y="13504"/>
                      <a:pt x="14225" y="13479"/>
                    </a:cubicBezTo>
                    <a:lnTo>
                      <a:pt x="15262" y="8930"/>
                    </a:lnTo>
                    <a:lnTo>
                      <a:pt x="18799" y="3748"/>
                    </a:lnTo>
                    <a:cubicBezTo>
                      <a:pt x="18812" y="3728"/>
                      <a:pt x="18811" y="3700"/>
                      <a:pt x="18795" y="3680"/>
                    </a:cubicBezTo>
                    <a:cubicBezTo>
                      <a:pt x="18779" y="3662"/>
                      <a:pt x="17209" y="1851"/>
                      <a:pt x="16746" y="1410"/>
                    </a:cubicBezTo>
                    <a:cubicBezTo>
                      <a:pt x="15934" y="638"/>
                      <a:pt x="14731" y="89"/>
                      <a:pt x="13679" y="12"/>
                    </a:cubicBezTo>
                    <a:cubicBezTo>
                      <a:pt x="13571" y="4"/>
                      <a:pt x="13473" y="0"/>
                      <a:pt x="13377" y="0"/>
                    </a:cubicBezTo>
                    <a:lnTo>
                      <a:pt x="11810" y="0"/>
                    </a:lnTo>
                    <a:cubicBezTo>
                      <a:pt x="11799" y="0"/>
                      <a:pt x="11788" y="4"/>
                      <a:pt x="11779" y="11"/>
                    </a:cubicBezTo>
                    <a:lnTo>
                      <a:pt x="9542" y="1559"/>
                    </a:lnTo>
                    <a:lnTo>
                      <a:pt x="7421" y="11"/>
                    </a:lnTo>
                    <a:cubicBezTo>
                      <a:pt x="7413" y="4"/>
                      <a:pt x="7401" y="0"/>
                      <a:pt x="7389" y="0"/>
                    </a:cubicBez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7"/>
              <p:cNvSpPr/>
              <p:nvPr/>
            </p:nvSpPr>
            <p:spPr>
              <a:xfrm>
                <a:off x="1783625" y="4253500"/>
                <a:ext cx="471075" cy="339550"/>
              </a:xfrm>
              <a:custGeom>
                <a:rect b="b" l="l" r="r" t="t"/>
                <a:pathLst>
                  <a:path extrusionOk="0" h="13582" w="18843">
                    <a:moveTo>
                      <a:pt x="13380" y="111"/>
                    </a:moveTo>
                    <a:cubicBezTo>
                      <a:pt x="13474" y="111"/>
                      <a:pt x="13569" y="114"/>
                      <a:pt x="13674" y="123"/>
                    </a:cubicBezTo>
                    <a:cubicBezTo>
                      <a:pt x="14702" y="197"/>
                      <a:pt x="15879" y="736"/>
                      <a:pt x="16673" y="1491"/>
                    </a:cubicBezTo>
                    <a:cubicBezTo>
                      <a:pt x="17099" y="1896"/>
                      <a:pt x="18502" y="3529"/>
                      <a:pt x="18716" y="3780"/>
                    </a:cubicBezTo>
                    <a:lnTo>
                      <a:pt x="15169" y="8877"/>
                    </a:lnTo>
                    <a:cubicBezTo>
                      <a:pt x="15163" y="8884"/>
                      <a:pt x="15161" y="8891"/>
                      <a:pt x="15160" y="8897"/>
                    </a:cubicBezTo>
                    <a:lnTo>
                      <a:pt x="14130" y="13413"/>
                    </a:lnTo>
                    <a:cubicBezTo>
                      <a:pt x="12208" y="13435"/>
                      <a:pt x="8217" y="13474"/>
                      <a:pt x="5849" y="13474"/>
                    </a:cubicBezTo>
                    <a:cubicBezTo>
                      <a:pt x="4827" y="13474"/>
                      <a:pt x="4107" y="13467"/>
                      <a:pt x="3986" y="13448"/>
                    </a:cubicBezTo>
                    <a:cubicBezTo>
                      <a:pt x="3928" y="13183"/>
                      <a:pt x="3794" y="10674"/>
                      <a:pt x="3719" y="9006"/>
                    </a:cubicBezTo>
                    <a:cubicBezTo>
                      <a:pt x="3717" y="8997"/>
                      <a:pt x="3714" y="8989"/>
                      <a:pt x="3710" y="8981"/>
                    </a:cubicBezTo>
                    <a:lnTo>
                      <a:pt x="3180" y="8069"/>
                    </a:lnTo>
                    <a:cubicBezTo>
                      <a:pt x="3177" y="8064"/>
                      <a:pt x="3174" y="8059"/>
                      <a:pt x="3169" y="8055"/>
                    </a:cubicBezTo>
                    <a:lnTo>
                      <a:pt x="130" y="5482"/>
                    </a:lnTo>
                    <a:lnTo>
                      <a:pt x="1899" y="2178"/>
                    </a:lnTo>
                    <a:cubicBezTo>
                      <a:pt x="2536" y="991"/>
                      <a:pt x="3724" y="222"/>
                      <a:pt x="5079" y="123"/>
                    </a:cubicBezTo>
                    <a:cubicBezTo>
                      <a:pt x="5184" y="114"/>
                      <a:pt x="5280" y="111"/>
                      <a:pt x="5374" y="111"/>
                    </a:cubicBezTo>
                    <a:lnTo>
                      <a:pt x="7374" y="111"/>
                    </a:lnTo>
                    <a:lnTo>
                      <a:pt x="9510" y="1670"/>
                    </a:lnTo>
                    <a:cubicBezTo>
                      <a:pt x="9521" y="1677"/>
                      <a:pt x="9532" y="1681"/>
                      <a:pt x="9543" y="1681"/>
                    </a:cubicBezTo>
                    <a:cubicBezTo>
                      <a:pt x="9553" y="1681"/>
                      <a:pt x="9564" y="1678"/>
                      <a:pt x="9574" y="1671"/>
                    </a:cubicBezTo>
                    <a:lnTo>
                      <a:pt x="11830" y="111"/>
                    </a:lnTo>
                    <a:close/>
                    <a:moveTo>
                      <a:pt x="5371" y="0"/>
                    </a:moveTo>
                    <a:cubicBezTo>
                      <a:pt x="5274" y="0"/>
                      <a:pt x="5176" y="4"/>
                      <a:pt x="5069" y="12"/>
                    </a:cubicBezTo>
                    <a:cubicBezTo>
                      <a:pt x="3675" y="114"/>
                      <a:pt x="2454" y="904"/>
                      <a:pt x="1801" y="2126"/>
                    </a:cubicBezTo>
                    <a:lnTo>
                      <a:pt x="12" y="5468"/>
                    </a:lnTo>
                    <a:cubicBezTo>
                      <a:pt x="0" y="5490"/>
                      <a:pt x="5" y="5519"/>
                      <a:pt x="25" y="5536"/>
                    </a:cubicBezTo>
                    <a:lnTo>
                      <a:pt x="3091" y="8133"/>
                    </a:lnTo>
                    <a:lnTo>
                      <a:pt x="3610" y="9025"/>
                    </a:lnTo>
                    <a:cubicBezTo>
                      <a:pt x="3815" y="13470"/>
                      <a:pt x="3885" y="13516"/>
                      <a:pt x="3914" y="13536"/>
                    </a:cubicBezTo>
                    <a:cubicBezTo>
                      <a:pt x="3964" y="13569"/>
                      <a:pt x="4930" y="13582"/>
                      <a:pt x="6268" y="13582"/>
                    </a:cubicBezTo>
                    <a:cubicBezTo>
                      <a:pt x="8786" y="13582"/>
                      <a:pt x="12626" y="13539"/>
                      <a:pt x="14173" y="13522"/>
                    </a:cubicBezTo>
                    <a:cubicBezTo>
                      <a:pt x="14199" y="13522"/>
                      <a:pt x="14222" y="13504"/>
                      <a:pt x="14227" y="13479"/>
                    </a:cubicBezTo>
                    <a:lnTo>
                      <a:pt x="15263" y="8930"/>
                    </a:lnTo>
                    <a:lnTo>
                      <a:pt x="18828" y="3807"/>
                    </a:lnTo>
                    <a:cubicBezTo>
                      <a:pt x="18842" y="3786"/>
                      <a:pt x="18841" y="3758"/>
                      <a:pt x="18825" y="3739"/>
                    </a:cubicBezTo>
                    <a:cubicBezTo>
                      <a:pt x="18758" y="3662"/>
                      <a:pt x="17209" y="1852"/>
                      <a:pt x="16746" y="1410"/>
                    </a:cubicBezTo>
                    <a:cubicBezTo>
                      <a:pt x="15934" y="638"/>
                      <a:pt x="14731" y="89"/>
                      <a:pt x="13679" y="12"/>
                    </a:cubicBezTo>
                    <a:cubicBezTo>
                      <a:pt x="13571" y="4"/>
                      <a:pt x="13473" y="0"/>
                      <a:pt x="13377" y="0"/>
                    </a:cubicBezTo>
                    <a:lnTo>
                      <a:pt x="11810" y="0"/>
                    </a:lnTo>
                    <a:cubicBezTo>
                      <a:pt x="11799" y="0"/>
                      <a:pt x="11788" y="4"/>
                      <a:pt x="11779" y="11"/>
                    </a:cubicBezTo>
                    <a:lnTo>
                      <a:pt x="9542" y="1559"/>
                    </a:lnTo>
                    <a:lnTo>
                      <a:pt x="7421" y="11"/>
                    </a:lnTo>
                    <a:cubicBezTo>
                      <a:pt x="7413" y="4"/>
                      <a:pt x="7401" y="0"/>
                      <a:pt x="7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7"/>
              <p:cNvSpPr/>
              <p:nvPr/>
            </p:nvSpPr>
            <p:spPr>
              <a:xfrm>
                <a:off x="2004350" y="4256575"/>
                <a:ext cx="107225" cy="166700"/>
              </a:xfrm>
              <a:custGeom>
                <a:rect b="b" l="l" r="r" t="t"/>
                <a:pathLst>
                  <a:path extrusionOk="0" h="6668" w="4289">
                    <a:moveTo>
                      <a:pt x="518" y="1"/>
                    </a:moveTo>
                    <a:cubicBezTo>
                      <a:pt x="265" y="1"/>
                      <a:pt x="60" y="203"/>
                      <a:pt x="58" y="456"/>
                    </a:cubicBezTo>
                    <a:lnTo>
                      <a:pt x="3" y="6171"/>
                    </a:lnTo>
                    <a:cubicBezTo>
                      <a:pt x="1" y="6426"/>
                      <a:pt x="204" y="6633"/>
                      <a:pt x="458" y="6636"/>
                    </a:cubicBezTo>
                    <a:lnTo>
                      <a:pt x="3768" y="6667"/>
                    </a:lnTo>
                    <a:cubicBezTo>
                      <a:pt x="3769" y="6667"/>
                      <a:pt x="3770" y="6667"/>
                      <a:pt x="3772" y="6667"/>
                    </a:cubicBezTo>
                    <a:cubicBezTo>
                      <a:pt x="4022" y="6667"/>
                      <a:pt x="4230" y="6465"/>
                      <a:pt x="4232" y="6212"/>
                    </a:cubicBezTo>
                    <a:lnTo>
                      <a:pt x="4287" y="497"/>
                    </a:lnTo>
                    <a:cubicBezTo>
                      <a:pt x="4289" y="242"/>
                      <a:pt x="4085" y="35"/>
                      <a:pt x="3831" y="32"/>
                    </a:cubicBezTo>
                    <a:lnTo>
                      <a:pt x="522" y="1"/>
                    </a:lnTo>
                    <a:cubicBezTo>
                      <a:pt x="520" y="1"/>
                      <a:pt x="519" y="1"/>
                      <a:pt x="5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7"/>
              <p:cNvSpPr/>
              <p:nvPr/>
            </p:nvSpPr>
            <p:spPr>
              <a:xfrm>
                <a:off x="2002975" y="4255200"/>
                <a:ext cx="109975" cy="169450"/>
              </a:xfrm>
              <a:custGeom>
                <a:rect b="b" l="l" r="r" t="t"/>
                <a:pathLst>
                  <a:path extrusionOk="0" h="6778" w="4399">
                    <a:moveTo>
                      <a:pt x="570" y="111"/>
                    </a:moveTo>
                    <a:cubicBezTo>
                      <a:pt x="572" y="111"/>
                      <a:pt x="574" y="111"/>
                      <a:pt x="576" y="111"/>
                    </a:cubicBezTo>
                    <a:lnTo>
                      <a:pt x="3885" y="142"/>
                    </a:lnTo>
                    <a:cubicBezTo>
                      <a:pt x="3992" y="143"/>
                      <a:pt x="4095" y="185"/>
                      <a:pt x="4171" y="263"/>
                    </a:cubicBezTo>
                    <a:cubicBezTo>
                      <a:pt x="4245" y="341"/>
                      <a:pt x="4287" y="444"/>
                      <a:pt x="4286" y="551"/>
                    </a:cubicBezTo>
                    <a:lnTo>
                      <a:pt x="4231" y="6267"/>
                    </a:lnTo>
                    <a:cubicBezTo>
                      <a:pt x="4230" y="6489"/>
                      <a:pt x="4048" y="6667"/>
                      <a:pt x="3826" y="6667"/>
                    </a:cubicBezTo>
                    <a:lnTo>
                      <a:pt x="3823" y="6667"/>
                    </a:lnTo>
                    <a:lnTo>
                      <a:pt x="513" y="6635"/>
                    </a:lnTo>
                    <a:cubicBezTo>
                      <a:pt x="405" y="6635"/>
                      <a:pt x="303" y="6593"/>
                      <a:pt x="228" y="6515"/>
                    </a:cubicBezTo>
                    <a:cubicBezTo>
                      <a:pt x="152" y="6437"/>
                      <a:pt x="111" y="6334"/>
                      <a:pt x="113" y="6226"/>
                    </a:cubicBezTo>
                    <a:lnTo>
                      <a:pt x="167" y="511"/>
                    </a:lnTo>
                    <a:cubicBezTo>
                      <a:pt x="168" y="290"/>
                      <a:pt x="351" y="111"/>
                      <a:pt x="570" y="111"/>
                    </a:cubicBezTo>
                    <a:close/>
                    <a:moveTo>
                      <a:pt x="571" y="1"/>
                    </a:moveTo>
                    <a:cubicBezTo>
                      <a:pt x="290" y="1"/>
                      <a:pt x="59" y="228"/>
                      <a:pt x="57" y="511"/>
                    </a:cubicBezTo>
                    <a:lnTo>
                      <a:pt x="2" y="6226"/>
                    </a:lnTo>
                    <a:cubicBezTo>
                      <a:pt x="1" y="6364"/>
                      <a:pt x="54" y="6494"/>
                      <a:pt x="150" y="6593"/>
                    </a:cubicBezTo>
                    <a:cubicBezTo>
                      <a:pt x="246" y="6691"/>
                      <a:pt x="374" y="6745"/>
                      <a:pt x="511" y="6747"/>
                    </a:cubicBezTo>
                    <a:lnTo>
                      <a:pt x="3821" y="6777"/>
                    </a:lnTo>
                    <a:lnTo>
                      <a:pt x="3826" y="6777"/>
                    </a:lnTo>
                    <a:cubicBezTo>
                      <a:pt x="4108" y="6777"/>
                      <a:pt x="4339" y="6550"/>
                      <a:pt x="4343" y="6268"/>
                    </a:cubicBezTo>
                    <a:lnTo>
                      <a:pt x="4397" y="553"/>
                    </a:lnTo>
                    <a:cubicBezTo>
                      <a:pt x="4399" y="415"/>
                      <a:pt x="4345" y="285"/>
                      <a:pt x="4249" y="186"/>
                    </a:cubicBezTo>
                    <a:cubicBezTo>
                      <a:pt x="4152" y="88"/>
                      <a:pt x="4023" y="34"/>
                      <a:pt x="3886" y="32"/>
                    </a:cubicBez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7"/>
              <p:cNvSpPr/>
              <p:nvPr/>
            </p:nvSpPr>
            <p:spPr>
              <a:xfrm>
                <a:off x="2017250" y="4267500"/>
                <a:ext cx="34275" cy="14925"/>
              </a:xfrm>
              <a:custGeom>
                <a:rect b="b" l="l" r="r" t="t"/>
                <a:pathLst>
                  <a:path extrusionOk="0" h="597" w="1371">
                    <a:moveTo>
                      <a:pt x="269" y="113"/>
                    </a:moveTo>
                    <a:cubicBezTo>
                      <a:pt x="269" y="113"/>
                      <a:pt x="270" y="113"/>
                      <a:pt x="271" y="114"/>
                    </a:cubicBezTo>
                    <a:lnTo>
                      <a:pt x="1106" y="122"/>
                    </a:lnTo>
                    <a:cubicBezTo>
                      <a:pt x="1147" y="122"/>
                      <a:pt x="1187" y="139"/>
                      <a:pt x="1216" y="169"/>
                    </a:cubicBezTo>
                    <a:cubicBezTo>
                      <a:pt x="1245" y="198"/>
                      <a:pt x="1260" y="238"/>
                      <a:pt x="1260" y="280"/>
                    </a:cubicBezTo>
                    <a:lnTo>
                      <a:pt x="1260" y="335"/>
                    </a:lnTo>
                    <a:cubicBezTo>
                      <a:pt x="1259" y="420"/>
                      <a:pt x="1191" y="488"/>
                      <a:pt x="1102" y="488"/>
                    </a:cubicBezTo>
                    <a:lnTo>
                      <a:pt x="268" y="481"/>
                    </a:lnTo>
                    <a:cubicBezTo>
                      <a:pt x="182" y="480"/>
                      <a:pt x="113" y="408"/>
                      <a:pt x="114" y="322"/>
                    </a:cubicBezTo>
                    <a:lnTo>
                      <a:pt x="114" y="268"/>
                    </a:lnTo>
                    <a:cubicBezTo>
                      <a:pt x="114" y="227"/>
                      <a:pt x="130" y="187"/>
                      <a:pt x="160" y="158"/>
                    </a:cubicBezTo>
                    <a:cubicBezTo>
                      <a:pt x="188" y="128"/>
                      <a:pt x="228" y="113"/>
                      <a:pt x="269" y="113"/>
                    </a:cubicBezTo>
                    <a:close/>
                    <a:moveTo>
                      <a:pt x="269" y="1"/>
                    </a:moveTo>
                    <a:cubicBezTo>
                      <a:pt x="199" y="1"/>
                      <a:pt x="133" y="29"/>
                      <a:pt x="82" y="77"/>
                    </a:cubicBezTo>
                    <a:cubicBezTo>
                      <a:pt x="31" y="128"/>
                      <a:pt x="2" y="195"/>
                      <a:pt x="2" y="265"/>
                    </a:cubicBezTo>
                    <a:lnTo>
                      <a:pt x="2" y="320"/>
                    </a:lnTo>
                    <a:cubicBezTo>
                      <a:pt x="0" y="467"/>
                      <a:pt x="119" y="587"/>
                      <a:pt x="265" y="589"/>
                    </a:cubicBezTo>
                    <a:lnTo>
                      <a:pt x="1100" y="596"/>
                    </a:lnTo>
                    <a:lnTo>
                      <a:pt x="1102" y="596"/>
                    </a:lnTo>
                    <a:cubicBezTo>
                      <a:pt x="1247" y="596"/>
                      <a:pt x="1366" y="480"/>
                      <a:pt x="1370" y="332"/>
                    </a:cubicBezTo>
                    <a:lnTo>
                      <a:pt x="1370" y="278"/>
                    </a:lnTo>
                    <a:cubicBezTo>
                      <a:pt x="1370" y="206"/>
                      <a:pt x="1343" y="139"/>
                      <a:pt x="1294" y="88"/>
                    </a:cubicBezTo>
                    <a:cubicBezTo>
                      <a:pt x="1244" y="37"/>
                      <a:pt x="1177" y="10"/>
                      <a:pt x="1106" y="9"/>
                    </a:cubicBez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7"/>
              <p:cNvSpPr/>
              <p:nvPr/>
            </p:nvSpPr>
            <p:spPr>
              <a:xfrm>
                <a:off x="2037200" y="4267525"/>
                <a:ext cx="295075" cy="276425"/>
              </a:xfrm>
              <a:custGeom>
                <a:rect b="b" l="l" r="r" t="t"/>
                <a:pathLst>
                  <a:path extrusionOk="0" h="11057" w="11803">
                    <a:moveTo>
                      <a:pt x="3269" y="1"/>
                    </a:moveTo>
                    <a:cubicBezTo>
                      <a:pt x="3112" y="1"/>
                      <a:pt x="2952" y="57"/>
                      <a:pt x="2824" y="175"/>
                    </a:cubicBezTo>
                    <a:cubicBezTo>
                      <a:pt x="2658" y="329"/>
                      <a:pt x="2639" y="532"/>
                      <a:pt x="2714" y="745"/>
                    </a:cubicBezTo>
                    <a:lnTo>
                      <a:pt x="2962" y="1683"/>
                    </a:lnTo>
                    <a:lnTo>
                      <a:pt x="645" y="1867"/>
                    </a:lnTo>
                    <a:cubicBezTo>
                      <a:pt x="282" y="1881"/>
                      <a:pt x="1" y="2188"/>
                      <a:pt x="16" y="2551"/>
                    </a:cubicBezTo>
                    <a:cubicBezTo>
                      <a:pt x="32" y="2901"/>
                      <a:pt x="319" y="3175"/>
                      <a:pt x="667" y="3175"/>
                    </a:cubicBezTo>
                    <a:cubicBezTo>
                      <a:pt x="670" y="3175"/>
                      <a:pt x="672" y="3175"/>
                      <a:pt x="675" y="3175"/>
                    </a:cubicBezTo>
                    <a:lnTo>
                      <a:pt x="675" y="3175"/>
                    </a:lnTo>
                    <a:lnTo>
                      <a:pt x="511" y="3195"/>
                    </a:lnTo>
                    <a:cubicBezTo>
                      <a:pt x="250" y="3206"/>
                      <a:pt x="59" y="3525"/>
                      <a:pt x="70" y="3787"/>
                    </a:cubicBezTo>
                    <a:lnTo>
                      <a:pt x="73" y="3839"/>
                    </a:lnTo>
                    <a:cubicBezTo>
                      <a:pt x="84" y="4068"/>
                      <a:pt x="250" y="4259"/>
                      <a:pt x="474" y="4298"/>
                    </a:cubicBezTo>
                    <a:cubicBezTo>
                      <a:pt x="771" y="4350"/>
                      <a:pt x="1252" y="4404"/>
                      <a:pt x="1954" y="4404"/>
                    </a:cubicBezTo>
                    <a:cubicBezTo>
                      <a:pt x="2024" y="4404"/>
                      <a:pt x="2097" y="4403"/>
                      <a:pt x="2172" y="4402"/>
                    </a:cubicBezTo>
                    <a:lnTo>
                      <a:pt x="2172" y="4402"/>
                    </a:lnTo>
                    <a:lnTo>
                      <a:pt x="864" y="4492"/>
                    </a:lnTo>
                    <a:cubicBezTo>
                      <a:pt x="635" y="4508"/>
                      <a:pt x="459" y="4703"/>
                      <a:pt x="469" y="4932"/>
                    </a:cubicBezTo>
                    <a:cubicBezTo>
                      <a:pt x="477" y="5157"/>
                      <a:pt x="649" y="5343"/>
                      <a:pt x="873" y="5368"/>
                    </a:cubicBezTo>
                    <a:cubicBezTo>
                      <a:pt x="1148" y="5398"/>
                      <a:pt x="1546" y="5435"/>
                      <a:pt x="1983" y="5461"/>
                    </a:cubicBezTo>
                    <a:lnTo>
                      <a:pt x="1383" y="5476"/>
                    </a:lnTo>
                    <a:cubicBezTo>
                      <a:pt x="981" y="5484"/>
                      <a:pt x="848" y="5995"/>
                      <a:pt x="1152" y="6231"/>
                    </a:cubicBezTo>
                    <a:cubicBezTo>
                      <a:pt x="1245" y="6304"/>
                      <a:pt x="1356" y="6346"/>
                      <a:pt x="1468" y="6380"/>
                    </a:cubicBezTo>
                    <a:cubicBezTo>
                      <a:pt x="1737" y="6462"/>
                      <a:pt x="2016" y="6503"/>
                      <a:pt x="2296" y="6529"/>
                    </a:cubicBezTo>
                    <a:cubicBezTo>
                      <a:pt x="2463" y="6544"/>
                      <a:pt x="2668" y="6584"/>
                      <a:pt x="2851" y="6584"/>
                    </a:cubicBezTo>
                    <a:cubicBezTo>
                      <a:pt x="2902" y="6584"/>
                      <a:pt x="2953" y="6581"/>
                      <a:pt x="3000" y="6573"/>
                    </a:cubicBezTo>
                    <a:cubicBezTo>
                      <a:pt x="3009" y="6571"/>
                      <a:pt x="3019" y="6571"/>
                      <a:pt x="3029" y="6571"/>
                    </a:cubicBezTo>
                    <a:cubicBezTo>
                      <a:pt x="3062" y="6571"/>
                      <a:pt x="3096" y="6578"/>
                      <a:pt x="3134" y="6592"/>
                    </a:cubicBezTo>
                    <a:lnTo>
                      <a:pt x="5335" y="9614"/>
                    </a:lnTo>
                    <a:cubicBezTo>
                      <a:pt x="6047" y="10591"/>
                      <a:pt x="7107" y="11057"/>
                      <a:pt x="8159" y="11057"/>
                    </a:cubicBezTo>
                    <a:cubicBezTo>
                      <a:pt x="9527" y="11057"/>
                      <a:pt x="10881" y="10272"/>
                      <a:pt x="11444" y="8805"/>
                    </a:cubicBezTo>
                    <a:cubicBezTo>
                      <a:pt x="11802" y="7871"/>
                      <a:pt x="11631" y="6818"/>
                      <a:pt x="10995" y="6048"/>
                    </a:cubicBezTo>
                    <a:lnTo>
                      <a:pt x="8586" y="3132"/>
                    </a:lnTo>
                    <a:lnTo>
                      <a:pt x="7164" y="5268"/>
                    </a:lnTo>
                    <a:lnTo>
                      <a:pt x="5414" y="3018"/>
                    </a:lnTo>
                    <a:lnTo>
                      <a:pt x="5413" y="3022"/>
                    </a:lnTo>
                    <a:lnTo>
                      <a:pt x="3829" y="310"/>
                    </a:lnTo>
                    <a:cubicBezTo>
                      <a:pt x="3702" y="108"/>
                      <a:pt x="3487" y="1"/>
                      <a:pt x="3269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7"/>
              <p:cNvSpPr/>
              <p:nvPr/>
            </p:nvSpPr>
            <p:spPr>
              <a:xfrm>
                <a:off x="2036100" y="4266050"/>
                <a:ext cx="297750" cy="279250"/>
              </a:xfrm>
              <a:custGeom>
                <a:rect b="b" l="l" r="r" t="t"/>
                <a:pathLst>
                  <a:path extrusionOk="0" h="11170" w="11910">
                    <a:moveTo>
                      <a:pt x="3311" y="114"/>
                    </a:moveTo>
                    <a:cubicBezTo>
                      <a:pt x="3337" y="114"/>
                      <a:pt x="3364" y="116"/>
                      <a:pt x="3391" y="120"/>
                    </a:cubicBezTo>
                    <a:cubicBezTo>
                      <a:pt x="3570" y="145"/>
                      <a:pt x="3728" y="245"/>
                      <a:pt x="3822" y="396"/>
                    </a:cubicBezTo>
                    <a:lnTo>
                      <a:pt x="5406" y="3108"/>
                    </a:lnTo>
                    <a:cubicBezTo>
                      <a:pt x="5409" y="3114"/>
                      <a:pt x="5414" y="3119"/>
                      <a:pt x="5420" y="3123"/>
                    </a:cubicBezTo>
                    <a:lnTo>
                      <a:pt x="7163" y="5361"/>
                    </a:lnTo>
                    <a:cubicBezTo>
                      <a:pt x="7172" y="5372"/>
                      <a:pt x="7188" y="5382"/>
                      <a:pt x="7203" y="5382"/>
                    </a:cubicBezTo>
                    <a:cubicBezTo>
                      <a:pt x="7204" y="5382"/>
                      <a:pt x="7206" y="5382"/>
                      <a:pt x="7207" y="5381"/>
                    </a:cubicBezTo>
                    <a:cubicBezTo>
                      <a:pt x="7226" y="5380"/>
                      <a:pt x="7242" y="5371"/>
                      <a:pt x="7252" y="5356"/>
                    </a:cubicBezTo>
                    <a:lnTo>
                      <a:pt x="8633" y="3282"/>
                    </a:lnTo>
                    <a:lnTo>
                      <a:pt x="10994" y="6141"/>
                    </a:lnTo>
                    <a:cubicBezTo>
                      <a:pt x="11617" y="6896"/>
                      <a:pt x="11786" y="7930"/>
                      <a:pt x="11435" y="8842"/>
                    </a:cubicBezTo>
                    <a:cubicBezTo>
                      <a:pt x="10977" y="10042"/>
                      <a:pt x="9940" y="10860"/>
                      <a:pt x="8665" y="11028"/>
                    </a:cubicBezTo>
                    <a:cubicBezTo>
                      <a:pt x="8507" y="11049"/>
                      <a:pt x="8349" y="11060"/>
                      <a:pt x="8192" y="11060"/>
                    </a:cubicBezTo>
                    <a:cubicBezTo>
                      <a:pt x="7096" y="11060"/>
                      <a:pt x="6084" y="10548"/>
                      <a:pt x="5422" y="9638"/>
                    </a:cubicBezTo>
                    <a:lnTo>
                      <a:pt x="3221" y="6616"/>
                    </a:lnTo>
                    <a:cubicBezTo>
                      <a:pt x="3215" y="6607"/>
                      <a:pt x="3207" y="6601"/>
                      <a:pt x="3196" y="6597"/>
                    </a:cubicBezTo>
                    <a:cubicBezTo>
                      <a:pt x="3154" y="6580"/>
                      <a:pt x="3112" y="6573"/>
                      <a:pt x="3075" y="6573"/>
                    </a:cubicBezTo>
                    <a:cubicBezTo>
                      <a:pt x="3061" y="6573"/>
                      <a:pt x="3049" y="6574"/>
                      <a:pt x="3035" y="6575"/>
                    </a:cubicBezTo>
                    <a:cubicBezTo>
                      <a:pt x="2992" y="6583"/>
                      <a:pt x="2944" y="6586"/>
                      <a:pt x="2894" y="6586"/>
                    </a:cubicBezTo>
                    <a:cubicBezTo>
                      <a:pt x="2777" y="6586"/>
                      <a:pt x="2649" y="6568"/>
                      <a:pt x="2532" y="6553"/>
                    </a:cubicBezTo>
                    <a:cubicBezTo>
                      <a:pt x="2468" y="6545"/>
                      <a:pt x="2403" y="6535"/>
                      <a:pt x="2345" y="6530"/>
                    </a:cubicBezTo>
                    <a:cubicBezTo>
                      <a:pt x="2022" y="6501"/>
                      <a:pt x="1760" y="6454"/>
                      <a:pt x="1529" y="6384"/>
                    </a:cubicBezTo>
                    <a:cubicBezTo>
                      <a:pt x="1430" y="6356"/>
                      <a:pt x="1318" y="6315"/>
                      <a:pt x="1230" y="6247"/>
                    </a:cubicBezTo>
                    <a:cubicBezTo>
                      <a:pt x="1101" y="6147"/>
                      <a:pt x="1052" y="5982"/>
                      <a:pt x="1104" y="5827"/>
                    </a:cubicBezTo>
                    <a:cubicBezTo>
                      <a:pt x="1152" y="5681"/>
                      <a:pt x="1274" y="5593"/>
                      <a:pt x="1428" y="5589"/>
                    </a:cubicBezTo>
                    <a:lnTo>
                      <a:pt x="2028" y="5574"/>
                    </a:lnTo>
                    <a:cubicBezTo>
                      <a:pt x="2056" y="5573"/>
                      <a:pt x="2081" y="5549"/>
                      <a:pt x="2081" y="5520"/>
                    </a:cubicBezTo>
                    <a:cubicBezTo>
                      <a:pt x="2081" y="5490"/>
                      <a:pt x="2059" y="5465"/>
                      <a:pt x="2029" y="5464"/>
                    </a:cubicBezTo>
                    <a:cubicBezTo>
                      <a:pt x="1580" y="5438"/>
                      <a:pt x="1179" y="5400"/>
                      <a:pt x="923" y="5371"/>
                    </a:cubicBezTo>
                    <a:cubicBezTo>
                      <a:pt x="724" y="5349"/>
                      <a:pt x="574" y="5188"/>
                      <a:pt x="567" y="4988"/>
                    </a:cubicBezTo>
                    <a:cubicBezTo>
                      <a:pt x="560" y="4787"/>
                      <a:pt x="711" y="4620"/>
                      <a:pt x="912" y="4605"/>
                    </a:cubicBezTo>
                    <a:lnTo>
                      <a:pt x="2220" y="4515"/>
                    </a:lnTo>
                    <a:cubicBezTo>
                      <a:pt x="2248" y="4512"/>
                      <a:pt x="2272" y="4488"/>
                      <a:pt x="2271" y="4458"/>
                    </a:cubicBezTo>
                    <a:cubicBezTo>
                      <a:pt x="2270" y="4428"/>
                      <a:pt x="2244" y="4408"/>
                      <a:pt x="2215" y="4405"/>
                    </a:cubicBezTo>
                    <a:cubicBezTo>
                      <a:pt x="2137" y="4406"/>
                      <a:pt x="2062" y="4407"/>
                      <a:pt x="1989" y="4407"/>
                    </a:cubicBezTo>
                    <a:cubicBezTo>
                      <a:pt x="1288" y="4407"/>
                      <a:pt x="811" y="4351"/>
                      <a:pt x="527" y="4302"/>
                    </a:cubicBezTo>
                    <a:cubicBezTo>
                      <a:pt x="327" y="4267"/>
                      <a:pt x="180" y="4101"/>
                      <a:pt x="171" y="3896"/>
                    </a:cubicBezTo>
                    <a:lnTo>
                      <a:pt x="169" y="3844"/>
                    </a:lnTo>
                    <a:cubicBezTo>
                      <a:pt x="159" y="3609"/>
                      <a:pt x="330" y="3318"/>
                      <a:pt x="561" y="3308"/>
                    </a:cubicBezTo>
                    <a:lnTo>
                      <a:pt x="725" y="3289"/>
                    </a:lnTo>
                    <a:cubicBezTo>
                      <a:pt x="753" y="3285"/>
                      <a:pt x="774" y="3259"/>
                      <a:pt x="773" y="3230"/>
                    </a:cubicBezTo>
                    <a:cubicBezTo>
                      <a:pt x="772" y="3201"/>
                      <a:pt x="747" y="3178"/>
                      <a:pt x="719" y="3178"/>
                    </a:cubicBezTo>
                    <a:lnTo>
                      <a:pt x="712" y="3178"/>
                    </a:lnTo>
                    <a:cubicBezTo>
                      <a:pt x="390" y="3178"/>
                      <a:pt x="129" y="2928"/>
                      <a:pt x="114" y="2606"/>
                    </a:cubicBezTo>
                    <a:cubicBezTo>
                      <a:pt x="108" y="2445"/>
                      <a:pt x="164" y="2291"/>
                      <a:pt x="273" y="2174"/>
                    </a:cubicBezTo>
                    <a:cubicBezTo>
                      <a:pt x="382" y="2054"/>
                      <a:pt x="529" y="1985"/>
                      <a:pt x="693" y="1978"/>
                    </a:cubicBezTo>
                    <a:lnTo>
                      <a:pt x="3010" y="1795"/>
                    </a:lnTo>
                    <a:cubicBezTo>
                      <a:pt x="3025" y="1793"/>
                      <a:pt x="3041" y="1784"/>
                      <a:pt x="3050" y="1771"/>
                    </a:cubicBezTo>
                    <a:cubicBezTo>
                      <a:pt x="3059" y="1758"/>
                      <a:pt x="3061" y="1741"/>
                      <a:pt x="3057" y="1725"/>
                    </a:cubicBezTo>
                    <a:lnTo>
                      <a:pt x="2807" y="784"/>
                    </a:lnTo>
                    <a:cubicBezTo>
                      <a:pt x="2730" y="573"/>
                      <a:pt x="2764" y="401"/>
                      <a:pt x="2902" y="274"/>
                    </a:cubicBezTo>
                    <a:cubicBezTo>
                      <a:pt x="3014" y="170"/>
                      <a:pt x="3160" y="114"/>
                      <a:pt x="3311" y="114"/>
                    </a:cubicBezTo>
                    <a:close/>
                    <a:moveTo>
                      <a:pt x="3317" y="0"/>
                    </a:moveTo>
                    <a:cubicBezTo>
                      <a:pt x="3139" y="0"/>
                      <a:pt x="2968" y="66"/>
                      <a:pt x="2835" y="188"/>
                    </a:cubicBezTo>
                    <a:cubicBezTo>
                      <a:pt x="2662" y="347"/>
                      <a:pt x="2619" y="563"/>
                      <a:pt x="2709" y="812"/>
                    </a:cubicBezTo>
                    <a:lnTo>
                      <a:pt x="2940" y="1687"/>
                    </a:lnTo>
                    <a:lnTo>
                      <a:pt x="690" y="1865"/>
                    </a:lnTo>
                    <a:cubicBezTo>
                      <a:pt x="501" y="1874"/>
                      <a:pt x="325" y="1956"/>
                      <a:pt x="196" y="2096"/>
                    </a:cubicBezTo>
                    <a:cubicBezTo>
                      <a:pt x="67" y="2236"/>
                      <a:pt x="1" y="2417"/>
                      <a:pt x="9" y="2607"/>
                    </a:cubicBezTo>
                    <a:cubicBezTo>
                      <a:pt x="21" y="2885"/>
                      <a:pt x="190" y="3118"/>
                      <a:pt x="427" y="3224"/>
                    </a:cubicBezTo>
                    <a:cubicBezTo>
                      <a:pt x="202" y="3315"/>
                      <a:pt x="54" y="3601"/>
                      <a:pt x="64" y="3845"/>
                    </a:cubicBezTo>
                    <a:lnTo>
                      <a:pt x="66" y="3897"/>
                    </a:lnTo>
                    <a:cubicBezTo>
                      <a:pt x="78" y="4154"/>
                      <a:pt x="261" y="4363"/>
                      <a:pt x="513" y="4407"/>
                    </a:cubicBezTo>
                    <a:cubicBezTo>
                      <a:pt x="657" y="4433"/>
                      <a:pt x="850" y="4459"/>
                      <a:pt x="1097" y="4480"/>
                    </a:cubicBezTo>
                    <a:lnTo>
                      <a:pt x="908" y="4493"/>
                    </a:lnTo>
                    <a:cubicBezTo>
                      <a:pt x="648" y="4511"/>
                      <a:pt x="451" y="4729"/>
                      <a:pt x="461" y="4989"/>
                    </a:cubicBezTo>
                    <a:cubicBezTo>
                      <a:pt x="470" y="5240"/>
                      <a:pt x="664" y="5450"/>
                      <a:pt x="913" y="5477"/>
                    </a:cubicBezTo>
                    <a:cubicBezTo>
                      <a:pt x="1009" y="5487"/>
                      <a:pt x="1124" y="5501"/>
                      <a:pt x="1254" y="5512"/>
                    </a:cubicBezTo>
                    <a:cubicBezTo>
                      <a:pt x="1136" y="5563"/>
                      <a:pt x="1046" y="5658"/>
                      <a:pt x="1003" y="5788"/>
                    </a:cubicBezTo>
                    <a:cubicBezTo>
                      <a:pt x="937" y="5988"/>
                      <a:pt x="1000" y="6200"/>
                      <a:pt x="1165" y="6330"/>
                    </a:cubicBezTo>
                    <a:cubicBezTo>
                      <a:pt x="1268" y="6410"/>
                      <a:pt x="1391" y="6454"/>
                      <a:pt x="1498" y="6487"/>
                    </a:cubicBezTo>
                    <a:cubicBezTo>
                      <a:pt x="1738" y="6559"/>
                      <a:pt x="2006" y="6607"/>
                      <a:pt x="2338" y="6638"/>
                    </a:cubicBezTo>
                    <a:cubicBezTo>
                      <a:pt x="2395" y="6643"/>
                      <a:pt x="2456" y="6652"/>
                      <a:pt x="2520" y="6660"/>
                    </a:cubicBezTo>
                    <a:cubicBezTo>
                      <a:pt x="2642" y="6677"/>
                      <a:pt x="2775" y="6694"/>
                      <a:pt x="2899" y="6694"/>
                    </a:cubicBezTo>
                    <a:cubicBezTo>
                      <a:pt x="2953" y="6694"/>
                      <a:pt x="3006" y="6691"/>
                      <a:pt x="3055" y="6683"/>
                    </a:cubicBezTo>
                    <a:cubicBezTo>
                      <a:pt x="3063" y="6681"/>
                      <a:pt x="3071" y="6680"/>
                      <a:pt x="3080" y="6680"/>
                    </a:cubicBezTo>
                    <a:cubicBezTo>
                      <a:pt x="3099" y="6680"/>
                      <a:pt x="3121" y="6685"/>
                      <a:pt x="3144" y="6693"/>
                    </a:cubicBezTo>
                    <a:lnTo>
                      <a:pt x="5336" y="9703"/>
                    </a:lnTo>
                    <a:cubicBezTo>
                      <a:pt x="6019" y="10642"/>
                      <a:pt x="7062" y="11169"/>
                      <a:pt x="8195" y="11169"/>
                    </a:cubicBezTo>
                    <a:cubicBezTo>
                      <a:pt x="8356" y="11169"/>
                      <a:pt x="8519" y="11160"/>
                      <a:pt x="8687" y="11133"/>
                    </a:cubicBezTo>
                    <a:cubicBezTo>
                      <a:pt x="10002" y="10960"/>
                      <a:pt x="11071" y="10116"/>
                      <a:pt x="11545" y="8878"/>
                    </a:cubicBezTo>
                    <a:cubicBezTo>
                      <a:pt x="11910" y="7929"/>
                      <a:pt x="11733" y="6851"/>
                      <a:pt x="11087" y="6067"/>
                    </a:cubicBezTo>
                    <a:lnTo>
                      <a:pt x="8679" y="3151"/>
                    </a:lnTo>
                    <a:cubicBezTo>
                      <a:pt x="8667" y="3139"/>
                      <a:pt x="8651" y="3131"/>
                      <a:pt x="8636" y="3131"/>
                    </a:cubicBezTo>
                    <a:cubicBezTo>
                      <a:pt x="8635" y="3131"/>
                      <a:pt x="8634" y="3131"/>
                      <a:pt x="8633" y="3131"/>
                    </a:cubicBezTo>
                    <a:cubicBezTo>
                      <a:pt x="8617" y="3134"/>
                      <a:pt x="8600" y="3142"/>
                      <a:pt x="8591" y="3156"/>
                    </a:cubicBezTo>
                    <a:lnTo>
                      <a:pt x="7210" y="5230"/>
                    </a:lnTo>
                    <a:lnTo>
                      <a:pt x="5504" y="3040"/>
                    </a:lnTo>
                    <a:cubicBezTo>
                      <a:pt x="5503" y="3037"/>
                      <a:pt x="5502" y="3035"/>
                      <a:pt x="5499" y="3033"/>
                    </a:cubicBezTo>
                    <a:lnTo>
                      <a:pt x="3923" y="335"/>
                    </a:lnTo>
                    <a:cubicBezTo>
                      <a:pt x="3811" y="155"/>
                      <a:pt x="3625" y="36"/>
                      <a:pt x="3413" y="7"/>
                    </a:cubicBezTo>
                    <a:cubicBezTo>
                      <a:pt x="3381" y="2"/>
                      <a:pt x="334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7"/>
              <p:cNvSpPr/>
              <p:nvPr/>
            </p:nvSpPr>
            <p:spPr>
              <a:xfrm>
                <a:off x="2050525" y="4345950"/>
                <a:ext cx="52975" cy="875"/>
              </a:xfrm>
              <a:custGeom>
                <a:rect b="b" l="l" r="r" t="t"/>
                <a:pathLst>
                  <a:path extrusionOk="0" h="35" w="2119">
                    <a:moveTo>
                      <a:pt x="2118" y="1"/>
                    </a:moveTo>
                    <a:lnTo>
                      <a:pt x="1" y="34"/>
                    </a:lnTo>
                  </a:path>
                </a:pathLst>
              </a:custGeom>
              <a:solidFill>
                <a:srgbClr val="FFC7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7"/>
              <p:cNvSpPr/>
              <p:nvPr/>
            </p:nvSpPr>
            <p:spPr>
              <a:xfrm>
                <a:off x="2049150" y="4344550"/>
                <a:ext cx="55700" cy="3650"/>
              </a:xfrm>
              <a:custGeom>
                <a:rect b="b" l="l" r="r" t="t"/>
                <a:pathLst>
                  <a:path extrusionOk="0" h="146" w="2228">
                    <a:moveTo>
                      <a:pt x="2173" y="1"/>
                    </a:moveTo>
                    <a:cubicBezTo>
                      <a:pt x="2172" y="1"/>
                      <a:pt x="2172" y="1"/>
                      <a:pt x="2171" y="1"/>
                    </a:cubicBezTo>
                    <a:lnTo>
                      <a:pt x="56" y="35"/>
                    </a:lnTo>
                    <a:cubicBezTo>
                      <a:pt x="24" y="35"/>
                      <a:pt x="1" y="61"/>
                      <a:pt x="1" y="91"/>
                    </a:cubicBezTo>
                    <a:cubicBezTo>
                      <a:pt x="1" y="120"/>
                      <a:pt x="26" y="145"/>
                      <a:pt x="56" y="145"/>
                    </a:cubicBezTo>
                    <a:lnTo>
                      <a:pt x="2172" y="112"/>
                    </a:lnTo>
                    <a:cubicBezTo>
                      <a:pt x="2204" y="112"/>
                      <a:pt x="2227" y="86"/>
                      <a:pt x="2227" y="56"/>
                    </a:cubicBezTo>
                    <a:cubicBezTo>
                      <a:pt x="2227" y="25"/>
                      <a:pt x="2200" y="1"/>
                      <a:pt x="2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7"/>
              <p:cNvSpPr/>
              <p:nvPr/>
            </p:nvSpPr>
            <p:spPr>
              <a:xfrm>
                <a:off x="2063425" y="4377425"/>
                <a:ext cx="40250" cy="175"/>
              </a:xfrm>
              <a:custGeom>
                <a:rect b="b" l="l" r="r" t="t"/>
                <a:pathLst>
                  <a:path extrusionOk="0" h="7" w="1610">
                    <a:moveTo>
                      <a:pt x="1609" y="1"/>
                    </a:moveTo>
                    <a:lnTo>
                      <a:pt x="1" y="7"/>
                    </a:lnTo>
                  </a:path>
                </a:pathLst>
              </a:custGeom>
              <a:solidFill>
                <a:srgbClr val="FFC7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7"/>
              <p:cNvSpPr/>
              <p:nvPr/>
            </p:nvSpPr>
            <p:spPr>
              <a:xfrm>
                <a:off x="2062050" y="4376050"/>
                <a:ext cx="43025" cy="2900"/>
              </a:xfrm>
              <a:custGeom>
                <a:rect b="b" l="l" r="r" t="t"/>
                <a:pathLst>
                  <a:path extrusionOk="0" h="116" w="1721">
                    <a:moveTo>
                      <a:pt x="1665" y="1"/>
                    </a:moveTo>
                    <a:lnTo>
                      <a:pt x="56" y="7"/>
                    </a:lnTo>
                    <a:cubicBezTo>
                      <a:pt x="26" y="7"/>
                      <a:pt x="1" y="32"/>
                      <a:pt x="1" y="62"/>
                    </a:cubicBezTo>
                    <a:cubicBezTo>
                      <a:pt x="1" y="92"/>
                      <a:pt x="26" y="116"/>
                      <a:pt x="56" y="116"/>
                    </a:cubicBezTo>
                    <a:lnTo>
                      <a:pt x="1665" y="110"/>
                    </a:lnTo>
                    <a:cubicBezTo>
                      <a:pt x="1695" y="110"/>
                      <a:pt x="1720" y="85"/>
                      <a:pt x="1720" y="56"/>
                    </a:cubicBezTo>
                    <a:cubicBezTo>
                      <a:pt x="1720" y="26"/>
                      <a:pt x="1695" y="1"/>
                      <a:pt x="16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7"/>
              <p:cNvSpPr/>
              <p:nvPr/>
            </p:nvSpPr>
            <p:spPr>
              <a:xfrm>
                <a:off x="2070925" y="4403575"/>
                <a:ext cx="31200" cy="925"/>
              </a:xfrm>
              <a:custGeom>
                <a:rect b="b" l="l" r="r" t="t"/>
                <a:pathLst>
                  <a:path extrusionOk="0" h="37" w="1248">
                    <a:moveTo>
                      <a:pt x="1247" y="3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C7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7"/>
              <p:cNvSpPr/>
              <p:nvPr/>
            </p:nvSpPr>
            <p:spPr>
              <a:xfrm>
                <a:off x="2069525" y="4402225"/>
                <a:ext cx="34000" cy="3625"/>
              </a:xfrm>
              <a:custGeom>
                <a:rect b="b" l="l" r="r" t="t"/>
                <a:pathLst>
                  <a:path extrusionOk="0" h="145" w="1360">
                    <a:moveTo>
                      <a:pt x="54" y="1"/>
                    </a:moveTo>
                    <a:cubicBezTo>
                      <a:pt x="26" y="1"/>
                      <a:pt x="3" y="25"/>
                      <a:pt x="2" y="54"/>
                    </a:cubicBezTo>
                    <a:cubicBezTo>
                      <a:pt x="1" y="84"/>
                      <a:pt x="26" y="108"/>
                      <a:pt x="55" y="110"/>
                    </a:cubicBezTo>
                    <a:lnTo>
                      <a:pt x="1302" y="144"/>
                    </a:lnTo>
                    <a:lnTo>
                      <a:pt x="1303" y="144"/>
                    </a:lnTo>
                    <a:cubicBezTo>
                      <a:pt x="1332" y="144"/>
                      <a:pt x="1356" y="121"/>
                      <a:pt x="1357" y="91"/>
                    </a:cubicBezTo>
                    <a:cubicBezTo>
                      <a:pt x="1359" y="62"/>
                      <a:pt x="1334" y="37"/>
                      <a:pt x="1304" y="36"/>
                    </a:cubicBezTo>
                    <a:lnTo>
                      <a:pt x="58" y="1"/>
                    </a:lnTo>
                    <a:cubicBezTo>
                      <a:pt x="57" y="1"/>
                      <a:pt x="55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7"/>
              <p:cNvSpPr/>
              <p:nvPr/>
            </p:nvSpPr>
            <p:spPr>
              <a:xfrm>
                <a:off x="2209075" y="4390075"/>
                <a:ext cx="37925" cy="50375"/>
              </a:xfrm>
              <a:custGeom>
                <a:rect b="b" l="l" r="r" t="t"/>
                <a:pathLst>
                  <a:path extrusionOk="0" h="2015" w="1517">
                    <a:moveTo>
                      <a:pt x="1" y="0"/>
                    </a:moveTo>
                    <a:lnTo>
                      <a:pt x="1516" y="2014"/>
                    </a:lnTo>
                  </a:path>
                </a:pathLst>
              </a:custGeom>
              <a:solidFill>
                <a:srgbClr val="00ED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7"/>
              <p:cNvSpPr/>
              <p:nvPr/>
            </p:nvSpPr>
            <p:spPr>
              <a:xfrm>
                <a:off x="2207500" y="4388700"/>
                <a:ext cx="41025" cy="53125"/>
              </a:xfrm>
              <a:custGeom>
                <a:rect b="b" l="l" r="r" t="t"/>
                <a:pathLst>
                  <a:path extrusionOk="0" h="2125" w="1641">
                    <a:moveTo>
                      <a:pt x="62" y="0"/>
                    </a:moveTo>
                    <a:cubicBezTo>
                      <a:pt x="50" y="0"/>
                      <a:pt x="39" y="4"/>
                      <a:pt x="29" y="11"/>
                    </a:cubicBezTo>
                    <a:cubicBezTo>
                      <a:pt x="6" y="29"/>
                      <a:pt x="1" y="63"/>
                      <a:pt x="18" y="87"/>
                    </a:cubicBezTo>
                    <a:lnTo>
                      <a:pt x="1534" y="2103"/>
                    </a:lnTo>
                    <a:cubicBezTo>
                      <a:pt x="1545" y="2116"/>
                      <a:pt x="1562" y="2124"/>
                      <a:pt x="1579" y="2124"/>
                    </a:cubicBezTo>
                    <a:cubicBezTo>
                      <a:pt x="1590" y="2124"/>
                      <a:pt x="1602" y="2121"/>
                      <a:pt x="1611" y="2112"/>
                    </a:cubicBezTo>
                    <a:cubicBezTo>
                      <a:pt x="1635" y="2094"/>
                      <a:pt x="1640" y="2060"/>
                      <a:pt x="1622" y="2036"/>
                    </a:cubicBezTo>
                    <a:lnTo>
                      <a:pt x="105" y="22"/>
                    </a:lnTo>
                    <a:cubicBezTo>
                      <a:pt x="94" y="8"/>
                      <a:pt x="78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7"/>
              <p:cNvSpPr/>
              <p:nvPr/>
            </p:nvSpPr>
            <p:spPr>
              <a:xfrm>
                <a:off x="2101725" y="4309575"/>
                <a:ext cx="23200" cy="675"/>
              </a:xfrm>
              <a:custGeom>
                <a:rect b="b" l="l" r="r" t="t"/>
                <a:pathLst>
                  <a:path extrusionOk="0" h="27" w="928">
                    <a:moveTo>
                      <a:pt x="927" y="1"/>
                    </a:moveTo>
                    <a:lnTo>
                      <a:pt x="1" y="27"/>
                    </a:lnTo>
                  </a:path>
                </a:pathLst>
              </a:custGeom>
              <a:solidFill>
                <a:srgbClr val="FFC7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7"/>
              <p:cNvSpPr/>
              <p:nvPr/>
            </p:nvSpPr>
            <p:spPr>
              <a:xfrm>
                <a:off x="2100325" y="4308200"/>
                <a:ext cx="26025" cy="3425"/>
              </a:xfrm>
              <a:custGeom>
                <a:rect b="b" l="l" r="r" t="t"/>
                <a:pathLst>
                  <a:path extrusionOk="0" h="137" w="1041">
                    <a:moveTo>
                      <a:pt x="985" y="1"/>
                    </a:moveTo>
                    <a:cubicBezTo>
                      <a:pt x="985" y="1"/>
                      <a:pt x="984" y="1"/>
                      <a:pt x="983" y="1"/>
                    </a:cubicBezTo>
                    <a:lnTo>
                      <a:pt x="55" y="27"/>
                    </a:lnTo>
                    <a:cubicBezTo>
                      <a:pt x="25" y="28"/>
                      <a:pt x="0" y="54"/>
                      <a:pt x="3" y="84"/>
                    </a:cubicBezTo>
                    <a:cubicBezTo>
                      <a:pt x="3" y="114"/>
                      <a:pt x="27" y="137"/>
                      <a:pt x="57" y="137"/>
                    </a:cubicBezTo>
                    <a:lnTo>
                      <a:pt x="58" y="137"/>
                    </a:lnTo>
                    <a:lnTo>
                      <a:pt x="985" y="111"/>
                    </a:lnTo>
                    <a:cubicBezTo>
                      <a:pt x="1015" y="110"/>
                      <a:pt x="1040" y="84"/>
                      <a:pt x="1038" y="54"/>
                    </a:cubicBezTo>
                    <a:cubicBezTo>
                      <a:pt x="1038" y="25"/>
                      <a:pt x="1015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7"/>
              <p:cNvSpPr/>
              <p:nvPr/>
            </p:nvSpPr>
            <p:spPr>
              <a:xfrm>
                <a:off x="1748550" y="4145800"/>
                <a:ext cx="165425" cy="440475"/>
              </a:xfrm>
              <a:custGeom>
                <a:rect b="b" l="l" r="r" t="t"/>
                <a:pathLst>
                  <a:path extrusionOk="0" h="17619" w="6617">
                    <a:moveTo>
                      <a:pt x="3297" y="0"/>
                    </a:moveTo>
                    <a:cubicBezTo>
                      <a:pt x="2901" y="0"/>
                      <a:pt x="2644" y="476"/>
                      <a:pt x="2753" y="934"/>
                    </a:cubicBezTo>
                    <a:lnTo>
                      <a:pt x="3105" y="2393"/>
                    </a:lnTo>
                    <a:cubicBezTo>
                      <a:pt x="2420" y="2666"/>
                      <a:pt x="1024" y="4187"/>
                      <a:pt x="936" y="4744"/>
                    </a:cubicBezTo>
                    <a:cubicBezTo>
                      <a:pt x="878" y="5117"/>
                      <a:pt x="925" y="5510"/>
                      <a:pt x="1090" y="5875"/>
                    </a:cubicBezTo>
                    <a:lnTo>
                      <a:pt x="1555" y="6910"/>
                    </a:lnTo>
                    <a:cubicBezTo>
                      <a:pt x="1555" y="6910"/>
                      <a:pt x="981" y="10535"/>
                      <a:pt x="875" y="11219"/>
                    </a:cubicBezTo>
                    <a:cubicBezTo>
                      <a:pt x="551" y="13342"/>
                      <a:pt x="0" y="16231"/>
                      <a:pt x="2416" y="17379"/>
                    </a:cubicBezTo>
                    <a:cubicBezTo>
                      <a:pt x="2747" y="17536"/>
                      <a:pt x="3118" y="17618"/>
                      <a:pt x="3486" y="17618"/>
                    </a:cubicBezTo>
                    <a:cubicBezTo>
                      <a:pt x="4002" y="17618"/>
                      <a:pt x="4511" y="17457"/>
                      <a:pt x="4894" y="17114"/>
                    </a:cubicBezTo>
                    <a:cubicBezTo>
                      <a:pt x="5683" y="16412"/>
                      <a:pt x="5812" y="15192"/>
                      <a:pt x="5835" y="14199"/>
                    </a:cubicBezTo>
                    <a:lnTo>
                      <a:pt x="5791" y="7684"/>
                    </a:lnTo>
                    <a:cubicBezTo>
                      <a:pt x="5791" y="7684"/>
                      <a:pt x="6616" y="5210"/>
                      <a:pt x="5164" y="3558"/>
                    </a:cubicBezTo>
                    <a:cubicBezTo>
                      <a:pt x="4983" y="3351"/>
                      <a:pt x="4092" y="784"/>
                      <a:pt x="4092" y="784"/>
                    </a:cubicBezTo>
                    <a:cubicBezTo>
                      <a:pt x="3839" y="226"/>
                      <a:pt x="3578" y="3"/>
                      <a:pt x="3303" y="0"/>
                    </a:cubicBezTo>
                    <a:cubicBezTo>
                      <a:pt x="3301" y="0"/>
                      <a:pt x="3299" y="0"/>
                      <a:pt x="329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7"/>
              <p:cNvSpPr/>
              <p:nvPr/>
            </p:nvSpPr>
            <p:spPr>
              <a:xfrm>
                <a:off x="1749375" y="4144400"/>
                <a:ext cx="164550" cy="443225"/>
              </a:xfrm>
              <a:custGeom>
                <a:rect b="b" l="l" r="r" t="t"/>
                <a:pathLst>
                  <a:path extrusionOk="0" h="17729" w="6582">
                    <a:moveTo>
                      <a:pt x="3268" y="109"/>
                    </a:moveTo>
                    <a:cubicBezTo>
                      <a:pt x="3538" y="113"/>
                      <a:pt x="3780" y="358"/>
                      <a:pt x="4006" y="856"/>
                    </a:cubicBezTo>
                    <a:cubicBezTo>
                      <a:pt x="4099" y="1120"/>
                      <a:pt x="4905" y="3439"/>
                      <a:pt x="5088" y="3648"/>
                    </a:cubicBezTo>
                    <a:cubicBezTo>
                      <a:pt x="6502" y="5259"/>
                      <a:pt x="5712" y="7698"/>
                      <a:pt x="5704" y="7721"/>
                    </a:cubicBezTo>
                    <a:cubicBezTo>
                      <a:pt x="5703" y="7729"/>
                      <a:pt x="5702" y="7733"/>
                      <a:pt x="5702" y="7740"/>
                    </a:cubicBezTo>
                    <a:lnTo>
                      <a:pt x="5747" y="14253"/>
                    </a:lnTo>
                    <a:cubicBezTo>
                      <a:pt x="5725" y="15230"/>
                      <a:pt x="5599" y="16439"/>
                      <a:pt x="4825" y="17129"/>
                    </a:cubicBezTo>
                    <a:cubicBezTo>
                      <a:pt x="4463" y="17450"/>
                      <a:pt x="3963" y="17617"/>
                      <a:pt x="3445" y="17617"/>
                    </a:cubicBezTo>
                    <a:cubicBezTo>
                      <a:pt x="3095" y="17617"/>
                      <a:pt x="2737" y="17541"/>
                      <a:pt x="2407" y="17385"/>
                    </a:cubicBezTo>
                    <a:cubicBezTo>
                      <a:pt x="121" y="16299"/>
                      <a:pt x="530" y="13655"/>
                      <a:pt x="858" y="11532"/>
                    </a:cubicBezTo>
                    <a:lnTo>
                      <a:pt x="897" y="11283"/>
                    </a:lnTo>
                    <a:cubicBezTo>
                      <a:pt x="1000" y="10606"/>
                      <a:pt x="1571" y="7009"/>
                      <a:pt x="1575" y="6973"/>
                    </a:cubicBezTo>
                    <a:cubicBezTo>
                      <a:pt x="1578" y="6963"/>
                      <a:pt x="1575" y="6951"/>
                      <a:pt x="1572" y="6942"/>
                    </a:cubicBezTo>
                    <a:lnTo>
                      <a:pt x="1106" y="5908"/>
                    </a:lnTo>
                    <a:cubicBezTo>
                      <a:pt x="951" y="5562"/>
                      <a:pt x="899" y="5182"/>
                      <a:pt x="958" y="4808"/>
                    </a:cubicBezTo>
                    <a:cubicBezTo>
                      <a:pt x="1041" y="4269"/>
                      <a:pt x="2438" y="2759"/>
                      <a:pt x="3092" y="2499"/>
                    </a:cubicBezTo>
                    <a:cubicBezTo>
                      <a:pt x="3118" y="2489"/>
                      <a:pt x="3132" y="2463"/>
                      <a:pt x="3125" y="2436"/>
                    </a:cubicBezTo>
                    <a:lnTo>
                      <a:pt x="2774" y="976"/>
                    </a:lnTo>
                    <a:cubicBezTo>
                      <a:pt x="2714" y="732"/>
                      <a:pt x="2766" y="471"/>
                      <a:pt x="2906" y="295"/>
                    </a:cubicBezTo>
                    <a:cubicBezTo>
                      <a:pt x="3001" y="176"/>
                      <a:pt x="3128" y="111"/>
                      <a:pt x="3264" y="111"/>
                    </a:cubicBezTo>
                    <a:cubicBezTo>
                      <a:pt x="3267" y="111"/>
                      <a:pt x="3268" y="111"/>
                      <a:pt x="3268" y="109"/>
                    </a:cubicBezTo>
                    <a:close/>
                    <a:moveTo>
                      <a:pt x="3270" y="0"/>
                    </a:moveTo>
                    <a:cubicBezTo>
                      <a:pt x="3098" y="3"/>
                      <a:pt x="2938" y="78"/>
                      <a:pt x="2820" y="226"/>
                    </a:cubicBezTo>
                    <a:cubicBezTo>
                      <a:pt x="2659" y="429"/>
                      <a:pt x="2601" y="726"/>
                      <a:pt x="2667" y="1002"/>
                    </a:cubicBezTo>
                    <a:lnTo>
                      <a:pt x="3009" y="2416"/>
                    </a:lnTo>
                    <a:cubicBezTo>
                      <a:pt x="2301" y="2736"/>
                      <a:pt x="938" y="4228"/>
                      <a:pt x="850" y="4791"/>
                    </a:cubicBezTo>
                    <a:cubicBezTo>
                      <a:pt x="788" y="5187"/>
                      <a:pt x="842" y="5588"/>
                      <a:pt x="1007" y="5953"/>
                    </a:cubicBezTo>
                    <a:lnTo>
                      <a:pt x="1467" y="6972"/>
                    </a:lnTo>
                    <a:cubicBezTo>
                      <a:pt x="1423" y="7237"/>
                      <a:pt x="889" y="10613"/>
                      <a:pt x="789" y="11265"/>
                    </a:cubicBezTo>
                    <a:lnTo>
                      <a:pt x="751" y="11515"/>
                    </a:lnTo>
                    <a:cubicBezTo>
                      <a:pt x="435" y="13561"/>
                      <a:pt x="0" y="16364"/>
                      <a:pt x="2361" y="17485"/>
                    </a:cubicBezTo>
                    <a:cubicBezTo>
                      <a:pt x="2705" y="17649"/>
                      <a:pt x="3080" y="17729"/>
                      <a:pt x="3446" y="17729"/>
                    </a:cubicBezTo>
                    <a:cubicBezTo>
                      <a:pt x="3991" y="17729"/>
                      <a:pt x="4518" y="17552"/>
                      <a:pt x="4899" y="17211"/>
                    </a:cubicBezTo>
                    <a:cubicBezTo>
                      <a:pt x="5704" y="16494"/>
                      <a:pt x="5834" y="15255"/>
                      <a:pt x="5858" y="14254"/>
                    </a:cubicBezTo>
                    <a:lnTo>
                      <a:pt x="5812" y="7747"/>
                    </a:lnTo>
                    <a:cubicBezTo>
                      <a:pt x="5864" y="7581"/>
                      <a:pt x="6582" y="5184"/>
                      <a:pt x="5171" y="3576"/>
                    </a:cubicBezTo>
                    <a:cubicBezTo>
                      <a:pt x="5043" y="3431"/>
                      <a:pt x="4467" y="1849"/>
                      <a:pt x="4109" y="816"/>
                    </a:cubicBezTo>
                    <a:cubicBezTo>
                      <a:pt x="3861" y="271"/>
                      <a:pt x="3587" y="4"/>
                      <a:pt x="3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7"/>
              <p:cNvSpPr/>
              <p:nvPr/>
            </p:nvSpPr>
            <p:spPr>
              <a:xfrm>
                <a:off x="1759900" y="4237325"/>
                <a:ext cx="55675" cy="50725"/>
              </a:xfrm>
              <a:custGeom>
                <a:rect b="b" l="l" r="r" t="t"/>
                <a:pathLst>
                  <a:path extrusionOk="0" h="2029" w="2227">
                    <a:moveTo>
                      <a:pt x="501" y="1"/>
                    </a:moveTo>
                    <a:cubicBezTo>
                      <a:pt x="328" y="1"/>
                      <a:pt x="219" y="106"/>
                      <a:pt x="150" y="242"/>
                    </a:cubicBezTo>
                    <a:cubicBezTo>
                      <a:pt x="1" y="533"/>
                      <a:pt x="91" y="893"/>
                      <a:pt x="338" y="1108"/>
                    </a:cubicBezTo>
                    <a:lnTo>
                      <a:pt x="1171" y="1832"/>
                    </a:lnTo>
                    <a:cubicBezTo>
                      <a:pt x="1383" y="1969"/>
                      <a:pt x="1558" y="2029"/>
                      <a:pt x="1704" y="2029"/>
                    </a:cubicBezTo>
                    <a:cubicBezTo>
                      <a:pt x="1791" y="2029"/>
                      <a:pt x="1868" y="2007"/>
                      <a:pt x="1936" y="1967"/>
                    </a:cubicBezTo>
                    <a:cubicBezTo>
                      <a:pt x="2201" y="1809"/>
                      <a:pt x="2227" y="1431"/>
                      <a:pt x="2011" y="1212"/>
                    </a:cubicBezTo>
                    <a:lnTo>
                      <a:pt x="1141" y="329"/>
                    </a:lnTo>
                    <a:cubicBezTo>
                      <a:pt x="1096" y="282"/>
                      <a:pt x="1048" y="239"/>
                      <a:pt x="995" y="201"/>
                    </a:cubicBezTo>
                    <a:cubicBezTo>
                      <a:pt x="790" y="58"/>
                      <a:pt x="629" y="1"/>
                      <a:pt x="50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7"/>
              <p:cNvSpPr/>
              <p:nvPr/>
            </p:nvSpPr>
            <p:spPr>
              <a:xfrm>
                <a:off x="1758475" y="4235975"/>
                <a:ext cx="57150" cy="53450"/>
              </a:xfrm>
              <a:custGeom>
                <a:rect b="b" l="l" r="r" t="t"/>
                <a:pathLst>
                  <a:path extrusionOk="0" h="2138" w="2286">
                    <a:moveTo>
                      <a:pt x="558" y="110"/>
                    </a:moveTo>
                    <a:cubicBezTo>
                      <a:pt x="683" y="110"/>
                      <a:pt x="839" y="174"/>
                      <a:pt x="1021" y="300"/>
                    </a:cubicBezTo>
                    <a:cubicBezTo>
                      <a:pt x="1066" y="332"/>
                      <a:pt x="1110" y="369"/>
                      <a:pt x="1160" y="420"/>
                    </a:cubicBezTo>
                    <a:lnTo>
                      <a:pt x="2028" y="1303"/>
                    </a:lnTo>
                    <a:cubicBezTo>
                      <a:pt x="2126" y="1402"/>
                      <a:pt x="2173" y="1544"/>
                      <a:pt x="2154" y="1681"/>
                    </a:cubicBezTo>
                    <a:cubicBezTo>
                      <a:pt x="2137" y="1808"/>
                      <a:pt x="2070" y="1910"/>
                      <a:pt x="1965" y="1972"/>
                    </a:cubicBezTo>
                    <a:cubicBezTo>
                      <a:pt x="1903" y="2009"/>
                      <a:pt x="1834" y="2027"/>
                      <a:pt x="1758" y="2027"/>
                    </a:cubicBezTo>
                    <a:cubicBezTo>
                      <a:pt x="1618" y="2027"/>
                      <a:pt x="1453" y="1966"/>
                      <a:pt x="1263" y="1843"/>
                    </a:cubicBezTo>
                    <a:lnTo>
                      <a:pt x="430" y="1119"/>
                    </a:lnTo>
                    <a:cubicBezTo>
                      <a:pt x="196" y="916"/>
                      <a:pt x="121" y="580"/>
                      <a:pt x="255" y="320"/>
                    </a:cubicBezTo>
                    <a:cubicBezTo>
                      <a:pt x="312" y="210"/>
                      <a:pt x="388" y="143"/>
                      <a:pt x="480" y="119"/>
                    </a:cubicBezTo>
                    <a:cubicBezTo>
                      <a:pt x="504" y="113"/>
                      <a:pt x="530" y="110"/>
                      <a:pt x="558" y="110"/>
                    </a:cubicBezTo>
                    <a:close/>
                    <a:moveTo>
                      <a:pt x="557" y="1"/>
                    </a:moveTo>
                    <a:cubicBezTo>
                      <a:pt x="521" y="1"/>
                      <a:pt x="487" y="5"/>
                      <a:pt x="454" y="13"/>
                    </a:cubicBezTo>
                    <a:cubicBezTo>
                      <a:pt x="330" y="42"/>
                      <a:pt x="231" y="129"/>
                      <a:pt x="158" y="269"/>
                    </a:cubicBezTo>
                    <a:cubicBezTo>
                      <a:pt x="1" y="573"/>
                      <a:pt x="86" y="966"/>
                      <a:pt x="358" y="1202"/>
                    </a:cubicBezTo>
                    <a:lnTo>
                      <a:pt x="1197" y="1931"/>
                    </a:lnTo>
                    <a:cubicBezTo>
                      <a:pt x="1411" y="2069"/>
                      <a:pt x="1598" y="2137"/>
                      <a:pt x="1760" y="2137"/>
                    </a:cubicBezTo>
                    <a:cubicBezTo>
                      <a:pt x="1855" y="2137"/>
                      <a:pt x="1940" y="2115"/>
                      <a:pt x="2021" y="2069"/>
                    </a:cubicBezTo>
                    <a:cubicBezTo>
                      <a:pt x="2154" y="1990"/>
                      <a:pt x="2242" y="1855"/>
                      <a:pt x="2263" y="1696"/>
                    </a:cubicBezTo>
                    <a:cubicBezTo>
                      <a:pt x="2286" y="1525"/>
                      <a:pt x="2227" y="1350"/>
                      <a:pt x="2106" y="1228"/>
                    </a:cubicBezTo>
                    <a:lnTo>
                      <a:pt x="1238" y="345"/>
                    </a:lnTo>
                    <a:cubicBezTo>
                      <a:pt x="1183" y="289"/>
                      <a:pt x="1132" y="247"/>
                      <a:pt x="1083" y="211"/>
                    </a:cubicBezTo>
                    <a:cubicBezTo>
                      <a:pt x="883" y="71"/>
                      <a:pt x="707" y="1"/>
                      <a:pt x="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7"/>
              <p:cNvSpPr/>
              <p:nvPr/>
            </p:nvSpPr>
            <p:spPr>
              <a:xfrm>
                <a:off x="1777225" y="4218850"/>
                <a:ext cx="55675" cy="50725"/>
              </a:xfrm>
              <a:custGeom>
                <a:rect b="b" l="l" r="r" t="t"/>
                <a:pathLst>
                  <a:path extrusionOk="0" h="2029" w="2227">
                    <a:moveTo>
                      <a:pt x="501" y="0"/>
                    </a:moveTo>
                    <a:cubicBezTo>
                      <a:pt x="328" y="0"/>
                      <a:pt x="219" y="106"/>
                      <a:pt x="150" y="242"/>
                    </a:cubicBezTo>
                    <a:cubicBezTo>
                      <a:pt x="1" y="533"/>
                      <a:pt x="90" y="892"/>
                      <a:pt x="338" y="1108"/>
                    </a:cubicBezTo>
                    <a:lnTo>
                      <a:pt x="1171" y="1831"/>
                    </a:lnTo>
                    <a:cubicBezTo>
                      <a:pt x="1383" y="1968"/>
                      <a:pt x="1558" y="2028"/>
                      <a:pt x="1704" y="2028"/>
                    </a:cubicBezTo>
                    <a:cubicBezTo>
                      <a:pt x="1791" y="2028"/>
                      <a:pt x="1868" y="2007"/>
                      <a:pt x="1936" y="1966"/>
                    </a:cubicBezTo>
                    <a:cubicBezTo>
                      <a:pt x="2201" y="1810"/>
                      <a:pt x="2227" y="1431"/>
                      <a:pt x="2010" y="1212"/>
                    </a:cubicBezTo>
                    <a:lnTo>
                      <a:pt x="1141" y="328"/>
                    </a:lnTo>
                    <a:cubicBezTo>
                      <a:pt x="1096" y="281"/>
                      <a:pt x="1048" y="238"/>
                      <a:pt x="994" y="201"/>
                    </a:cubicBezTo>
                    <a:cubicBezTo>
                      <a:pt x="789" y="57"/>
                      <a:pt x="628" y="0"/>
                      <a:pt x="501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7"/>
              <p:cNvSpPr/>
              <p:nvPr/>
            </p:nvSpPr>
            <p:spPr>
              <a:xfrm>
                <a:off x="1775800" y="4217500"/>
                <a:ext cx="57125" cy="53450"/>
              </a:xfrm>
              <a:custGeom>
                <a:rect b="b" l="l" r="r" t="t"/>
                <a:pathLst>
                  <a:path extrusionOk="0" h="2138" w="2285">
                    <a:moveTo>
                      <a:pt x="558" y="110"/>
                    </a:moveTo>
                    <a:cubicBezTo>
                      <a:pt x="685" y="110"/>
                      <a:pt x="838" y="173"/>
                      <a:pt x="1020" y="299"/>
                    </a:cubicBezTo>
                    <a:cubicBezTo>
                      <a:pt x="1065" y="330"/>
                      <a:pt x="1110" y="370"/>
                      <a:pt x="1159" y="420"/>
                    </a:cubicBezTo>
                    <a:lnTo>
                      <a:pt x="2029" y="1303"/>
                    </a:lnTo>
                    <a:cubicBezTo>
                      <a:pt x="2125" y="1402"/>
                      <a:pt x="2172" y="1543"/>
                      <a:pt x="2154" y="1681"/>
                    </a:cubicBezTo>
                    <a:cubicBezTo>
                      <a:pt x="2138" y="1806"/>
                      <a:pt x="2070" y="1910"/>
                      <a:pt x="1964" y="1973"/>
                    </a:cubicBezTo>
                    <a:cubicBezTo>
                      <a:pt x="1903" y="2009"/>
                      <a:pt x="1834" y="2027"/>
                      <a:pt x="1758" y="2027"/>
                    </a:cubicBezTo>
                    <a:cubicBezTo>
                      <a:pt x="1618" y="2027"/>
                      <a:pt x="1454" y="1965"/>
                      <a:pt x="1263" y="1843"/>
                    </a:cubicBezTo>
                    <a:lnTo>
                      <a:pt x="429" y="1118"/>
                    </a:lnTo>
                    <a:cubicBezTo>
                      <a:pt x="195" y="915"/>
                      <a:pt x="121" y="579"/>
                      <a:pt x="255" y="319"/>
                    </a:cubicBezTo>
                    <a:cubicBezTo>
                      <a:pt x="312" y="209"/>
                      <a:pt x="387" y="142"/>
                      <a:pt x="479" y="119"/>
                    </a:cubicBezTo>
                    <a:cubicBezTo>
                      <a:pt x="505" y="112"/>
                      <a:pt x="531" y="110"/>
                      <a:pt x="558" y="110"/>
                    </a:cubicBezTo>
                    <a:close/>
                    <a:moveTo>
                      <a:pt x="556" y="0"/>
                    </a:moveTo>
                    <a:cubicBezTo>
                      <a:pt x="520" y="0"/>
                      <a:pt x="486" y="4"/>
                      <a:pt x="453" y="12"/>
                    </a:cubicBezTo>
                    <a:cubicBezTo>
                      <a:pt x="329" y="42"/>
                      <a:pt x="230" y="129"/>
                      <a:pt x="158" y="270"/>
                    </a:cubicBezTo>
                    <a:cubicBezTo>
                      <a:pt x="1" y="573"/>
                      <a:pt x="85" y="966"/>
                      <a:pt x="358" y="1201"/>
                    </a:cubicBezTo>
                    <a:lnTo>
                      <a:pt x="1196" y="1931"/>
                    </a:lnTo>
                    <a:cubicBezTo>
                      <a:pt x="1411" y="2068"/>
                      <a:pt x="1598" y="2138"/>
                      <a:pt x="1760" y="2138"/>
                    </a:cubicBezTo>
                    <a:cubicBezTo>
                      <a:pt x="1854" y="2138"/>
                      <a:pt x="1942" y="2114"/>
                      <a:pt x="2020" y="2068"/>
                    </a:cubicBezTo>
                    <a:cubicBezTo>
                      <a:pt x="2154" y="1990"/>
                      <a:pt x="2242" y="1854"/>
                      <a:pt x="2263" y="1696"/>
                    </a:cubicBezTo>
                    <a:cubicBezTo>
                      <a:pt x="2285" y="1525"/>
                      <a:pt x="2227" y="1350"/>
                      <a:pt x="2107" y="1227"/>
                    </a:cubicBezTo>
                    <a:lnTo>
                      <a:pt x="1237" y="344"/>
                    </a:lnTo>
                    <a:cubicBezTo>
                      <a:pt x="1183" y="290"/>
                      <a:pt x="1133" y="246"/>
                      <a:pt x="1082" y="210"/>
                    </a:cubicBezTo>
                    <a:cubicBezTo>
                      <a:pt x="884" y="70"/>
                      <a:pt x="707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7"/>
              <p:cNvSpPr/>
              <p:nvPr/>
            </p:nvSpPr>
            <p:spPr>
              <a:xfrm>
                <a:off x="1794325" y="4195875"/>
                <a:ext cx="54575" cy="52050"/>
              </a:xfrm>
              <a:custGeom>
                <a:rect b="b" l="l" r="r" t="t"/>
                <a:pathLst>
                  <a:path extrusionOk="0" h="2082" w="2183">
                    <a:moveTo>
                      <a:pt x="507" y="0"/>
                    </a:moveTo>
                    <a:cubicBezTo>
                      <a:pt x="345" y="0"/>
                      <a:pt x="236" y="97"/>
                      <a:pt x="164" y="223"/>
                    </a:cubicBezTo>
                    <a:cubicBezTo>
                      <a:pt x="1" y="508"/>
                      <a:pt x="73" y="870"/>
                      <a:pt x="310" y="1096"/>
                    </a:cubicBezTo>
                    <a:lnTo>
                      <a:pt x="1108" y="1859"/>
                    </a:lnTo>
                    <a:cubicBezTo>
                      <a:pt x="1326" y="2014"/>
                      <a:pt x="1505" y="2082"/>
                      <a:pt x="1655" y="2082"/>
                    </a:cubicBezTo>
                    <a:cubicBezTo>
                      <a:pt x="1733" y="2082"/>
                      <a:pt x="1803" y="2064"/>
                      <a:pt x="1867" y="2030"/>
                    </a:cubicBezTo>
                    <a:cubicBezTo>
                      <a:pt x="2140" y="1887"/>
                      <a:pt x="2182" y="1509"/>
                      <a:pt x="1976" y="1280"/>
                    </a:cubicBezTo>
                    <a:lnTo>
                      <a:pt x="1150" y="357"/>
                    </a:lnTo>
                    <a:cubicBezTo>
                      <a:pt x="1107" y="309"/>
                      <a:pt x="1060" y="263"/>
                      <a:pt x="1010" y="223"/>
                    </a:cubicBezTo>
                    <a:cubicBezTo>
                      <a:pt x="802" y="63"/>
                      <a:pt x="637" y="0"/>
                      <a:pt x="50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7"/>
              <p:cNvSpPr/>
              <p:nvPr/>
            </p:nvSpPr>
            <p:spPr>
              <a:xfrm>
                <a:off x="1792950" y="4194450"/>
                <a:ext cx="55950" cy="54850"/>
              </a:xfrm>
              <a:custGeom>
                <a:rect b="b" l="l" r="r" t="t"/>
                <a:pathLst>
                  <a:path extrusionOk="0" h="2194" w="2238">
                    <a:moveTo>
                      <a:pt x="561" y="112"/>
                    </a:moveTo>
                    <a:cubicBezTo>
                      <a:pt x="691" y="112"/>
                      <a:pt x="848" y="183"/>
                      <a:pt x="1032" y="326"/>
                    </a:cubicBezTo>
                    <a:cubicBezTo>
                      <a:pt x="1075" y="359"/>
                      <a:pt x="1117" y="401"/>
                      <a:pt x="1164" y="453"/>
                    </a:cubicBezTo>
                    <a:lnTo>
                      <a:pt x="1991" y="1375"/>
                    </a:lnTo>
                    <a:cubicBezTo>
                      <a:pt x="2083" y="1478"/>
                      <a:pt x="2123" y="1622"/>
                      <a:pt x="2098" y="1758"/>
                    </a:cubicBezTo>
                    <a:cubicBezTo>
                      <a:pt x="2076" y="1884"/>
                      <a:pt x="2004" y="1983"/>
                      <a:pt x="1896" y="2040"/>
                    </a:cubicBezTo>
                    <a:cubicBezTo>
                      <a:pt x="1839" y="2071"/>
                      <a:pt x="1776" y="2086"/>
                      <a:pt x="1709" y="2086"/>
                    </a:cubicBezTo>
                    <a:cubicBezTo>
                      <a:pt x="1564" y="2086"/>
                      <a:pt x="1395" y="2016"/>
                      <a:pt x="1201" y="1879"/>
                    </a:cubicBezTo>
                    <a:lnTo>
                      <a:pt x="403" y="1116"/>
                    </a:lnTo>
                    <a:cubicBezTo>
                      <a:pt x="178" y="901"/>
                      <a:pt x="120" y="562"/>
                      <a:pt x="265" y="309"/>
                    </a:cubicBezTo>
                    <a:cubicBezTo>
                      <a:pt x="328" y="201"/>
                      <a:pt x="406" y="136"/>
                      <a:pt x="499" y="118"/>
                    </a:cubicBezTo>
                    <a:cubicBezTo>
                      <a:pt x="520" y="114"/>
                      <a:pt x="539" y="112"/>
                      <a:pt x="561" y="112"/>
                    </a:cubicBezTo>
                    <a:close/>
                    <a:moveTo>
                      <a:pt x="560" y="0"/>
                    </a:moveTo>
                    <a:cubicBezTo>
                      <a:pt x="532" y="0"/>
                      <a:pt x="505" y="3"/>
                      <a:pt x="478" y="8"/>
                    </a:cubicBezTo>
                    <a:cubicBezTo>
                      <a:pt x="353" y="34"/>
                      <a:pt x="249" y="115"/>
                      <a:pt x="171" y="252"/>
                    </a:cubicBezTo>
                    <a:cubicBezTo>
                      <a:pt x="1" y="548"/>
                      <a:pt x="67" y="943"/>
                      <a:pt x="328" y="1193"/>
                    </a:cubicBezTo>
                    <a:lnTo>
                      <a:pt x="1132" y="1961"/>
                    </a:lnTo>
                    <a:cubicBezTo>
                      <a:pt x="1350" y="2116"/>
                      <a:pt x="1542" y="2194"/>
                      <a:pt x="1711" y="2194"/>
                    </a:cubicBezTo>
                    <a:cubicBezTo>
                      <a:pt x="1795" y="2194"/>
                      <a:pt x="1874" y="2174"/>
                      <a:pt x="1948" y="2133"/>
                    </a:cubicBezTo>
                    <a:cubicBezTo>
                      <a:pt x="2084" y="2060"/>
                      <a:pt x="2179" y="1929"/>
                      <a:pt x="2207" y="1773"/>
                    </a:cubicBezTo>
                    <a:cubicBezTo>
                      <a:pt x="2237" y="1604"/>
                      <a:pt x="2186" y="1426"/>
                      <a:pt x="2072" y="1297"/>
                    </a:cubicBezTo>
                    <a:lnTo>
                      <a:pt x="1246" y="375"/>
                    </a:lnTo>
                    <a:cubicBezTo>
                      <a:pt x="1194" y="318"/>
                      <a:pt x="1147" y="273"/>
                      <a:pt x="1099" y="235"/>
                    </a:cubicBezTo>
                    <a:cubicBezTo>
                      <a:pt x="895" y="79"/>
                      <a:pt x="715" y="0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7"/>
              <p:cNvSpPr/>
              <p:nvPr/>
            </p:nvSpPr>
            <p:spPr>
              <a:xfrm>
                <a:off x="1814775" y="4236650"/>
                <a:ext cx="61075" cy="71300"/>
              </a:xfrm>
              <a:custGeom>
                <a:rect b="b" l="l" r="r" t="t"/>
                <a:pathLst>
                  <a:path extrusionOk="0" h="2852" w="2443">
                    <a:moveTo>
                      <a:pt x="645" y="1"/>
                    </a:moveTo>
                    <a:cubicBezTo>
                      <a:pt x="353" y="1"/>
                      <a:pt x="150" y="106"/>
                      <a:pt x="96" y="373"/>
                    </a:cubicBezTo>
                    <a:cubicBezTo>
                      <a:pt x="0" y="842"/>
                      <a:pt x="937" y="1325"/>
                      <a:pt x="1457" y="1561"/>
                    </a:cubicBezTo>
                    <a:lnTo>
                      <a:pt x="1457" y="1561"/>
                    </a:lnTo>
                    <a:lnTo>
                      <a:pt x="2443" y="557"/>
                    </a:lnTo>
                    <a:cubicBezTo>
                      <a:pt x="1775" y="257"/>
                      <a:pt x="1101" y="1"/>
                      <a:pt x="645" y="1"/>
                    </a:cubicBezTo>
                    <a:close/>
                    <a:moveTo>
                      <a:pt x="1457" y="1561"/>
                    </a:moveTo>
                    <a:lnTo>
                      <a:pt x="1383" y="1637"/>
                    </a:lnTo>
                    <a:lnTo>
                      <a:pt x="1383" y="1637"/>
                    </a:lnTo>
                    <a:cubicBezTo>
                      <a:pt x="1499" y="1645"/>
                      <a:pt x="1627" y="1666"/>
                      <a:pt x="1768" y="1705"/>
                    </a:cubicBezTo>
                    <a:cubicBezTo>
                      <a:pt x="1779" y="1708"/>
                      <a:pt x="1786" y="1709"/>
                      <a:pt x="1788" y="1709"/>
                    </a:cubicBezTo>
                    <a:cubicBezTo>
                      <a:pt x="1803" y="1709"/>
                      <a:pt x="1663" y="1654"/>
                      <a:pt x="1457" y="1561"/>
                    </a:cubicBezTo>
                    <a:close/>
                    <a:moveTo>
                      <a:pt x="1283" y="1633"/>
                    </a:moveTo>
                    <a:cubicBezTo>
                      <a:pt x="220" y="1633"/>
                      <a:pt x="191" y="2851"/>
                      <a:pt x="191" y="2851"/>
                    </a:cubicBezTo>
                    <a:lnTo>
                      <a:pt x="1383" y="1637"/>
                    </a:lnTo>
                    <a:lnTo>
                      <a:pt x="1383" y="1637"/>
                    </a:lnTo>
                    <a:cubicBezTo>
                      <a:pt x="1348" y="1634"/>
                      <a:pt x="1315" y="1633"/>
                      <a:pt x="1283" y="1633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7"/>
              <p:cNvSpPr/>
              <p:nvPr/>
            </p:nvSpPr>
            <p:spPr>
              <a:xfrm>
                <a:off x="1813950" y="4235325"/>
                <a:ext cx="63425" cy="73975"/>
              </a:xfrm>
              <a:custGeom>
                <a:rect b="b" l="l" r="r" t="t"/>
                <a:pathLst>
                  <a:path extrusionOk="0" h="2959" w="2537">
                    <a:moveTo>
                      <a:pt x="676" y="0"/>
                    </a:moveTo>
                    <a:cubicBezTo>
                      <a:pt x="539" y="0"/>
                      <a:pt x="420" y="22"/>
                      <a:pt x="323" y="71"/>
                    </a:cubicBezTo>
                    <a:cubicBezTo>
                      <a:pt x="191" y="140"/>
                      <a:pt x="106" y="255"/>
                      <a:pt x="74" y="416"/>
                    </a:cubicBezTo>
                    <a:cubicBezTo>
                      <a:pt x="0" y="783"/>
                      <a:pt x="435" y="1183"/>
                      <a:pt x="1403" y="1634"/>
                    </a:cubicBezTo>
                    <a:cubicBezTo>
                      <a:pt x="1374" y="1632"/>
                      <a:pt x="1346" y="1632"/>
                      <a:pt x="1317" y="1632"/>
                    </a:cubicBezTo>
                    <a:cubicBezTo>
                      <a:pt x="1063" y="1632"/>
                      <a:pt x="846" y="1699"/>
                      <a:pt x="667" y="1831"/>
                    </a:cubicBezTo>
                    <a:cubicBezTo>
                      <a:pt x="192" y="2185"/>
                      <a:pt x="171" y="2874"/>
                      <a:pt x="169" y="2903"/>
                    </a:cubicBezTo>
                    <a:cubicBezTo>
                      <a:pt x="167" y="2932"/>
                      <a:pt x="192" y="2957"/>
                      <a:pt x="224" y="2958"/>
                    </a:cubicBezTo>
                    <a:cubicBezTo>
                      <a:pt x="254" y="2958"/>
                      <a:pt x="276" y="2936"/>
                      <a:pt x="277" y="2906"/>
                    </a:cubicBezTo>
                    <a:cubicBezTo>
                      <a:pt x="277" y="2900"/>
                      <a:pt x="300" y="2241"/>
                      <a:pt x="732" y="1920"/>
                    </a:cubicBezTo>
                    <a:cubicBezTo>
                      <a:pt x="890" y="1801"/>
                      <a:pt x="1086" y="1742"/>
                      <a:pt x="1316" y="1742"/>
                    </a:cubicBezTo>
                    <a:cubicBezTo>
                      <a:pt x="1460" y="1742"/>
                      <a:pt x="1616" y="1765"/>
                      <a:pt x="1785" y="1811"/>
                    </a:cubicBezTo>
                    <a:cubicBezTo>
                      <a:pt x="1792" y="1812"/>
                      <a:pt x="1805" y="1816"/>
                      <a:pt x="1819" y="1816"/>
                    </a:cubicBezTo>
                    <a:cubicBezTo>
                      <a:pt x="1840" y="1816"/>
                      <a:pt x="1862" y="1809"/>
                      <a:pt x="1873" y="1779"/>
                    </a:cubicBezTo>
                    <a:cubicBezTo>
                      <a:pt x="1889" y="1729"/>
                      <a:pt x="1865" y="1718"/>
                      <a:pt x="1748" y="1668"/>
                    </a:cubicBezTo>
                    <a:cubicBezTo>
                      <a:pt x="366" y="1074"/>
                      <a:pt x="132" y="670"/>
                      <a:pt x="181" y="437"/>
                    </a:cubicBezTo>
                    <a:cubicBezTo>
                      <a:pt x="207" y="310"/>
                      <a:pt x="270" y="222"/>
                      <a:pt x="373" y="169"/>
                    </a:cubicBezTo>
                    <a:cubicBezTo>
                      <a:pt x="454" y="127"/>
                      <a:pt x="558" y="109"/>
                      <a:pt x="677" y="109"/>
                    </a:cubicBezTo>
                    <a:cubicBezTo>
                      <a:pt x="1158" y="109"/>
                      <a:pt x="1893" y="409"/>
                      <a:pt x="2451" y="659"/>
                    </a:cubicBezTo>
                    <a:cubicBezTo>
                      <a:pt x="2458" y="662"/>
                      <a:pt x="2466" y="664"/>
                      <a:pt x="2473" y="664"/>
                    </a:cubicBezTo>
                    <a:cubicBezTo>
                      <a:pt x="2494" y="664"/>
                      <a:pt x="2514" y="651"/>
                      <a:pt x="2523" y="632"/>
                    </a:cubicBezTo>
                    <a:cubicBezTo>
                      <a:pt x="2537" y="605"/>
                      <a:pt x="2523" y="571"/>
                      <a:pt x="2496" y="559"/>
                    </a:cubicBezTo>
                    <a:cubicBezTo>
                      <a:pt x="1887" y="286"/>
                      <a:pt x="1172" y="0"/>
                      <a:pt x="6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7"/>
              <p:cNvSpPr/>
              <p:nvPr/>
            </p:nvSpPr>
            <p:spPr>
              <a:xfrm>
                <a:off x="2143150" y="3959025"/>
                <a:ext cx="276225" cy="259100"/>
              </a:xfrm>
              <a:custGeom>
                <a:rect b="b" l="l" r="r" t="t"/>
                <a:pathLst>
                  <a:path extrusionOk="0" h="10364" w="11049">
                    <a:moveTo>
                      <a:pt x="5353" y="0"/>
                    </a:moveTo>
                    <a:cubicBezTo>
                      <a:pt x="2997" y="0"/>
                      <a:pt x="865" y="1619"/>
                      <a:pt x="312" y="4014"/>
                    </a:cubicBezTo>
                    <a:cubicBezTo>
                      <a:pt x="0" y="5360"/>
                      <a:pt x="244" y="6706"/>
                      <a:pt x="894" y="7809"/>
                    </a:cubicBezTo>
                    <a:lnTo>
                      <a:pt x="230" y="9736"/>
                    </a:lnTo>
                    <a:lnTo>
                      <a:pt x="230" y="9736"/>
                    </a:lnTo>
                    <a:lnTo>
                      <a:pt x="2010" y="9136"/>
                    </a:lnTo>
                    <a:cubicBezTo>
                      <a:pt x="2621" y="9654"/>
                      <a:pt x="3359" y="10037"/>
                      <a:pt x="4190" y="10229"/>
                    </a:cubicBezTo>
                    <a:cubicBezTo>
                      <a:pt x="4582" y="10320"/>
                      <a:pt x="4975" y="10363"/>
                      <a:pt x="5361" y="10363"/>
                    </a:cubicBezTo>
                    <a:cubicBezTo>
                      <a:pt x="7718" y="10363"/>
                      <a:pt x="9850" y="8745"/>
                      <a:pt x="10404" y="6350"/>
                    </a:cubicBezTo>
                    <a:cubicBezTo>
                      <a:pt x="11049" y="3563"/>
                      <a:pt x="9311" y="781"/>
                      <a:pt x="6525" y="134"/>
                    </a:cubicBezTo>
                    <a:cubicBezTo>
                      <a:pt x="6132" y="44"/>
                      <a:pt x="5740" y="0"/>
                      <a:pt x="5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7"/>
              <p:cNvSpPr/>
              <p:nvPr/>
            </p:nvSpPr>
            <p:spPr>
              <a:xfrm>
                <a:off x="2140225" y="3957675"/>
                <a:ext cx="270125" cy="261800"/>
              </a:xfrm>
              <a:custGeom>
                <a:rect b="b" l="l" r="r" t="t"/>
                <a:pathLst>
                  <a:path extrusionOk="0" h="10472" w="10805">
                    <a:moveTo>
                      <a:pt x="5397" y="109"/>
                    </a:moveTo>
                    <a:cubicBezTo>
                      <a:pt x="5737" y="109"/>
                      <a:pt x="6082" y="143"/>
                      <a:pt x="6429" y="214"/>
                    </a:cubicBezTo>
                    <a:cubicBezTo>
                      <a:pt x="7769" y="490"/>
                      <a:pt x="8924" y="1272"/>
                      <a:pt x="9677" y="2414"/>
                    </a:cubicBezTo>
                    <a:cubicBezTo>
                      <a:pt x="10429" y="3557"/>
                      <a:pt x="10693" y="4925"/>
                      <a:pt x="10418" y="6265"/>
                    </a:cubicBezTo>
                    <a:cubicBezTo>
                      <a:pt x="10143" y="7607"/>
                      <a:pt x="9361" y="8760"/>
                      <a:pt x="8219" y="9514"/>
                    </a:cubicBezTo>
                    <a:cubicBezTo>
                      <a:pt x="7371" y="10072"/>
                      <a:pt x="6400" y="10361"/>
                      <a:pt x="5408" y="10361"/>
                    </a:cubicBezTo>
                    <a:cubicBezTo>
                      <a:pt x="5062" y="10361"/>
                      <a:pt x="4714" y="10326"/>
                      <a:pt x="4368" y="10255"/>
                    </a:cubicBezTo>
                    <a:cubicBezTo>
                      <a:pt x="3557" y="10089"/>
                      <a:pt x="2823" y="9743"/>
                      <a:pt x="2185" y="9228"/>
                    </a:cubicBezTo>
                    <a:cubicBezTo>
                      <a:pt x="2175" y="9221"/>
                      <a:pt x="2163" y="9217"/>
                      <a:pt x="2150" y="9217"/>
                    </a:cubicBezTo>
                    <a:cubicBezTo>
                      <a:pt x="2145" y="9217"/>
                      <a:pt x="2138" y="9218"/>
                      <a:pt x="2131" y="9220"/>
                    </a:cubicBezTo>
                    <a:lnTo>
                      <a:pt x="469" y="9825"/>
                    </a:lnTo>
                    <a:lnTo>
                      <a:pt x="469" y="9825"/>
                    </a:lnTo>
                    <a:lnTo>
                      <a:pt x="1052" y="7988"/>
                    </a:lnTo>
                    <a:cubicBezTo>
                      <a:pt x="1057" y="7973"/>
                      <a:pt x="1055" y="7956"/>
                      <a:pt x="1047" y="7943"/>
                    </a:cubicBezTo>
                    <a:cubicBezTo>
                      <a:pt x="349" y="6824"/>
                      <a:pt x="111" y="5495"/>
                      <a:pt x="377" y="4203"/>
                    </a:cubicBezTo>
                    <a:cubicBezTo>
                      <a:pt x="874" y="1781"/>
                      <a:pt x="3014" y="109"/>
                      <a:pt x="5397" y="109"/>
                    </a:cubicBezTo>
                    <a:close/>
                    <a:moveTo>
                      <a:pt x="5395" y="0"/>
                    </a:moveTo>
                    <a:cubicBezTo>
                      <a:pt x="2963" y="0"/>
                      <a:pt x="778" y="1709"/>
                      <a:pt x="269" y="4183"/>
                    </a:cubicBezTo>
                    <a:cubicBezTo>
                      <a:pt x="1" y="5494"/>
                      <a:pt x="238" y="6841"/>
                      <a:pt x="940" y="7981"/>
                    </a:cubicBezTo>
                    <a:lnTo>
                      <a:pt x="332" y="9900"/>
                    </a:lnTo>
                    <a:cubicBezTo>
                      <a:pt x="325" y="9918"/>
                      <a:pt x="331" y="9941"/>
                      <a:pt x="346" y="9955"/>
                    </a:cubicBezTo>
                    <a:cubicBezTo>
                      <a:pt x="357" y="9965"/>
                      <a:pt x="371" y="9970"/>
                      <a:pt x="385" y="9970"/>
                    </a:cubicBezTo>
                    <a:cubicBezTo>
                      <a:pt x="391" y="9970"/>
                      <a:pt x="397" y="9969"/>
                      <a:pt x="403" y="9967"/>
                    </a:cubicBezTo>
                    <a:lnTo>
                      <a:pt x="2139" y="9334"/>
                    </a:lnTo>
                    <a:cubicBezTo>
                      <a:pt x="2787" y="9849"/>
                      <a:pt x="3529" y="10195"/>
                      <a:pt x="4345" y="10363"/>
                    </a:cubicBezTo>
                    <a:cubicBezTo>
                      <a:pt x="4699" y="10435"/>
                      <a:pt x="5055" y="10472"/>
                      <a:pt x="5409" y="10472"/>
                    </a:cubicBezTo>
                    <a:cubicBezTo>
                      <a:pt x="6422" y="10472"/>
                      <a:pt x="7415" y="10176"/>
                      <a:pt x="8278" y="9606"/>
                    </a:cubicBezTo>
                    <a:cubicBezTo>
                      <a:pt x="9446" y="8837"/>
                      <a:pt x="10244" y="7659"/>
                      <a:pt x="10525" y="6289"/>
                    </a:cubicBezTo>
                    <a:cubicBezTo>
                      <a:pt x="10805" y="4919"/>
                      <a:pt x="10536" y="3522"/>
                      <a:pt x="9767" y="2355"/>
                    </a:cubicBezTo>
                    <a:cubicBezTo>
                      <a:pt x="8998" y="1187"/>
                      <a:pt x="7820" y="389"/>
                      <a:pt x="6450" y="108"/>
                    </a:cubicBezTo>
                    <a:cubicBezTo>
                      <a:pt x="6096" y="35"/>
                      <a:pt x="5743" y="0"/>
                      <a:pt x="5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7"/>
              <p:cNvSpPr/>
              <p:nvPr/>
            </p:nvSpPr>
            <p:spPr>
              <a:xfrm>
                <a:off x="2207550" y="4024550"/>
                <a:ext cx="136625" cy="136625"/>
              </a:xfrm>
              <a:custGeom>
                <a:rect b="b" l="l" r="r" t="t"/>
                <a:pathLst>
                  <a:path extrusionOk="0" h="5465" w="5465">
                    <a:moveTo>
                      <a:pt x="2732" y="1"/>
                    </a:moveTo>
                    <a:cubicBezTo>
                      <a:pt x="1224" y="1"/>
                      <a:pt x="1" y="1224"/>
                      <a:pt x="1" y="2733"/>
                    </a:cubicBezTo>
                    <a:cubicBezTo>
                      <a:pt x="1" y="4242"/>
                      <a:pt x="1224" y="5465"/>
                      <a:pt x="2732" y="5465"/>
                    </a:cubicBezTo>
                    <a:cubicBezTo>
                      <a:pt x="4241" y="5465"/>
                      <a:pt x="5465" y="4242"/>
                      <a:pt x="5465" y="2733"/>
                    </a:cubicBezTo>
                    <a:cubicBezTo>
                      <a:pt x="5465" y="1224"/>
                      <a:pt x="4241" y="1"/>
                      <a:pt x="27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7"/>
              <p:cNvSpPr/>
              <p:nvPr/>
            </p:nvSpPr>
            <p:spPr>
              <a:xfrm>
                <a:off x="2205550" y="4022550"/>
                <a:ext cx="140650" cy="140650"/>
              </a:xfrm>
              <a:custGeom>
                <a:rect b="b" l="l" r="r" t="t"/>
                <a:pathLst>
                  <a:path extrusionOk="0" h="5626" w="5626">
                    <a:moveTo>
                      <a:pt x="2812" y="163"/>
                    </a:moveTo>
                    <a:cubicBezTo>
                      <a:pt x="4274" y="163"/>
                      <a:pt x="5463" y="1353"/>
                      <a:pt x="5463" y="2813"/>
                    </a:cubicBezTo>
                    <a:cubicBezTo>
                      <a:pt x="5463" y="4274"/>
                      <a:pt x="4274" y="5464"/>
                      <a:pt x="2812" y="5464"/>
                    </a:cubicBezTo>
                    <a:cubicBezTo>
                      <a:pt x="1352" y="5464"/>
                      <a:pt x="163" y="4275"/>
                      <a:pt x="163" y="2813"/>
                    </a:cubicBezTo>
                    <a:cubicBezTo>
                      <a:pt x="163" y="1353"/>
                      <a:pt x="1351" y="163"/>
                      <a:pt x="2812" y="163"/>
                    </a:cubicBezTo>
                    <a:close/>
                    <a:moveTo>
                      <a:pt x="2812" y="1"/>
                    </a:moveTo>
                    <a:cubicBezTo>
                      <a:pt x="1263" y="1"/>
                      <a:pt x="1" y="1263"/>
                      <a:pt x="1" y="2813"/>
                    </a:cubicBezTo>
                    <a:cubicBezTo>
                      <a:pt x="1" y="4364"/>
                      <a:pt x="1263" y="5626"/>
                      <a:pt x="2812" y="5626"/>
                    </a:cubicBezTo>
                    <a:cubicBezTo>
                      <a:pt x="4365" y="5626"/>
                      <a:pt x="5626" y="4365"/>
                      <a:pt x="5625" y="2813"/>
                    </a:cubicBezTo>
                    <a:cubicBezTo>
                      <a:pt x="5625" y="1263"/>
                      <a:pt x="4363" y="1"/>
                      <a:pt x="2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7"/>
              <p:cNvSpPr/>
              <p:nvPr/>
            </p:nvSpPr>
            <p:spPr>
              <a:xfrm>
                <a:off x="2221175" y="4038175"/>
                <a:ext cx="109375" cy="109375"/>
              </a:xfrm>
              <a:custGeom>
                <a:rect b="b" l="l" r="r" t="t"/>
                <a:pathLst>
                  <a:path extrusionOk="0" h="4375" w="4375">
                    <a:moveTo>
                      <a:pt x="2187" y="0"/>
                    </a:moveTo>
                    <a:cubicBezTo>
                      <a:pt x="980" y="0"/>
                      <a:pt x="1" y="980"/>
                      <a:pt x="1" y="2188"/>
                    </a:cubicBezTo>
                    <a:cubicBezTo>
                      <a:pt x="1" y="3396"/>
                      <a:pt x="980" y="4375"/>
                      <a:pt x="2187" y="4375"/>
                    </a:cubicBezTo>
                    <a:cubicBezTo>
                      <a:pt x="3395" y="4375"/>
                      <a:pt x="4375" y="3396"/>
                      <a:pt x="4375" y="2188"/>
                    </a:cubicBezTo>
                    <a:cubicBezTo>
                      <a:pt x="4375" y="980"/>
                      <a:pt x="3395" y="0"/>
                      <a:pt x="2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7"/>
              <p:cNvSpPr/>
              <p:nvPr/>
            </p:nvSpPr>
            <p:spPr>
              <a:xfrm>
                <a:off x="2219125" y="4036150"/>
                <a:ext cx="113475" cy="113450"/>
              </a:xfrm>
              <a:custGeom>
                <a:rect b="b" l="l" r="r" t="t"/>
                <a:pathLst>
                  <a:path extrusionOk="0" h="4538" w="4539">
                    <a:moveTo>
                      <a:pt x="2269" y="162"/>
                    </a:moveTo>
                    <a:cubicBezTo>
                      <a:pt x="3432" y="162"/>
                      <a:pt x="4377" y="1108"/>
                      <a:pt x="4376" y="2269"/>
                    </a:cubicBezTo>
                    <a:cubicBezTo>
                      <a:pt x="4376" y="3431"/>
                      <a:pt x="3430" y="4376"/>
                      <a:pt x="2269" y="4376"/>
                    </a:cubicBezTo>
                    <a:cubicBezTo>
                      <a:pt x="1107" y="4376"/>
                      <a:pt x="163" y="3430"/>
                      <a:pt x="163" y="2269"/>
                    </a:cubicBezTo>
                    <a:cubicBezTo>
                      <a:pt x="163" y="1107"/>
                      <a:pt x="1109" y="162"/>
                      <a:pt x="2269" y="162"/>
                    </a:cubicBezTo>
                    <a:close/>
                    <a:moveTo>
                      <a:pt x="2269" y="1"/>
                    </a:moveTo>
                    <a:cubicBezTo>
                      <a:pt x="1018" y="1"/>
                      <a:pt x="1" y="1019"/>
                      <a:pt x="1" y="2269"/>
                    </a:cubicBezTo>
                    <a:cubicBezTo>
                      <a:pt x="1" y="3521"/>
                      <a:pt x="1020" y="4538"/>
                      <a:pt x="2269" y="4538"/>
                    </a:cubicBezTo>
                    <a:cubicBezTo>
                      <a:pt x="3521" y="4538"/>
                      <a:pt x="4539" y="3520"/>
                      <a:pt x="4539" y="2269"/>
                    </a:cubicBezTo>
                    <a:cubicBezTo>
                      <a:pt x="4539" y="1018"/>
                      <a:pt x="3520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7"/>
              <p:cNvSpPr/>
              <p:nvPr/>
            </p:nvSpPr>
            <p:spPr>
              <a:xfrm>
                <a:off x="2240825" y="4057850"/>
                <a:ext cx="70075" cy="70075"/>
              </a:xfrm>
              <a:custGeom>
                <a:rect b="b" l="l" r="r" t="t"/>
                <a:pathLst>
                  <a:path extrusionOk="0" h="2803" w="2803">
                    <a:moveTo>
                      <a:pt x="1401" y="0"/>
                    </a:moveTo>
                    <a:cubicBezTo>
                      <a:pt x="628" y="0"/>
                      <a:pt x="0" y="627"/>
                      <a:pt x="0" y="1401"/>
                    </a:cubicBezTo>
                    <a:cubicBezTo>
                      <a:pt x="0" y="2175"/>
                      <a:pt x="628" y="2802"/>
                      <a:pt x="1401" y="2802"/>
                    </a:cubicBezTo>
                    <a:cubicBezTo>
                      <a:pt x="2175" y="2802"/>
                      <a:pt x="2802" y="2175"/>
                      <a:pt x="2802" y="1401"/>
                    </a:cubicBezTo>
                    <a:cubicBezTo>
                      <a:pt x="2802" y="627"/>
                      <a:pt x="2175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7"/>
              <p:cNvSpPr/>
              <p:nvPr/>
            </p:nvSpPr>
            <p:spPr>
              <a:xfrm>
                <a:off x="2238825" y="4055850"/>
                <a:ext cx="74100" cy="74100"/>
              </a:xfrm>
              <a:custGeom>
                <a:rect b="b" l="l" r="r" t="t"/>
                <a:pathLst>
                  <a:path extrusionOk="0" h="2964" w="2964">
                    <a:moveTo>
                      <a:pt x="1481" y="162"/>
                    </a:moveTo>
                    <a:cubicBezTo>
                      <a:pt x="2210" y="162"/>
                      <a:pt x="2801" y="754"/>
                      <a:pt x="2801" y="1481"/>
                    </a:cubicBezTo>
                    <a:cubicBezTo>
                      <a:pt x="2801" y="2209"/>
                      <a:pt x="2210" y="2800"/>
                      <a:pt x="1481" y="2800"/>
                    </a:cubicBezTo>
                    <a:cubicBezTo>
                      <a:pt x="754" y="2800"/>
                      <a:pt x="162" y="2209"/>
                      <a:pt x="162" y="1481"/>
                    </a:cubicBezTo>
                    <a:cubicBezTo>
                      <a:pt x="162" y="754"/>
                      <a:pt x="754" y="162"/>
                      <a:pt x="1481" y="162"/>
                    </a:cubicBezTo>
                    <a:close/>
                    <a:moveTo>
                      <a:pt x="1481" y="0"/>
                    </a:moveTo>
                    <a:cubicBezTo>
                      <a:pt x="664" y="0"/>
                      <a:pt x="0" y="664"/>
                      <a:pt x="0" y="1481"/>
                    </a:cubicBezTo>
                    <a:cubicBezTo>
                      <a:pt x="0" y="2299"/>
                      <a:pt x="664" y="2963"/>
                      <a:pt x="1481" y="2963"/>
                    </a:cubicBezTo>
                    <a:cubicBezTo>
                      <a:pt x="2299" y="2963"/>
                      <a:pt x="2963" y="2299"/>
                      <a:pt x="2963" y="1481"/>
                    </a:cubicBezTo>
                    <a:cubicBezTo>
                      <a:pt x="2963" y="664"/>
                      <a:pt x="2299" y="0"/>
                      <a:pt x="1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7"/>
              <p:cNvSpPr/>
              <p:nvPr/>
            </p:nvSpPr>
            <p:spPr>
              <a:xfrm>
                <a:off x="2254650" y="4073050"/>
                <a:ext cx="42600" cy="39600"/>
              </a:xfrm>
              <a:custGeom>
                <a:rect b="b" l="l" r="r" t="t"/>
                <a:pathLst>
                  <a:path extrusionOk="0" h="1584" w="1704">
                    <a:moveTo>
                      <a:pt x="852" y="0"/>
                    </a:moveTo>
                    <a:cubicBezTo>
                      <a:pt x="810" y="0"/>
                      <a:pt x="767" y="4"/>
                      <a:pt x="725" y="11"/>
                    </a:cubicBezTo>
                    <a:cubicBezTo>
                      <a:pt x="294" y="81"/>
                      <a:pt x="0" y="488"/>
                      <a:pt x="71" y="919"/>
                    </a:cubicBezTo>
                    <a:cubicBezTo>
                      <a:pt x="133" y="1308"/>
                      <a:pt x="470" y="1584"/>
                      <a:pt x="852" y="1584"/>
                    </a:cubicBezTo>
                    <a:cubicBezTo>
                      <a:pt x="894" y="1584"/>
                      <a:pt x="936" y="1580"/>
                      <a:pt x="979" y="1574"/>
                    </a:cubicBezTo>
                    <a:cubicBezTo>
                      <a:pt x="1410" y="1503"/>
                      <a:pt x="1703" y="1097"/>
                      <a:pt x="1633" y="666"/>
                    </a:cubicBezTo>
                    <a:cubicBezTo>
                      <a:pt x="1570" y="277"/>
                      <a:pt x="1234" y="0"/>
                      <a:pt x="8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7"/>
              <p:cNvSpPr/>
              <p:nvPr/>
            </p:nvSpPr>
            <p:spPr>
              <a:xfrm>
                <a:off x="2254025" y="4071050"/>
                <a:ext cx="43675" cy="43650"/>
              </a:xfrm>
              <a:custGeom>
                <a:rect b="b" l="l" r="r" t="t"/>
                <a:pathLst>
                  <a:path extrusionOk="0" h="1746" w="1747">
                    <a:moveTo>
                      <a:pt x="873" y="162"/>
                    </a:moveTo>
                    <a:cubicBezTo>
                      <a:pt x="1265" y="162"/>
                      <a:pt x="1585" y="482"/>
                      <a:pt x="1584" y="873"/>
                    </a:cubicBezTo>
                    <a:cubicBezTo>
                      <a:pt x="1584" y="1265"/>
                      <a:pt x="1265" y="1584"/>
                      <a:pt x="873" y="1584"/>
                    </a:cubicBezTo>
                    <a:cubicBezTo>
                      <a:pt x="482" y="1584"/>
                      <a:pt x="163" y="1265"/>
                      <a:pt x="163" y="873"/>
                    </a:cubicBezTo>
                    <a:cubicBezTo>
                      <a:pt x="163" y="482"/>
                      <a:pt x="482" y="162"/>
                      <a:pt x="873" y="162"/>
                    </a:cubicBezTo>
                    <a:close/>
                    <a:moveTo>
                      <a:pt x="873" y="0"/>
                    </a:moveTo>
                    <a:cubicBezTo>
                      <a:pt x="393" y="0"/>
                      <a:pt x="0" y="392"/>
                      <a:pt x="0" y="873"/>
                    </a:cubicBezTo>
                    <a:cubicBezTo>
                      <a:pt x="0" y="1355"/>
                      <a:pt x="393" y="1746"/>
                      <a:pt x="873" y="1746"/>
                    </a:cubicBezTo>
                    <a:cubicBezTo>
                      <a:pt x="1355" y="1746"/>
                      <a:pt x="1747" y="1355"/>
                      <a:pt x="1747" y="873"/>
                    </a:cubicBezTo>
                    <a:cubicBezTo>
                      <a:pt x="1747" y="392"/>
                      <a:pt x="1355" y="0"/>
                      <a:pt x="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7"/>
              <p:cNvSpPr/>
              <p:nvPr/>
            </p:nvSpPr>
            <p:spPr>
              <a:xfrm>
                <a:off x="2267475" y="4084500"/>
                <a:ext cx="16775" cy="16775"/>
              </a:xfrm>
              <a:custGeom>
                <a:rect b="b" l="l" r="r" t="t"/>
                <a:pathLst>
                  <a:path extrusionOk="0" h="671" w="671">
                    <a:moveTo>
                      <a:pt x="336" y="1"/>
                    </a:moveTo>
                    <a:cubicBezTo>
                      <a:pt x="151" y="1"/>
                      <a:pt x="1" y="149"/>
                      <a:pt x="1" y="335"/>
                    </a:cubicBezTo>
                    <a:cubicBezTo>
                      <a:pt x="1" y="521"/>
                      <a:pt x="150" y="670"/>
                      <a:pt x="336" y="670"/>
                    </a:cubicBezTo>
                    <a:cubicBezTo>
                      <a:pt x="521" y="670"/>
                      <a:pt x="670" y="520"/>
                      <a:pt x="670" y="335"/>
                    </a:cubicBezTo>
                    <a:cubicBezTo>
                      <a:pt x="670" y="151"/>
                      <a:pt x="521" y="1"/>
                      <a:pt x="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7"/>
              <p:cNvSpPr/>
              <p:nvPr/>
            </p:nvSpPr>
            <p:spPr>
              <a:xfrm>
                <a:off x="2265475" y="4082500"/>
                <a:ext cx="20775" cy="20775"/>
              </a:xfrm>
              <a:custGeom>
                <a:rect b="b" l="l" r="r" t="t"/>
                <a:pathLst>
                  <a:path extrusionOk="0" h="831" w="831">
                    <a:moveTo>
                      <a:pt x="415" y="162"/>
                    </a:moveTo>
                    <a:cubicBezTo>
                      <a:pt x="556" y="162"/>
                      <a:pt x="668" y="276"/>
                      <a:pt x="668" y="415"/>
                    </a:cubicBezTo>
                    <a:cubicBezTo>
                      <a:pt x="668" y="554"/>
                      <a:pt x="554" y="668"/>
                      <a:pt x="415" y="668"/>
                    </a:cubicBezTo>
                    <a:cubicBezTo>
                      <a:pt x="277" y="668"/>
                      <a:pt x="163" y="554"/>
                      <a:pt x="163" y="415"/>
                    </a:cubicBezTo>
                    <a:cubicBezTo>
                      <a:pt x="163" y="276"/>
                      <a:pt x="276" y="162"/>
                      <a:pt x="415" y="162"/>
                    </a:cubicBezTo>
                    <a:close/>
                    <a:moveTo>
                      <a:pt x="415" y="0"/>
                    </a:moveTo>
                    <a:cubicBezTo>
                      <a:pt x="187" y="0"/>
                      <a:pt x="0" y="186"/>
                      <a:pt x="0" y="415"/>
                    </a:cubicBezTo>
                    <a:cubicBezTo>
                      <a:pt x="0" y="643"/>
                      <a:pt x="187" y="830"/>
                      <a:pt x="415" y="830"/>
                    </a:cubicBezTo>
                    <a:cubicBezTo>
                      <a:pt x="646" y="830"/>
                      <a:pt x="830" y="645"/>
                      <a:pt x="830" y="415"/>
                    </a:cubicBezTo>
                    <a:cubicBezTo>
                      <a:pt x="830" y="187"/>
                      <a:pt x="644" y="0"/>
                      <a:pt x="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7"/>
              <p:cNvSpPr/>
              <p:nvPr/>
            </p:nvSpPr>
            <p:spPr>
              <a:xfrm>
                <a:off x="2277575" y="4009050"/>
                <a:ext cx="82925" cy="82625"/>
              </a:xfrm>
              <a:custGeom>
                <a:rect b="b" l="l" r="r" t="t"/>
                <a:pathLst>
                  <a:path extrusionOk="0" h="3305" w="3317">
                    <a:moveTo>
                      <a:pt x="1" y="3304"/>
                    </a:moveTo>
                    <a:lnTo>
                      <a:pt x="3316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7"/>
              <p:cNvSpPr/>
              <p:nvPr/>
            </p:nvSpPr>
            <p:spPr>
              <a:xfrm>
                <a:off x="2274525" y="4026875"/>
                <a:ext cx="68075" cy="67675"/>
              </a:xfrm>
              <a:custGeom>
                <a:rect b="b" l="l" r="r" t="t"/>
                <a:pathLst>
                  <a:path extrusionOk="0" h="2707" w="2723">
                    <a:moveTo>
                      <a:pt x="2629" y="0"/>
                    </a:moveTo>
                    <a:lnTo>
                      <a:pt x="26" y="2593"/>
                    </a:lnTo>
                    <a:cubicBezTo>
                      <a:pt x="0" y="2619"/>
                      <a:pt x="0" y="2661"/>
                      <a:pt x="26" y="2687"/>
                    </a:cubicBezTo>
                    <a:cubicBezTo>
                      <a:pt x="39" y="2700"/>
                      <a:pt x="56" y="2706"/>
                      <a:pt x="73" y="2706"/>
                    </a:cubicBezTo>
                    <a:cubicBezTo>
                      <a:pt x="90" y="2706"/>
                      <a:pt x="107" y="2700"/>
                      <a:pt x="120" y="2687"/>
                    </a:cubicBezTo>
                    <a:lnTo>
                      <a:pt x="2722" y="93"/>
                    </a:lnTo>
                    <a:lnTo>
                      <a:pt x="26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7"/>
              <p:cNvSpPr/>
              <p:nvPr/>
            </p:nvSpPr>
            <p:spPr>
              <a:xfrm>
                <a:off x="2272675" y="4024050"/>
                <a:ext cx="72800" cy="72550"/>
              </a:xfrm>
              <a:custGeom>
                <a:rect b="b" l="l" r="r" t="t"/>
                <a:pathLst>
                  <a:path extrusionOk="0" h="2902" w="2912">
                    <a:moveTo>
                      <a:pt x="2704" y="1"/>
                    </a:moveTo>
                    <a:lnTo>
                      <a:pt x="45" y="2650"/>
                    </a:lnTo>
                    <a:cubicBezTo>
                      <a:pt x="16" y="2678"/>
                      <a:pt x="1" y="2716"/>
                      <a:pt x="1" y="2754"/>
                    </a:cubicBezTo>
                    <a:cubicBezTo>
                      <a:pt x="1" y="2794"/>
                      <a:pt x="16" y="2830"/>
                      <a:pt x="43" y="2858"/>
                    </a:cubicBezTo>
                    <a:cubicBezTo>
                      <a:pt x="72" y="2887"/>
                      <a:pt x="109" y="2902"/>
                      <a:pt x="147" y="2902"/>
                    </a:cubicBezTo>
                    <a:cubicBezTo>
                      <a:pt x="185" y="2902"/>
                      <a:pt x="223" y="2887"/>
                      <a:pt x="253" y="2860"/>
                    </a:cubicBezTo>
                    <a:lnTo>
                      <a:pt x="2912" y="210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7"/>
              <p:cNvSpPr/>
              <p:nvPr/>
            </p:nvSpPr>
            <p:spPr>
              <a:xfrm>
                <a:off x="2341200" y="4010225"/>
                <a:ext cx="34750" cy="20425"/>
              </a:xfrm>
              <a:custGeom>
                <a:rect b="b" l="l" r="r" t="t"/>
                <a:pathLst>
                  <a:path extrusionOk="0" h="817" w="1390">
                    <a:moveTo>
                      <a:pt x="1390" y="1"/>
                    </a:moveTo>
                    <a:lnTo>
                      <a:pt x="814" y="5"/>
                    </a:lnTo>
                    <a:lnTo>
                      <a:pt x="0" y="815"/>
                    </a:lnTo>
                    <a:lnTo>
                      <a:pt x="542" y="814"/>
                    </a:lnTo>
                    <a:lnTo>
                      <a:pt x="573" y="816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7"/>
              <p:cNvSpPr/>
              <p:nvPr/>
            </p:nvSpPr>
            <p:spPr>
              <a:xfrm>
                <a:off x="2338850" y="3993825"/>
                <a:ext cx="20775" cy="34475"/>
              </a:xfrm>
              <a:custGeom>
                <a:rect b="b" l="l" r="r" t="t"/>
                <a:pathLst>
                  <a:path extrusionOk="0" h="1379" w="831">
                    <a:moveTo>
                      <a:pt x="830" y="1"/>
                    </a:moveTo>
                    <a:lnTo>
                      <a:pt x="14" y="813"/>
                    </a:lnTo>
                    <a:cubicBezTo>
                      <a:pt x="31" y="1003"/>
                      <a:pt x="28" y="1192"/>
                      <a:pt x="1" y="1378"/>
                    </a:cubicBezTo>
                    <a:lnTo>
                      <a:pt x="815" y="568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5" name="Google Shape;1775;p47"/>
            <p:cNvSpPr/>
            <p:nvPr/>
          </p:nvSpPr>
          <p:spPr>
            <a:xfrm>
              <a:off x="3305344" y="708758"/>
              <a:ext cx="218183" cy="218299"/>
            </a:xfrm>
            <a:custGeom>
              <a:rect b="b" l="l" r="r" t="t"/>
              <a:pathLst>
                <a:path extrusionOk="0" h="3768" w="3766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5478177" y="1213340"/>
              <a:ext cx="58" cy="69059"/>
            </a:xfrm>
            <a:custGeom>
              <a:rect b="b" l="l" r="r" t="t"/>
              <a:pathLst>
                <a:path extrusionOk="0" h="1192" w="1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5471920" y="1207083"/>
              <a:ext cx="12630" cy="81688"/>
            </a:xfrm>
            <a:custGeom>
              <a:rect b="b" l="l" r="r" t="t"/>
              <a:pathLst>
                <a:path extrusionOk="0" h="1410" w="218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5478177" y="1390681"/>
              <a:ext cx="58" cy="69116"/>
            </a:xfrm>
            <a:custGeom>
              <a:rect b="b" l="l" r="r" t="t"/>
              <a:pathLst>
                <a:path extrusionOk="0" h="1193" w="1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5471920" y="1384424"/>
              <a:ext cx="12630" cy="81572"/>
            </a:xfrm>
            <a:custGeom>
              <a:rect b="b" l="l" r="r" t="t"/>
              <a:pathLst>
                <a:path extrusionOk="0" h="1408" w="218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5532347" y="1336569"/>
              <a:ext cx="69174" cy="58"/>
            </a:xfrm>
            <a:custGeom>
              <a:rect b="b" l="l" r="r" t="t"/>
              <a:pathLst>
                <a:path extrusionOk="0" h="1" w="1194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5526090" y="1330312"/>
              <a:ext cx="81688" cy="12572"/>
            </a:xfrm>
            <a:custGeom>
              <a:rect b="b" l="l" r="r" t="t"/>
              <a:pathLst>
                <a:path extrusionOk="0" h="217" w="141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5355007" y="1336569"/>
              <a:ext cx="69116" cy="58"/>
            </a:xfrm>
            <a:custGeom>
              <a:rect b="b" l="l" r="r" t="t"/>
              <a:pathLst>
                <a:path extrusionOk="0" h="1" w="1193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5348750" y="1330312"/>
              <a:ext cx="81630" cy="12572"/>
            </a:xfrm>
            <a:custGeom>
              <a:rect b="b" l="l" r="r" t="t"/>
              <a:pathLst>
                <a:path extrusionOk="0" h="217" w="1409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5391043" y="1374806"/>
              <a:ext cx="48897" cy="48897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5384206" y="1368665"/>
              <a:ext cx="62512" cy="61237"/>
            </a:xfrm>
            <a:custGeom>
              <a:rect b="b" l="l" r="r" t="t"/>
              <a:pathLst>
                <a:path extrusionOk="0" h="1057" w="1079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5516473" y="1249434"/>
              <a:ext cx="48955" cy="48781"/>
            </a:xfrm>
            <a:custGeom>
              <a:rect b="b" l="l" r="r" t="t"/>
              <a:pathLst>
                <a:path extrusionOk="0" h="842" w="845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5509694" y="1243293"/>
              <a:ext cx="62454" cy="61237"/>
            </a:xfrm>
            <a:custGeom>
              <a:rect b="b" l="l" r="r" t="t"/>
              <a:pathLst>
                <a:path extrusionOk="0" h="1057" w="1078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5391043" y="1249434"/>
              <a:ext cx="48897" cy="48781"/>
            </a:xfrm>
            <a:custGeom>
              <a:rect b="b" l="l" r="r" t="t"/>
              <a:pathLst>
                <a:path extrusionOk="0" h="842" w="844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5384206" y="1243293"/>
              <a:ext cx="62512" cy="61237"/>
            </a:xfrm>
            <a:custGeom>
              <a:rect b="b" l="l" r="r" t="t"/>
              <a:pathLst>
                <a:path extrusionOk="0" h="1057" w="1079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5516473" y="1374806"/>
              <a:ext cx="48955" cy="48897"/>
            </a:xfrm>
            <a:custGeom>
              <a:rect b="b" l="l" r="r" t="t"/>
              <a:pathLst>
                <a:path extrusionOk="0" h="844" w="845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5509694" y="1368665"/>
              <a:ext cx="62454" cy="61237"/>
            </a:xfrm>
            <a:custGeom>
              <a:rect b="b" l="l" r="r" t="t"/>
              <a:pathLst>
                <a:path extrusionOk="0" h="1057" w="1078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3523718" y="442338"/>
              <a:ext cx="97157" cy="97157"/>
            </a:xfrm>
            <a:custGeom>
              <a:rect b="b" l="l" r="r" t="t"/>
              <a:pathLst>
                <a:path extrusionOk="0" h="1677" w="1677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2884387" y="887083"/>
              <a:ext cx="61990" cy="61990"/>
            </a:xfrm>
            <a:custGeom>
              <a:rect b="b" l="l" r="r" t="t"/>
              <a:pathLst>
                <a:path extrusionOk="0" h="1070" w="107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5485398" y="828418"/>
              <a:ext cx="179251" cy="179309"/>
            </a:xfrm>
            <a:custGeom>
              <a:rect b="b" l="l" r="r" t="t"/>
              <a:pathLst>
                <a:path extrusionOk="0" h="3095" w="3094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3520806" y="1505255"/>
              <a:ext cx="58" cy="56834"/>
            </a:xfrm>
            <a:custGeom>
              <a:rect b="b" l="l" r="r" t="t"/>
              <a:pathLst>
                <a:path extrusionOk="0" h="981" w="1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3515707" y="1500156"/>
              <a:ext cx="10254" cy="67031"/>
            </a:xfrm>
            <a:custGeom>
              <a:rect b="b" l="l" r="r" t="t"/>
              <a:pathLst>
                <a:path extrusionOk="0" h="1157" w="177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3520806" y="1650962"/>
              <a:ext cx="58" cy="56776"/>
            </a:xfrm>
            <a:custGeom>
              <a:rect b="b" l="l" r="r" t="t"/>
              <a:pathLst>
                <a:path extrusionOk="0" h="980" w="1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3515707" y="1645806"/>
              <a:ext cx="10254" cy="67031"/>
            </a:xfrm>
            <a:custGeom>
              <a:rect b="b" l="l" r="r" t="t"/>
              <a:pathLst>
                <a:path extrusionOk="0" h="1157" w="177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3565242" y="1606526"/>
              <a:ext cx="56776" cy="58"/>
            </a:xfrm>
            <a:custGeom>
              <a:rect b="b" l="l" r="r" t="t"/>
              <a:pathLst>
                <a:path extrusionOk="0" h="1" w="98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3560086" y="1601370"/>
              <a:ext cx="67089" cy="10312"/>
            </a:xfrm>
            <a:custGeom>
              <a:rect b="b" l="l" r="r" t="t"/>
              <a:pathLst>
                <a:path extrusionOk="0" h="178" w="1158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3419593" y="1606526"/>
              <a:ext cx="56776" cy="58"/>
            </a:xfrm>
            <a:custGeom>
              <a:rect b="b" l="l" r="r" t="t"/>
              <a:pathLst>
                <a:path extrusionOk="0" h="1" w="98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3414495" y="1601370"/>
              <a:ext cx="66973" cy="10312"/>
            </a:xfrm>
            <a:custGeom>
              <a:rect b="b" l="l" r="r" t="t"/>
              <a:pathLst>
                <a:path extrusionOk="0" h="178" w="1156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3449256" y="1637927"/>
              <a:ext cx="40091" cy="40207"/>
            </a:xfrm>
            <a:custGeom>
              <a:rect b="b" l="l" r="r" t="t"/>
              <a:pathLst>
                <a:path extrusionOk="0" h="694" w="692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3443636" y="1632713"/>
              <a:ext cx="51504" cy="50519"/>
            </a:xfrm>
            <a:custGeom>
              <a:rect b="b" l="l" r="r" t="t"/>
              <a:pathLst>
                <a:path extrusionOk="0" h="872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3552207" y="1534976"/>
              <a:ext cx="40207" cy="40091"/>
            </a:xfrm>
            <a:custGeom>
              <a:rect b="b" l="l" r="r" t="t"/>
              <a:pathLst>
                <a:path extrusionOk="0" h="692" w="694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3546587" y="1529704"/>
              <a:ext cx="51504" cy="50461"/>
            </a:xfrm>
            <a:custGeom>
              <a:rect b="b" l="l" r="r" t="t"/>
              <a:pathLst>
                <a:path extrusionOk="0" h="871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3449256" y="1534976"/>
              <a:ext cx="40091" cy="40091"/>
            </a:xfrm>
            <a:custGeom>
              <a:rect b="b" l="l" r="r" t="t"/>
              <a:pathLst>
                <a:path extrusionOk="0" h="692" w="692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3443520" y="1529761"/>
              <a:ext cx="51446" cy="50403"/>
            </a:xfrm>
            <a:custGeom>
              <a:rect b="b" l="l" r="r" t="t"/>
              <a:pathLst>
                <a:path extrusionOk="0" h="870" w="888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3552207" y="1637927"/>
              <a:ext cx="40207" cy="40207"/>
            </a:xfrm>
            <a:custGeom>
              <a:rect b="b" l="l" r="r" t="t"/>
              <a:pathLst>
                <a:path extrusionOk="0" h="694" w="694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3546587" y="1632829"/>
              <a:ext cx="51446" cy="50403"/>
            </a:xfrm>
            <a:custGeom>
              <a:rect b="b" l="l" r="r" t="t"/>
              <a:pathLst>
                <a:path extrusionOk="0" h="870" w="888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48"/>
          <p:cNvSpPr txBox="1"/>
          <p:nvPr>
            <p:ph type="title"/>
          </p:nvPr>
        </p:nvSpPr>
        <p:spPr>
          <a:xfrm>
            <a:off x="713225" y="1601175"/>
            <a:ext cx="5473500" cy="19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your website</a:t>
            </a:r>
            <a:endParaRPr/>
          </a:p>
        </p:txBody>
      </p:sp>
      <p:sp>
        <p:nvSpPr>
          <p:cNvPr id="1821" name="Google Shape;1821;p49"/>
          <p:cNvSpPr txBox="1"/>
          <p:nvPr/>
        </p:nvSpPr>
        <p:spPr>
          <a:xfrm>
            <a:off x="656900" y="2977875"/>
            <a:ext cx="18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2" name="Google Shape;1822;p49"/>
          <p:cNvSpPr txBox="1"/>
          <p:nvPr/>
        </p:nvSpPr>
        <p:spPr>
          <a:xfrm>
            <a:off x="656900" y="2187375"/>
            <a:ext cx="1894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Image compression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23" name="Google Shape;1823;p49"/>
          <p:cNvSpPr/>
          <p:nvPr/>
        </p:nvSpPr>
        <p:spPr>
          <a:xfrm>
            <a:off x="1245150" y="1549575"/>
            <a:ext cx="781500" cy="48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24" name="Google Shape;1824;p49"/>
          <p:cNvSpPr txBox="1"/>
          <p:nvPr/>
        </p:nvSpPr>
        <p:spPr>
          <a:xfrm>
            <a:off x="3624625" y="4031300"/>
            <a:ext cx="18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5" name="Google Shape;1825;p49"/>
          <p:cNvSpPr txBox="1"/>
          <p:nvPr/>
        </p:nvSpPr>
        <p:spPr>
          <a:xfrm>
            <a:off x="3624625" y="3240800"/>
            <a:ext cx="1894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Page load speed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26" name="Google Shape;1826;p49"/>
          <p:cNvSpPr/>
          <p:nvPr/>
        </p:nvSpPr>
        <p:spPr>
          <a:xfrm>
            <a:off x="4181250" y="2603008"/>
            <a:ext cx="781500" cy="48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27" name="Google Shape;1827;p49"/>
          <p:cNvSpPr txBox="1"/>
          <p:nvPr/>
        </p:nvSpPr>
        <p:spPr>
          <a:xfrm>
            <a:off x="6592200" y="2977875"/>
            <a:ext cx="18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8" name="Google Shape;1828;p49"/>
          <p:cNvSpPr txBox="1"/>
          <p:nvPr/>
        </p:nvSpPr>
        <p:spPr>
          <a:xfrm>
            <a:off x="6592200" y="2187375"/>
            <a:ext cx="1894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XML sitemap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29" name="Google Shape;1829;p49"/>
          <p:cNvSpPr/>
          <p:nvPr/>
        </p:nvSpPr>
        <p:spPr>
          <a:xfrm>
            <a:off x="7117350" y="1549583"/>
            <a:ext cx="781500" cy="48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grpSp>
        <p:nvGrpSpPr>
          <p:cNvPr id="1830" name="Google Shape;1830;p49"/>
          <p:cNvGrpSpPr/>
          <p:nvPr/>
        </p:nvGrpSpPr>
        <p:grpSpPr>
          <a:xfrm>
            <a:off x="1457797" y="1614652"/>
            <a:ext cx="356205" cy="355258"/>
            <a:chOff x="-44914800" y="3560450"/>
            <a:chExt cx="300900" cy="300100"/>
          </a:xfrm>
        </p:grpSpPr>
        <p:sp>
          <p:nvSpPr>
            <p:cNvPr id="1831" name="Google Shape;1831;p49"/>
            <p:cNvSpPr/>
            <p:nvPr/>
          </p:nvSpPr>
          <p:spPr>
            <a:xfrm>
              <a:off x="-44914800" y="3560450"/>
              <a:ext cx="300900" cy="300100"/>
            </a:xfrm>
            <a:custGeom>
              <a:rect b="b" l="l" r="r" t="t"/>
              <a:pathLst>
                <a:path extrusionOk="0" h="12004" w="12036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9"/>
            <p:cNvSpPr/>
            <p:nvPr/>
          </p:nvSpPr>
          <p:spPr>
            <a:xfrm>
              <a:off x="-44861250" y="3632100"/>
              <a:ext cx="193800" cy="146525"/>
            </a:xfrm>
            <a:custGeom>
              <a:rect b="b" l="l" r="r" t="t"/>
              <a:pathLst>
                <a:path extrusionOk="0" h="5861" w="7752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9"/>
            <p:cNvSpPr/>
            <p:nvPr/>
          </p:nvSpPr>
          <p:spPr>
            <a:xfrm>
              <a:off x="-44773800" y="36754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9"/>
            <p:cNvSpPr/>
            <p:nvPr/>
          </p:nvSpPr>
          <p:spPr>
            <a:xfrm>
              <a:off x="-44750975" y="3741600"/>
              <a:ext cx="70900" cy="48050"/>
            </a:xfrm>
            <a:custGeom>
              <a:rect b="b" l="l" r="r" t="t"/>
              <a:pathLst>
                <a:path extrusionOk="0" h="1922" w="2836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9"/>
            <p:cNvSpPr/>
            <p:nvPr/>
          </p:nvSpPr>
          <p:spPr>
            <a:xfrm>
              <a:off x="-44848625" y="3740025"/>
              <a:ext cx="97675" cy="49625"/>
            </a:xfrm>
            <a:custGeom>
              <a:rect b="b" l="l" r="r" t="t"/>
              <a:pathLst>
                <a:path extrusionOk="0" h="1985" w="3907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6" name="Google Shape;1836;p49"/>
          <p:cNvGrpSpPr/>
          <p:nvPr/>
        </p:nvGrpSpPr>
        <p:grpSpPr>
          <a:xfrm>
            <a:off x="7330471" y="1614630"/>
            <a:ext cx="355258" cy="355288"/>
            <a:chOff x="-44924250" y="3206000"/>
            <a:chExt cx="300100" cy="300125"/>
          </a:xfrm>
        </p:grpSpPr>
        <p:sp>
          <p:nvSpPr>
            <p:cNvPr id="1837" name="Google Shape;1837;p49"/>
            <p:cNvSpPr/>
            <p:nvPr/>
          </p:nvSpPr>
          <p:spPr>
            <a:xfrm>
              <a:off x="-44747025" y="3365100"/>
              <a:ext cx="122875" cy="87450"/>
            </a:xfrm>
            <a:custGeom>
              <a:rect b="b" l="l" r="r" t="t"/>
              <a:pathLst>
                <a:path extrusionOk="0" h="3498" w="4915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-44747025" y="3470650"/>
              <a:ext cx="122875" cy="35475"/>
            </a:xfrm>
            <a:custGeom>
              <a:rect b="b" l="l" r="r" t="t"/>
              <a:pathLst>
                <a:path extrusionOk="0" h="1419" w="4915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-44747025" y="3313125"/>
              <a:ext cx="122875" cy="35475"/>
            </a:xfrm>
            <a:custGeom>
              <a:rect b="b" l="l" r="r" t="t"/>
              <a:pathLst>
                <a:path extrusionOk="0" h="1419" w="4915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-44924250" y="3384000"/>
              <a:ext cx="159125" cy="69350"/>
            </a:xfrm>
            <a:custGeom>
              <a:rect b="b" l="l" r="r" t="t"/>
              <a:pathLst>
                <a:path extrusionOk="0" h="2774" w="6365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-44924250" y="3206000"/>
              <a:ext cx="264675" cy="159125"/>
            </a:xfrm>
            <a:custGeom>
              <a:rect b="b" l="l" r="r" t="t"/>
              <a:pathLst>
                <a:path extrusionOk="0" h="6365" w="10587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49"/>
          <p:cNvGrpSpPr/>
          <p:nvPr/>
        </p:nvGrpSpPr>
        <p:grpSpPr>
          <a:xfrm>
            <a:off x="4393899" y="2677192"/>
            <a:ext cx="356201" cy="337028"/>
            <a:chOff x="-1592325" y="3957400"/>
            <a:chExt cx="293025" cy="277275"/>
          </a:xfrm>
        </p:grpSpPr>
        <p:sp>
          <p:nvSpPr>
            <p:cNvPr id="1843" name="Google Shape;1843;p49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9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7" name="Google Shape;1847;p49"/>
          <p:cNvSpPr txBox="1"/>
          <p:nvPr/>
        </p:nvSpPr>
        <p:spPr>
          <a:xfrm>
            <a:off x="3541950" y="1179400"/>
            <a:ext cx="20601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Three improvements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cxnSp>
        <p:nvCxnSpPr>
          <p:cNvPr id="1848" name="Google Shape;1848;p49"/>
          <p:cNvCxnSpPr>
            <a:stCxn id="1847" idx="1"/>
            <a:endCxn id="1822" idx="3"/>
          </p:cNvCxnSpPr>
          <p:nvPr/>
        </p:nvCxnSpPr>
        <p:spPr>
          <a:xfrm flipH="1">
            <a:off x="2551650" y="1574650"/>
            <a:ext cx="990300" cy="1008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9" name="Google Shape;1849;p49"/>
          <p:cNvCxnSpPr>
            <a:stCxn id="1847" idx="2"/>
            <a:endCxn id="1826" idx="0"/>
          </p:cNvCxnSpPr>
          <p:nvPr/>
        </p:nvCxnSpPr>
        <p:spPr>
          <a:xfrm flipH="1" rot="-5400000">
            <a:off x="4255800" y="2286100"/>
            <a:ext cx="6330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p49"/>
          <p:cNvCxnSpPr>
            <a:stCxn id="1847" idx="3"/>
            <a:endCxn id="1828" idx="1"/>
          </p:cNvCxnSpPr>
          <p:nvPr/>
        </p:nvCxnSpPr>
        <p:spPr>
          <a:xfrm>
            <a:off x="5602050" y="1574650"/>
            <a:ext cx="990300" cy="1008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some percentages</a:t>
            </a:r>
            <a:endParaRPr/>
          </a:p>
        </p:txBody>
      </p:sp>
      <p:sp>
        <p:nvSpPr>
          <p:cNvPr id="1856" name="Google Shape;1856;p50"/>
          <p:cNvSpPr/>
          <p:nvPr/>
        </p:nvSpPr>
        <p:spPr>
          <a:xfrm>
            <a:off x="1333686" y="1474275"/>
            <a:ext cx="1382700" cy="1382700"/>
          </a:xfrm>
          <a:prstGeom prst="donut">
            <a:avLst>
              <a:gd fmla="val 1193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50"/>
          <p:cNvSpPr/>
          <p:nvPr/>
        </p:nvSpPr>
        <p:spPr>
          <a:xfrm flipH="1">
            <a:off x="1326301" y="1466650"/>
            <a:ext cx="1397700" cy="1397700"/>
          </a:xfrm>
          <a:prstGeom prst="blockArc">
            <a:avLst>
              <a:gd fmla="val 10798115" name="adj1"/>
              <a:gd fmla="val 16256715" name="adj2"/>
              <a:gd fmla="val 1271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50"/>
          <p:cNvSpPr/>
          <p:nvPr/>
        </p:nvSpPr>
        <p:spPr>
          <a:xfrm>
            <a:off x="3880586" y="1474275"/>
            <a:ext cx="1382700" cy="1382700"/>
          </a:xfrm>
          <a:prstGeom prst="donut">
            <a:avLst>
              <a:gd fmla="val 1193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50"/>
          <p:cNvSpPr/>
          <p:nvPr/>
        </p:nvSpPr>
        <p:spPr>
          <a:xfrm flipH="1">
            <a:off x="3873201" y="1466650"/>
            <a:ext cx="1397700" cy="1397700"/>
          </a:xfrm>
          <a:prstGeom prst="blockArc">
            <a:avLst>
              <a:gd fmla="val 5400645" name="adj1"/>
              <a:gd fmla="val 16256715" name="adj2"/>
              <a:gd fmla="val 1271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50"/>
          <p:cNvSpPr/>
          <p:nvPr/>
        </p:nvSpPr>
        <p:spPr>
          <a:xfrm>
            <a:off x="6427486" y="1474275"/>
            <a:ext cx="1382700" cy="1382700"/>
          </a:xfrm>
          <a:prstGeom prst="donut">
            <a:avLst>
              <a:gd fmla="val 1193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50"/>
          <p:cNvSpPr/>
          <p:nvPr/>
        </p:nvSpPr>
        <p:spPr>
          <a:xfrm flipH="1">
            <a:off x="6420101" y="1466650"/>
            <a:ext cx="1397700" cy="1397700"/>
          </a:xfrm>
          <a:prstGeom prst="blockArc">
            <a:avLst>
              <a:gd fmla="val 26082" name="adj1"/>
              <a:gd fmla="val 16256715" name="adj2"/>
              <a:gd fmla="val 1271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50"/>
          <p:cNvSpPr txBox="1"/>
          <p:nvPr/>
        </p:nvSpPr>
        <p:spPr>
          <a:xfrm>
            <a:off x="938500" y="3476775"/>
            <a:ext cx="21732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63" name="Google Shape;1863;p50"/>
          <p:cNvSpPr txBox="1"/>
          <p:nvPr/>
        </p:nvSpPr>
        <p:spPr>
          <a:xfrm>
            <a:off x="938500" y="30559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Mercury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64" name="Google Shape;1864;p50"/>
          <p:cNvSpPr txBox="1"/>
          <p:nvPr/>
        </p:nvSpPr>
        <p:spPr>
          <a:xfrm>
            <a:off x="3485400" y="3476775"/>
            <a:ext cx="21732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65" name="Google Shape;1865;p50"/>
          <p:cNvSpPr txBox="1"/>
          <p:nvPr/>
        </p:nvSpPr>
        <p:spPr>
          <a:xfrm>
            <a:off x="3485400" y="30559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Venus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66" name="Google Shape;1866;p50"/>
          <p:cNvSpPr txBox="1"/>
          <p:nvPr/>
        </p:nvSpPr>
        <p:spPr>
          <a:xfrm>
            <a:off x="6032300" y="3476775"/>
            <a:ext cx="21732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67" name="Google Shape;1867;p50"/>
          <p:cNvSpPr txBox="1"/>
          <p:nvPr/>
        </p:nvSpPr>
        <p:spPr>
          <a:xfrm>
            <a:off x="6032300" y="30559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Mars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68" name="Google Shape;1868;p50"/>
          <p:cNvSpPr txBox="1"/>
          <p:nvPr/>
        </p:nvSpPr>
        <p:spPr>
          <a:xfrm>
            <a:off x="4078200" y="19621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50%</a:t>
            </a:r>
            <a:endParaRPr b="1" sz="2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9" name="Google Shape;1869;p50"/>
          <p:cNvSpPr txBox="1"/>
          <p:nvPr/>
        </p:nvSpPr>
        <p:spPr>
          <a:xfrm>
            <a:off x="6625100" y="19621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75%</a:t>
            </a:r>
            <a:endParaRPr b="1" sz="2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0" name="Google Shape;1870;p50"/>
          <p:cNvSpPr txBox="1"/>
          <p:nvPr/>
        </p:nvSpPr>
        <p:spPr>
          <a:xfrm>
            <a:off x="1531300" y="19621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25%</a:t>
            </a:r>
            <a:endParaRPr b="1" sz="2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oogle Shape;1875;p51"/>
          <p:cNvGrpSpPr/>
          <p:nvPr/>
        </p:nvGrpSpPr>
        <p:grpSpPr>
          <a:xfrm>
            <a:off x="4997780" y="1323607"/>
            <a:ext cx="3432984" cy="2496295"/>
            <a:chOff x="331763" y="414153"/>
            <a:chExt cx="6903246" cy="5019697"/>
          </a:xfrm>
        </p:grpSpPr>
        <p:sp>
          <p:nvSpPr>
            <p:cNvPr id="1876" name="Google Shape;1876;p51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9" name="Google Shape;1879;p51"/>
          <p:cNvSpPr txBox="1"/>
          <p:nvPr>
            <p:ph type="title"/>
          </p:nvPr>
        </p:nvSpPr>
        <p:spPr>
          <a:xfrm>
            <a:off x="720000" y="1997275"/>
            <a:ext cx="40428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mockup</a:t>
            </a:r>
            <a:endParaRPr/>
          </a:p>
        </p:txBody>
      </p:sp>
      <p:sp>
        <p:nvSpPr>
          <p:cNvPr id="1880" name="Google Shape;1880;p51"/>
          <p:cNvSpPr txBox="1"/>
          <p:nvPr>
            <p:ph idx="1" type="subTitle"/>
          </p:nvPr>
        </p:nvSpPr>
        <p:spPr>
          <a:xfrm>
            <a:off x="720000" y="2700750"/>
            <a:ext cx="4042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pic>
        <p:nvPicPr>
          <p:cNvPr id="1881" name="Google Shape;18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3650" y="1459675"/>
            <a:ext cx="3241248" cy="18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effective B2B SEO strategy</a:t>
            </a:r>
            <a:endParaRPr/>
          </a:p>
        </p:txBody>
      </p:sp>
      <p:sp>
        <p:nvSpPr>
          <p:cNvPr id="1887" name="Google Shape;1887;p52"/>
          <p:cNvSpPr txBox="1"/>
          <p:nvPr/>
        </p:nvSpPr>
        <p:spPr>
          <a:xfrm>
            <a:off x="713225" y="2427650"/>
            <a:ext cx="1656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8" name="Google Shape;1888;p52"/>
          <p:cNvSpPr txBox="1"/>
          <p:nvPr/>
        </p:nvSpPr>
        <p:spPr>
          <a:xfrm>
            <a:off x="713225" y="1744975"/>
            <a:ext cx="1656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Buyer personas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89" name="Google Shape;1889;p52"/>
          <p:cNvSpPr txBox="1"/>
          <p:nvPr/>
        </p:nvSpPr>
        <p:spPr>
          <a:xfrm>
            <a:off x="2731375" y="2981625"/>
            <a:ext cx="1656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90" name="Google Shape;1890;p52"/>
          <p:cNvSpPr txBox="1"/>
          <p:nvPr/>
        </p:nvSpPr>
        <p:spPr>
          <a:xfrm>
            <a:off x="2731383" y="2298925"/>
            <a:ext cx="1656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Keyword research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91" name="Google Shape;1891;p52"/>
          <p:cNvSpPr txBox="1"/>
          <p:nvPr/>
        </p:nvSpPr>
        <p:spPr>
          <a:xfrm>
            <a:off x="4749550" y="3535575"/>
            <a:ext cx="1656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known to harbor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92" name="Google Shape;1892;p52"/>
          <p:cNvSpPr txBox="1"/>
          <p:nvPr/>
        </p:nvSpPr>
        <p:spPr>
          <a:xfrm>
            <a:off x="4749542" y="2852900"/>
            <a:ext cx="1656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Relevant content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93" name="Google Shape;1893;p52"/>
          <p:cNvSpPr txBox="1"/>
          <p:nvPr/>
        </p:nvSpPr>
        <p:spPr>
          <a:xfrm>
            <a:off x="6767700" y="4089525"/>
            <a:ext cx="1656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94" name="Google Shape;1894;p52"/>
          <p:cNvSpPr txBox="1"/>
          <p:nvPr/>
        </p:nvSpPr>
        <p:spPr>
          <a:xfrm>
            <a:off x="6767700" y="3406725"/>
            <a:ext cx="1656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Relevant content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95" name="Google Shape;1895;p52"/>
          <p:cNvSpPr/>
          <p:nvPr/>
        </p:nvSpPr>
        <p:spPr>
          <a:xfrm>
            <a:off x="720000" y="1238275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01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96" name="Google Shape;1896;p52"/>
          <p:cNvSpPr/>
          <p:nvPr/>
        </p:nvSpPr>
        <p:spPr>
          <a:xfrm>
            <a:off x="2731375" y="1792225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02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97" name="Google Shape;1897;p52"/>
          <p:cNvSpPr/>
          <p:nvPr/>
        </p:nvSpPr>
        <p:spPr>
          <a:xfrm>
            <a:off x="4749525" y="2356500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03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898" name="Google Shape;1898;p52"/>
          <p:cNvSpPr/>
          <p:nvPr/>
        </p:nvSpPr>
        <p:spPr>
          <a:xfrm>
            <a:off x="6767725" y="2880500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04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cxnSp>
        <p:nvCxnSpPr>
          <p:cNvPr id="1899" name="Google Shape;1899;p52"/>
          <p:cNvCxnSpPr>
            <a:stCxn id="1895" idx="3"/>
            <a:endCxn id="1896" idx="0"/>
          </p:cNvCxnSpPr>
          <p:nvPr/>
        </p:nvCxnSpPr>
        <p:spPr>
          <a:xfrm>
            <a:off x="1413300" y="1453525"/>
            <a:ext cx="1664700" cy="338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0" name="Google Shape;1900;p52"/>
          <p:cNvCxnSpPr>
            <a:endCxn id="1897" idx="0"/>
          </p:cNvCxnSpPr>
          <p:nvPr/>
        </p:nvCxnSpPr>
        <p:spPr>
          <a:xfrm>
            <a:off x="3424575" y="2007600"/>
            <a:ext cx="1671600" cy="348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1" name="Google Shape;1901;p52"/>
          <p:cNvCxnSpPr>
            <a:stCxn id="1897" idx="3"/>
            <a:endCxn id="1898" idx="0"/>
          </p:cNvCxnSpPr>
          <p:nvPr/>
        </p:nvCxnSpPr>
        <p:spPr>
          <a:xfrm>
            <a:off x="5442825" y="2571750"/>
            <a:ext cx="1671600" cy="308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53"/>
          <p:cNvSpPr/>
          <p:nvPr/>
        </p:nvSpPr>
        <p:spPr>
          <a:xfrm>
            <a:off x="1221276" y="735560"/>
            <a:ext cx="2697360" cy="3672365"/>
          </a:xfrm>
          <a:custGeom>
            <a:rect b="b" l="l" r="r" t="t"/>
            <a:pathLst>
              <a:path extrusionOk="0" h="190426" w="143096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3"/>
          <p:cNvSpPr txBox="1"/>
          <p:nvPr>
            <p:ph type="title"/>
          </p:nvPr>
        </p:nvSpPr>
        <p:spPr>
          <a:xfrm>
            <a:off x="4496525" y="1796900"/>
            <a:ext cx="3593400" cy="6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ablet mockup</a:t>
            </a:r>
            <a:endParaRPr/>
          </a:p>
        </p:txBody>
      </p:sp>
      <p:sp>
        <p:nvSpPr>
          <p:cNvPr id="1908" name="Google Shape;1908;p53"/>
          <p:cNvSpPr txBox="1"/>
          <p:nvPr>
            <p:ph idx="1" type="subTitle"/>
          </p:nvPr>
        </p:nvSpPr>
        <p:spPr>
          <a:xfrm>
            <a:off x="4496696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pic>
        <p:nvPicPr>
          <p:cNvPr id="1909" name="Google Shape;19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62" y="937649"/>
            <a:ext cx="2331376" cy="30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54"/>
          <p:cNvSpPr txBox="1"/>
          <p:nvPr>
            <p:ph type="title"/>
          </p:nvPr>
        </p:nvSpPr>
        <p:spPr>
          <a:xfrm>
            <a:off x="720000" y="1997275"/>
            <a:ext cx="40428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hone mockup</a:t>
            </a:r>
            <a:endParaRPr/>
          </a:p>
        </p:txBody>
      </p:sp>
      <p:sp>
        <p:nvSpPr>
          <p:cNvPr id="1915" name="Google Shape;1915;p54"/>
          <p:cNvSpPr txBox="1"/>
          <p:nvPr>
            <p:ph idx="1" type="subTitle"/>
          </p:nvPr>
        </p:nvSpPr>
        <p:spPr>
          <a:xfrm>
            <a:off x="720000" y="2700750"/>
            <a:ext cx="4042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1916" name="Google Shape;1916;p54"/>
          <p:cNvSpPr/>
          <p:nvPr/>
        </p:nvSpPr>
        <p:spPr>
          <a:xfrm>
            <a:off x="5271579" y="891931"/>
            <a:ext cx="1664618" cy="3176204"/>
          </a:xfrm>
          <a:custGeom>
            <a:rect b="b" l="l" r="r" t="t"/>
            <a:pathLst>
              <a:path extrusionOk="0" h="161331" w="84552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7" name="Google Shape;1917;p54"/>
          <p:cNvGrpSpPr/>
          <p:nvPr/>
        </p:nvGrpSpPr>
        <p:grpSpPr>
          <a:xfrm>
            <a:off x="5186401" y="709411"/>
            <a:ext cx="1834973" cy="3724678"/>
            <a:chOff x="5186401" y="494525"/>
            <a:chExt cx="1834973" cy="3724678"/>
          </a:xfrm>
        </p:grpSpPr>
        <p:sp>
          <p:nvSpPr>
            <p:cNvPr id="1918" name="Google Shape;1918;p54"/>
            <p:cNvSpPr/>
            <p:nvPr/>
          </p:nvSpPr>
          <p:spPr>
            <a:xfrm>
              <a:off x="5186401" y="494525"/>
              <a:ext cx="1834973" cy="3724678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4"/>
            <p:cNvSpPr/>
            <p:nvPr/>
          </p:nvSpPr>
          <p:spPr>
            <a:xfrm>
              <a:off x="5890455" y="3969678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20" name="Google Shape;19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025" y="859300"/>
            <a:ext cx="1611725" cy="30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is a</a:t>
            </a:r>
            <a:r>
              <a:rPr lang="en">
                <a:solidFill>
                  <a:srgbClr val="F4C5B1"/>
                </a:solidFill>
              </a:rPr>
              <a:t> </a:t>
            </a:r>
            <a:r>
              <a:rPr lang="en"/>
              <a:t>map</a:t>
            </a:r>
            <a:endParaRPr/>
          </a:p>
        </p:txBody>
      </p:sp>
      <p:sp>
        <p:nvSpPr>
          <p:cNvPr id="1926" name="Google Shape;1926;p55"/>
          <p:cNvSpPr txBox="1"/>
          <p:nvPr/>
        </p:nvSpPr>
        <p:spPr>
          <a:xfrm>
            <a:off x="981900" y="44351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map to modify its data and then paste the new one here.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7" name="Google Shape;1927;p55"/>
          <p:cNvSpPr txBox="1"/>
          <p:nvPr/>
        </p:nvSpPr>
        <p:spPr>
          <a:xfrm>
            <a:off x="6562738" y="3445007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Venus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28" name="Google Shape;1928;p55"/>
          <p:cNvSpPr txBox="1"/>
          <p:nvPr/>
        </p:nvSpPr>
        <p:spPr>
          <a:xfrm>
            <a:off x="6562738" y="3669771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very hot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29" name="Google Shape;1929;p55"/>
          <p:cNvSpPr txBox="1"/>
          <p:nvPr/>
        </p:nvSpPr>
        <p:spPr>
          <a:xfrm>
            <a:off x="6562738" y="2396629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Mercury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30" name="Google Shape;1930;p55"/>
          <p:cNvSpPr txBox="1"/>
          <p:nvPr/>
        </p:nvSpPr>
        <p:spPr>
          <a:xfrm>
            <a:off x="6562738" y="2621393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small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1" name="Google Shape;1931;p55"/>
          <p:cNvSpPr txBox="1"/>
          <p:nvPr/>
        </p:nvSpPr>
        <p:spPr>
          <a:xfrm>
            <a:off x="6562738" y="1347650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Mars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32" name="Google Shape;1932;p55"/>
          <p:cNvSpPr txBox="1"/>
          <p:nvPr/>
        </p:nvSpPr>
        <p:spPr>
          <a:xfrm>
            <a:off x="6562738" y="1572414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very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33" name="Google Shape;1933;p55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1175825"/>
            <a:ext cx="4729163" cy="29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p55"/>
          <p:cNvSpPr/>
          <p:nvPr/>
        </p:nvSpPr>
        <p:spPr>
          <a:xfrm>
            <a:off x="6307005" y="1343450"/>
            <a:ext cx="222900" cy="214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5"/>
          <p:cNvSpPr/>
          <p:nvPr/>
        </p:nvSpPr>
        <p:spPr>
          <a:xfrm>
            <a:off x="6307005" y="2392429"/>
            <a:ext cx="222900" cy="214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55"/>
          <p:cNvSpPr/>
          <p:nvPr/>
        </p:nvSpPr>
        <p:spPr>
          <a:xfrm>
            <a:off x="6307005" y="3440807"/>
            <a:ext cx="222900" cy="214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timeline always works well</a:t>
            </a:r>
            <a:endParaRPr/>
          </a:p>
        </p:txBody>
      </p:sp>
      <p:sp>
        <p:nvSpPr>
          <p:cNvPr id="1942" name="Google Shape;1942;p56"/>
          <p:cNvSpPr txBox="1"/>
          <p:nvPr/>
        </p:nvSpPr>
        <p:spPr>
          <a:xfrm flipH="1">
            <a:off x="713125" y="1862575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Step 1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43" name="Google Shape;1943;p56"/>
          <p:cNvSpPr txBox="1"/>
          <p:nvPr/>
        </p:nvSpPr>
        <p:spPr>
          <a:xfrm flipH="1">
            <a:off x="713167" y="23629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a hot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4" name="Google Shape;1944;p56"/>
          <p:cNvSpPr txBox="1"/>
          <p:nvPr/>
        </p:nvSpPr>
        <p:spPr>
          <a:xfrm flipH="1">
            <a:off x="2677025" y="1862575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Step 2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45" name="Google Shape;1945;p56"/>
          <p:cNvSpPr txBox="1"/>
          <p:nvPr/>
        </p:nvSpPr>
        <p:spPr>
          <a:xfrm flipH="1">
            <a:off x="2677067" y="23629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very small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6" name="Google Shape;1946;p56"/>
          <p:cNvSpPr txBox="1"/>
          <p:nvPr/>
        </p:nvSpPr>
        <p:spPr>
          <a:xfrm flipH="1">
            <a:off x="4640925" y="1862575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Step 3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47" name="Google Shape;1947;p56"/>
          <p:cNvSpPr txBox="1"/>
          <p:nvPr/>
        </p:nvSpPr>
        <p:spPr>
          <a:xfrm flipH="1">
            <a:off x="4640967" y="23629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It's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made of basalt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8" name="Google Shape;1948;p56"/>
          <p:cNvSpPr txBox="1"/>
          <p:nvPr/>
        </p:nvSpPr>
        <p:spPr>
          <a:xfrm flipH="1">
            <a:off x="6604825" y="1862575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Step 4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49" name="Google Shape;1949;p56"/>
          <p:cNvSpPr txBox="1"/>
          <p:nvPr/>
        </p:nvSpPr>
        <p:spPr>
          <a:xfrm flipH="1">
            <a:off x="6604867" y="23629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0" name="Google Shape;1950;p56"/>
          <p:cNvSpPr txBox="1"/>
          <p:nvPr/>
        </p:nvSpPr>
        <p:spPr>
          <a:xfrm flipH="1">
            <a:off x="713125" y="3697025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Step 5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51" name="Google Shape;1951;p56"/>
          <p:cNvSpPr txBox="1"/>
          <p:nvPr/>
        </p:nvSpPr>
        <p:spPr>
          <a:xfrm flipH="1">
            <a:off x="713167" y="41973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2" name="Google Shape;1952;p56"/>
          <p:cNvSpPr txBox="1"/>
          <p:nvPr/>
        </p:nvSpPr>
        <p:spPr>
          <a:xfrm flipH="1">
            <a:off x="2677025" y="3697025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Step 6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53" name="Google Shape;1953;p56"/>
          <p:cNvSpPr txBox="1"/>
          <p:nvPr/>
        </p:nvSpPr>
        <p:spPr>
          <a:xfrm flipH="1">
            <a:off x="2677067" y="41973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Sun is a star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4" name="Google Shape;1954;p56"/>
          <p:cNvSpPr txBox="1"/>
          <p:nvPr/>
        </p:nvSpPr>
        <p:spPr>
          <a:xfrm flipH="1">
            <a:off x="4640925" y="3697025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Step 7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55" name="Google Shape;1955;p56"/>
          <p:cNvSpPr txBox="1"/>
          <p:nvPr/>
        </p:nvSpPr>
        <p:spPr>
          <a:xfrm flipH="1">
            <a:off x="4640967" y="41973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harbors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6" name="Google Shape;1956;p56"/>
          <p:cNvSpPr txBox="1"/>
          <p:nvPr/>
        </p:nvSpPr>
        <p:spPr>
          <a:xfrm flipH="1">
            <a:off x="6604825" y="3697025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Step 8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57" name="Google Shape;1957;p56"/>
          <p:cNvSpPr txBox="1"/>
          <p:nvPr/>
        </p:nvSpPr>
        <p:spPr>
          <a:xfrm flipH="1">
            <a:off x="6604867" y="41973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8" name="Google Shape;1958;p56"/>
          <p:cNvSpPr/>
          <p:nvPr/>
        </p:nvSpPr>
        <p:spPr>
          <a:xfrm>
            <a:off x="1505887" y="1337421"/>
            <a:ext cx="226800" cy="21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9" name="Google Shape;1959;p56"/>
          <p:cNvCxnSpPr>
            <a:stCxn id="1942" idx="0"/>
            <a:endCxn id="1958" idx="2"/>
          </p:cNvCxnSpPr>
          <p:nvPr/>
        </p:nvCxnSpPr>
        <p:spPr>
          <a:xfrm rot="-5400000">
            <a:off x="1466125" y="1708825"/>
            <a:ext cx="306900" cy="6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0" name="Google Shape;1960;p56"/>
          <p:cNvSpPr/>
          <p:nvPr/>
        </p:nvSpPr>
        <p:spPr>
          <a:xfrm>
            <a:off x="1505875" y="3207053"/>
            <a:ext cx="226800" cy="21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6"/>
          <p:cNvSpPr/>
          <p:nvPr/>
        </p:nvSpPr>
        <p:spPr>
          <a:xfrm>
            <a:off x="3484925" y="1337421"/>
            <a:ext cx="226800" cy="21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6"/>
          <p:cNvSpPr/>
          <p:nvPr/>
        </p:nvSpPr>
        <p:spPr>
          <a:xfrm>
            <a:off x="3469775" y="3207053"/>
            <a:ext cx="226800" cy="21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6"/>
          <p:cNvSpPr/>
          <p:nvPr/>
        </p:nvSpPr>
        <p:spPr>
          <a:xfrm>
            <a:off x="5433725" y="1337421"/>
            <a:ext cx="226800" cy="21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6"/>
          <p:cNvSpPr/>
          <p:nvPr/>
        </p:nvSpPr>
        <p:spPr>
          <a:xfrm>
            <a:off x="5433812" y="3207131"/>
            <a:ext cx="226800" cy="21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6"/>
          <p:cNvSpPr/>
          <p:nvPr/>
        </p:nvSpPr>
        <p:spPr>
          <a:xfrm>
            <a:off x="7396403" y="1351971"/>
            <a:ext cx="226800" cy="189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56"/>
          <p:cNvSpPr/>
          <p:nvPr/>
        </p:nvSpPr>
        <p:spPr>
          <a:xfrm>
            <a:off x="7397636" y="3207024"/>
            <a:ext cx="226800" cy="218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7" name="Google Shape;1967;p56"/>
          <p:cNvCxnSpPr>
            <a:endCxn id="1944" idx="0"/>
          </p:cNvCxnSpPr>
          <p:nvPr/>
        </p:nvCxnSpPr>
        <p:spPr>
          <a:xfrm flipH="1" rot="-5400000">
            <a:off x="3452825" y="1732225"/>
            <a:ext cx="260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8" name="Google Shape;1968;p56"/>
          <p:cNvCxnSpPr>
            <a:stCxn id="1963" idx="2"/>
            <a:endCxn id="1946" idx="0"/>
          </p:cNvCxnSpPr>
          <p:nvPr/>
        </p:nvCxnSpPr>
        <p:spPr>
          <a:xfrm flipH="1" rot="-5400000">
            <a:off x="5393975" y="1708971"/>
            <a:ext cx="306900" cy="6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9" name="Google Shape;1969;p56"/>
          <p:cNvCxnSpPr>
            <a:stCxn id="1965" idx="2"/>
            <a:endCxn id="1948" idx="0"/>
          </p:cNvCxnSpPr>
          <p:nvPr/>
        </p:nvCxnSpPr>
        <p:spPr>
          <a:xfrm flipH="1" rot="-5400000">
            <a:off x="7349753" y="1701321"/>
            <a:ext cx="321300" cy="1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0" name="Google Shape;1970;p56"/>
          <p:cNvCxnSpPr>
            <a:stCxn id="1960" idx="2"/>
            <a:endCxn id="1950" idx="0"/>
          </p:cNvCxnSpPr>
          <p:nvPr/>
        </p:nvCxnSpPr>
        <p:spPr>
          <a:xfrm flipH="1" rot="-5400000">
            <a:off x="1483825" y="3560903"/>
            <a:ext cx="2715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56"/>
          <p:cNvCxnSpPr>
            <a:endCxn id="1952" idx="0"/>
          </p:cNvCxnSpPr>
          <p:nvPr/>
        </p:nvCxnSpPr>
        <p:spPr>
          <a:xfrm flipH="1" rot="-5400000">
            <a:off x="3473675" y="3587525"/>
            <a:ext cx="218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56"/>
          <p:cNvCxnSpPr>
            <a:endCxn id="1954" idx="0"/>
          </p:cNvCxnSpPr>
          <p:nvPr/>
        </p:nvCxnSpPr>
        <p:spPr>
          <a:xfrm flipH="1" rot="-5400000">
            <a:off x="5452125" y="3602075"/>
            <a:ext cx="18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56"/>
          <p:cNvCxnSpPr>
            <a:stCxn id="1966" idx="2"/>
            <a:endCxn id="1956" idx="0"/>
          </p:cNvCxnSpPr>
          <p:nvPr/>
        </p:nvCxnSpPr>
        <p:spPr>
          <a:xfrm flipH="1" rot="-5400000">
            <a:off x="7375736" y="3561024"/>
            <a:ext cx="271200" cy="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56"/>
          <p:cNvCxnSpPr>
            <a:stCxn id="1958" idx="3"/>
            <a:endCxn id="1961" idx="1"/>
          </p:cNvCxnSpPr>
          <p:nvPr/>
        </p:nvCxnSpPr>
        <p:spPr>
          <a:xfrm>
            <a:off x="1732687" y="1446621"/>
            <a:ext cx="1752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56"/>
          <p:cNvCxnSpPr>
            <a:stCxn id="1961" idx="3"/>
            <a:endCxn id="1963" idx="1"/>
          </p:cNvCxnSpPr>
          <p:nvPr/>
        </p:nvCxnSpPr>
        <p:spPr>
          <a:xfrm>
            <a:off x="3711725" y="1446621"/>
            <a:ext cx="1722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6" name="Google Shape;1976;p56"/>
          <p:cNvCxnSpPr>
            <a:stCxn id="1963" idx="3"/>
            <a:endCxn id="1965" idx="1"/>
          </p:cNvCxnSpPr>
          <p:nvPr/>
        </p:nvCxnSpPr>
        <p:spPr>
          <a:xfrm>
            <a:off x="5660525" y="1446621"/>
            <a:ext cx="17358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7" name="Google Shape;1977;p56"/>
          <p:cNvCxnSpPr>
            <a:stCxn id="1965" idx="3"/>
            <a:endCxn id="1960" idx="1"/>
          </p:cNvCxnSpPr>
          <p:nvPr/>
        </p:nvCxnSpPr>
        <p:spPr>
          <a:xfrm flipH="1">
            <a:off x="1505903" y="1446621"/>
            <a:ext cx="6117300" cy="1869600"/>
          </a:xfrm>
          <a:prstGeom prst="bentConnector5">
            <a:avLst>
              <a:gd fmla="val -13102" name="adj1"/>
              <a:gd fmla="val 75903" name="adj2"/>
              <a:gd fmla="val 103893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8" name="Google Shape;1978;p56"/>
          <p:cNvCxnSpPr>
            <a:stCxn id="1960" idx="3"/>
            <a:endCxn id="1962" idx="1"/>
          </p:cNvCxnSpPr>
          <p:nvPr/>
        </p:nvCxnSpPr>
        <p:spPr>
          <a:xfrm>
            <a:off x="1732675" y="3316253"/>
            <a:ext cx="17370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56"/>
          <p:cNvCxnSpPr>
            <a:stCxn id="1962" idx="3"/>
            <a:endCxn id="1964" idx="1"/>
          </p:cNvCxnSpPr>
          <p:nvPr/>
        </p:nvCxnSpPr>
        <p:spPr>
          <a:xfrm>
            <a:off x="3696575" y="3316253"/>
            <a:ext cx="1737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0" name="Google Shape;1980;p56"/>
          <p:cNvCxnSpPr>
            <a:stCxn id="1964" idx="3"/>
            <a:endCxn id="1966" idx="1"/>
          </p:cNvCxnSpPr>
          <p:nvPr/>
        </p:nvCxnSpPr>
        <p:spPr>
          <a:xfrm>
            <a:off x="5660612" y="3316331"/>
            <a:ext cx="1737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0"/>
          <p:cNvSpPr/>
          <p:nvPr/>
        </p:nvSpPr>
        <p:spPr>
          <a:xfrm>
            <a:off x="813325" y="893900"/>
            <a:ext cx="2058900" cy="91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0"/>
          <p:cNvSpPr txBox="1"/>
          <p:nvPr>
            <p:ph type="title"/>
          </p:nvPr>
        </p:nvSpPr>
        <p:spPr>
          <a:xfrm>
            <a:off x="851625" y="2191475"/>
            <a:ext cx="453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5" name="Google Shape;935;p30"/>
          <p:cNvSpPr txBox="1"/>
          <p:nvPr>
            <p:ph idx="2" type="title"/>
          </p:nvPr>
        </p:nvSpPr>
        <p:spPr>
          <a:xfrm>
            <a:off x="1220125" y="985450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36" name="Google Shape;936;p30"/>
          <p:cNvGrpSpPr/>
          <p:nvPr/>
        </p:nvGrpSpPr>
        <p:grpSpPr>
          <a:xfrm>
            <a:off x="5542923" y="1182300"/>
            <a:ext cx="3207249" cy="2811963"/>
            <a:chOff x="5390523" y="1182300"/>
            <a:chExt cx="3207249" cy="2811963"/>
          </a:xfrm>
        </p:grpSpPr>
        <p:grpSp>
          <p:nvGrpSpPr>
            <p:cNvPr id="937" name="Google Shape;937;p30"/>
            <p:cNvGrpSpPr/>
            <p:nvPr/>
          </p:nvGrpSpPr>
          <p:grpSpPr>
            <a:xfrm>
              <a:off x="5390523" y="1809803"/>
              <a:ext cx="3207249" cy="1905845"/>
              <a:chOff x="5223523" y="1802278"/>
              <a:chExt cx="3207249" cy="1905845"/>
            </a:xfrm>
          </p:grpSpPr>
          <p:sp>
            <p:nvSpPr>
              <p:cNvPr id="938" name="Google Shape;938;p30"/>
              <p:cNvSpPr/>
              <p:nvPr/>
            </p:nvSpPr>
            <p:spPr>
              <a:xfrm>
                <a:off x="6793812" y="2034632"/>
                <a:ext cx="1330549" cy="528273"/>
              </a:xfrm>
              <a:custGeom>
                <a:rect b="b" l="l" r="r" t="t"/>
                <a:pathLst>
                  <a:path extrusionOk="0" h="8487" w="21376">
                    <a:moveTo>
                      <a:pt x="14691" y="1"/>
                    </a:moveTo>
                    <a:cubicBezTo>
                      <a:pt x="14666" y="1"/>
                      <a:pt x="14642" y="1"/>
                      <a:pt x="14618" y="2"/>
                    </a:cubicBezTo>
                    <a:cubicBezTo>
                      <a:pt x="14552" y="5"/>
                      <a:pt x="14500" y="59"/>
                      <a:pt x="14502" y="125"/>
                    </a:cubicBezTo>
                    <a:cubicBezTo>
                      <a:pt x="14505" y="190"/>
                      <a:pt x="14558" y="241"/>
                      <a:pt x="14622" y="241"/>
                    </a:cubicBezTo>
                    <a:lnTo>
                      <a:pt x="14625" y="241"/>
                    </a:lnTo>
                    <a:cubicBezTo>
                      <a:pt x="14647" y="240"/>
                      <a:pt x="14668" y="240"/>
                      <a:pt x="14689" y="240"/>
                    </a:cubicBezTo>
                    <a:cubicBezTo>
                      <a:pt x="14844" y="240"/>
                      <a:pt x="14997" y="260"/>
                      <a:pt x="15141" y="299"/>
                    </a:cubicBezTo>
                    <a:cubicBezTo>
                      <a:pt x="15150" y="302"/>
                      <a:pt x="15162" y="303"/>
                      <a:pt x="15172" y="303"/>
                    </a:cubicBezTo>
                    <a:cubicBezTo>
                      <a:pt x="15225" y="303"/>
                      <a:pt x="15273" y="268"/>
                      <a:pt x="15287" y="216"/>
                    </a:cubicBezTo>
                    <a:cubicBezTo>
                      <a:pt x="15305" y="152"/>
                      <a:pt x="15268" y="86"/>
                      <a:pt x="15204" y="69"/>
                    </a:cubicBezTo>
                    <a:cubicBezTo>
                      <a:pt x="15040" y="24"/>
                      <a:pt x="14866" y="1"/>
                      <a:pt x="14691" y="1"/>
                    </a:cubicBezTo>
                    <a:close/>
                    <a:moveTo>
                      <a:pt x="14077" y="98"/>
                    </a:moveTo>
                    <a:cubicBezTo>
                      <a:pt x="14064" y="98"/>
                      <a:pt x="14052" y="100"/>
                      <a:pt x="14039" y="104"/>
                    </a:cubicBezTo>
                    <a:cubicBezTo>
                      <a:pt x="13850" y="166"/>
                      <a:pt x="13671" y="251"/>
                      <a:pt x="13510" y="360"/>
                    </a:cubicBezTo>
                    <a:cubicBezTo>
                      <a:pt x="13456" y="397"/>
                      <a:pt x="13441" y="472"/>
                      <a:pt x="13478" y="526"/>
                    </a:cubicBezTo>
                    <a:cubicBezTo>
                      <a:pt x="13501" y="560"/>
                      <a:pt x="13539" y="578"/>
                      <a:pt x="13576" y="578"/>
                    </a:cubicBezTo>
                    <a:cubicBezTo>
                      <a:pt x="13600" y="578"/>
                      <a:pt x="13623" y="571"/>
                      <a:pt x="13645" y="557"/>
                    </a:cubicBezTo>
                    <a:cubicBezTo>
                      <a:pt x="13786" y="462"/>
                      <a:pt x="13945" y="385"/>
                      <a:pt x="14113" y="330"/>
                    </a:cubicBezTo>
                    <a:cubicBezTo>
                      <a:pt x="14175" y="309"/>
                      <a:pt x="14210" y="242"/>
                      <a:pt x="14189" y="179"/>
                    </a:cubicBezTo>
                    <a:cubicBezTo>
                      <a:pt x="14173" y="130"/>
                      <a:pt x="14127" y="98"/>
                      <a:pt x="14077" y="98"/>
                    </a:cubicBezTo>
                    <a:close/>
                    <a:moveTo>
                      <a:pt x="15674" y="301"/>
                    </a:moveTo>
                    <a:cubicBezTo>
                      <a:pt x="15637" y="301"/>
                      <a:pt x="15600" y="318"/>
                      <a:pt x="15577" y="351"/>
                    </a:cubicBezTo>
                    <a:cubicBezTo>
                      <a:pt x="15539" y="404"/>
                      <a:pt x="15552" y="479"/>
                      <a:pt x="15605" y="517"/>
                    </a:cubicBezTo>
                    <a:cubicBezTo>
                      <a:pt x="15622" y="528"/>
                      <a:pt x="15639" y="542"/>
                      <a:pt x="15656" y="554"/>
                    </a:cubicBezTo>
                    <a:cubicBezTo>
                      <a:pt x="15771" y="646"/>
                      <a:pt x="15878" y="755"/>
                      <a:pt x="15968" y="882"/>
                    </a:cubicBezTo>
                    <a:cubicBezTo>
                      <a:pt x="15992" y="914"/>
                      <a:pt x="16028" y="931"/>
                      <a:pt x="16065" y="931"/>
                    </a:cubicBezTo>
                    <a:cubicBezTo>
                      <a:pt x="16089" y="931"/>
                      <a:pt x="16113" y="924"/>
                      <a:pt x="16135" y="907"/>
                    </a:cubicBezTo>
                    <a:cubicBezTo>
                      <a:pt x="16189" y="870"/>
                      <a:pt x="16201" y="795"/>
                      <a:pt x="16161" y="741"/>
                    </a:cubicBezTo>
                    <a:cubicBezTo>
                      <a:pt x="16057" y="599"/>
                      <a:pt x="15937" y="473"/>
                      <a:pt x="15803" y="368"/>
                    </a:cubicBezTo>
                    <a:cubicBezTo>
                      <a:pt x="15782" y="352"/>
                      <a:pt x="15764" y="337"/>
                      <a:pt x="15743" y="323"/>
                    </a:cubicBezTo>
                    <a:cubicBezTo>
                      <a:pt x="15722" y="308"/>
                      <a:pt x="15698" y="301"/>
                      <a:pt x="15674" y="301"/>
                    </a:cubicBezTo>
                    <a:close/>
                    <a:moveTo>
                      <a:pt x="21243" y="703"/>
                    </a:moveTo>
                    <a:cubicBezTo>
                      <a:pt x="21208" y="703"/>
                      <a:pt x="21174" y="718"/>
                      <a:pt x="21150" y="747"/>
                    </a:cubicBezTo>
                    <a:cubicBezTo>
                      <a:pt x="21056" y="861"/>
                      <a:pt x="20959" y="976"/>
                      <a:pt x="20861" y="1090"/>
                    </a:cubicBezTo>
                    <a:cubicBezTo>
                      <a:pt x="20819" y="1139"/>
                      <a:pt x="20824" y="1215"/>
                      <a:pt x="20873" y="1258"/>
                    </a:cubicBezTo>
                    <a:cubicBezTo>
                      <a:pt x="20896" y="1277"/>
                      <a:pt x="20924" y="1287"/>
                      <a:pt x="20951" y="1287"/>
                    </a:cubicBezTo>
                    <a:cubicBezTo>
                      <a:pt x="20985" y="1287"/>
                      <a:pt x="21018" y="1272"/>
                      <a:pt x="21040" y="1246"/>
                    </a:cubicBezTo>
                    <a:cubicBezTo>
                      <a:pt x="21141" y="1132"/>
                      <a:pt x="21239" y="1014"/>
                      <a:pt x="21334" y="898"/>
                    </a:cubicBezTo>
                    <a:cubicBezTo>
                      <a:pt x="21375" y="847"/>
                      <a:pt x="21368" y="771"/>
                      <a:pt x="21317" y="729"/>
                    </a:cubicBezTo>
                    <a:cubicBezTo>
                      <a:pt x="21295" y="712"/>
                      <a:pt x="21269" y="703"/>
                      <a:pt x="21243" y="703"/>
                    </a:cubicBezTo>
                    <a:close/>
                    <a:moveTo>
                      <a:pt x="13171" y="715"/>
                    </a:moveTo>
                    <a:cubicBezTo>
                      <a:pt x="13135" y="715"/>
                      <a:pt x="13100" y="731"/>
                      <a:pt x="13077" y="761"/>
                    </a:cubicBezTo>
                    <a:cubicBezTo>
                      <a:pt x="12956" y="914"/>
                      <a:pt x="12858" y="1085"/>
                      <a:pt x="12783" y="1271"/>
                    </a:cubicBezTo>
                    <a:cubicBezTo>
                      <a:pt x="12759" y="1332"/>
                      <a:pt x="12788" y="1402"/>
                      <a:pt x="12850" y="1427"/>
                    </a:cubicBezTo>
                    <a:cubicBezTo>
                      <a:pt x="12864" y="1433"/>
                      <a:pt x="12880" y="1435"/>
                      <a:pt x="12893" y="1435"/>
                    </a:cubicBezTo>
                    <a:cubicBezTo>
                      <a:pt x="12942" y="1435"/>
                      <a:pt x="12986" y="1407"/>
                      <a:pt x="13005" y="1358"/>
                    </a:cubicBezTo>
                    <a:cubicBezTo>
                      <a:pt x="13072" y="1194"/>
                      <a:pt x="13158" y="1043"/>
                      <a:pt x="13265" y="908"/>
                    </a:cubicBezTo>
                    <a:cubicBezTo>
                      <a:pt x="13305" y="856"/>
                      <a:pt x="13296" y="780"/>
                      <a:pt x="13244" y="740"/>
                    </a:cubicBezTo>
                    <a:cubicBezTo>
                      <a:pt x="13222" y="723"/>
                      <a:pt x="13196" y="715"/>
                      <a:pt x="13171" y="715"/>
                    </a:cubicBezTo>
                    <a:close/>
                    <a:moveTo>
                      <a:pt x="16330" y="1180"/>
                    </a:moveTo>
                    <a:cubicBezTo>
                      <a:pt x="16315" y="1180"/>
                      <a:pt x="16300" y="1182"/>
                      <a:pt x="16286" y="1188"/>
                    </a:cubicBezTo>
                    <a:cubicBezTo>
                      <a:pt x="16226" y="1211"/>
                      <a:pt x="16194" y="1281"/>
                      <a:pt x="16218" y="1342"/>
                    </a:cubicBezTo>
                    <a:cubicBezTo>
                      <a:pt x="16281" y="1501"/>
                      <a:pt x="16329" y="1673"/>
                      <a:pt x="16362" y="1854"/>
                    </a:cubicBezTo>
                    <a:cubicBezTo>
                      <a:pt x="16372" y="1913"/>
                      <a:pt x="16421" y="1953"/>
                      <a:pt x="16478" y="1953"/>
                    </a:cubicBezTo>
                    <a:cubicBezTo>
                      <a:pt x="16485" y="1953"/>
                      <a:pt x="16492" y="1953"/>
                      <a:pt x="16501" y="1952"/>
                    </a:cubicBezTo>
                    <a:cubicBezTo>
                      <a:pt x="16565" y="1941"/>
                      <a:pt x="16607" y="1878"/>
                      <a:pt x="16596" y="1813"/>
                    </a:cubicBezTo>
                    <a:cubicBezTo>
                      <a:pt x="16561" y="1616"/>
                      <a:pt x="16509" y="1428"/>
                      <a:pt x="16440" y="1256"/>
                    </a:cubicBezTo>
                    <a:cubicBezTo>
                      <a:pt x="16423" y="1209"/>
                      <a:pt x="16378" y="1180"/>
                      <a:pt x="16330" y="1180"/>
                    </a:cubicBezTo>
                    <a:close/>
                    <a:moveTo>
                      <a:pt x="20577" y="1461"/>
                    </a:moveTo>
                    <a:cubicBezTo>
                      <a:pt x="20546" y="1461"/>
                      <a:pt x="20514" y="1474"/>
                      <a:pt x="20491" y="1500"/>
                    </a:cubicBezTo>
                    <a:cubicBezTo>
                      <a:pt x="20366" y="1632"/>
                      <a:pt x="20237" y="1765"/>
                      <a:pt x="20105" y="1894"/>
                    </a:cubicBezTo>
                    <a:cubicBezTo>
                      <a:pt x="20058" y="1941"/>
                      <a:pt x="20057" y="2015"/>
                      <a:pt x="20104" y="2062"/>
                    </a:cubicBezTo>
                    <a:cubicBezTo>
                      <a:pt x="20128" y="2086"/>
                      <a:pt x="20159" y="2097"/>
                      <a:pt x="20190" y="2097"/>
                    </a:cubicBezTo>
                    <a:cubicBezTo>
                      <a:pt x="20219" y="2097"/>
                      <a:pt x="20250" y="2085"/>
                      <a:pt x="20273" y="2063"/>
                    </a:cubicBezTo>
                    <a:cubicBezTo>
                      <a:pt x="20405" y="1932"/>
                      <a:pt x="20538" y="1797"/>
                      <a:pt x="20664" y="1662"/>
                    </a:cubicBezTo>
                    <a:cubicBezTo>
                      <a:pt x="20710" y="1615"/>
                      <a:pt x="20707" y="1539"/>
                      <a:pt x="20659" y="1494"/>
                    </a:cubicBezTo>
                    <a:cubicBezTo>
                      <a:pt x="20636" y="1472"/>
                      <a:pt x="20607" y="1461"/>
                      <a:pt x="20577" y="1461"/>
                    </a:cubicBezTo>
                    <a:close/>
                    <a:moveTo>
                      <a:pt x="12755" y="1734"/>
                    </a:moveTo>
                    <a:cubicBezTo>
                      <a:pt x="12698" y="1734"/>
                      <a:pt x="12646" y="1778"/>
                      <a:pt x="12638" y="1838"/>
                    </a:cubicBezTo>
                    <a:cubicBezTo>
                      <a:pt x="12624" y="1943"/>
                      <a:pt x="12617" y="2052"/>
                      <a:pt x="12617" y="2160"/>
                    </a:cubicBezTo>
                    <a:cubicBezTo>
                      <a:pt x="12617" y="2247"/>
                      <a:pt x="12621" y="2333"/>
                      <a:pt x="12631" y="2420"/>
                    </a:cubicBezTo>
                    <a:cubicBezTo>
                      <a:pt x="12637" y="2482"/>
                      <a:pt x="12688" y="2528"/>
                      <a:pt x="12749" y="2528"/>
                    </a:cubicBezTo>
                    <a:cubicBezTo>
                      <a:pt x="12751" y="2528"/>
                      <a:pt x="12754" y="2528"/>
                      <a:pt x="12757" y="2528"/>
                    </a:cubicBezTo>
                    <a:cubicBezTo>
                      <a:pt x="12758" y="2528"/>
                      <a:pt x="12760" y="2528"/>
                      <a:pt x="12761" y="2528"/>
                    </a:cubicBezTo>
                    <a:cubicBezTo>
                      <a:pt x="12826" y="2522"/>
                      <a:pt x="12875" y="2462"/>
                      <a:pt x="12867" y="2397"/>
                    </a:cubicBezTo>
                    <a:cubicBezTo>
                      <a:pt x="12860" y="2319"/>
                      <a:pt x="12856" y="2238"/>
                      <a:pt x="12856" y="2161"/>
                    </a:cubicBezTo>
                    <a:cubicBezTo>
                      <a:pt x="12856" y="2062"/>
                      <a:pt x="12861" y="1964"/>
                      <a:pt x="12875" y="1869"/>
                    </a:cubicBezTo>
                    <a:cubicBezTo>
                      <a:pt x="12884" y="1804"/>
                      <a:pt x="12837" y="1744"/>
                      <a:pt x="12772" y="1735"/>
                    </a:cubicBezTo>
                    <a:cubicBezTo>
                      <a:pt x="12766" y="1734"/>
                      <a:pt x="12761" y="1734"/>
                      <a:pt x="12755" y="1734"/>
                    </a:cubicBezTo>
                    <a:close/>
                    <a:moveTo>
                      <a:pt x="19786" y="2242"/>
                    </a:moveTo>
                    <a:cubicBezTo>
                      <a:pt x="19758" y="2242"/>
                      <a:pt x="19729" y="2252"/>
                      <a:pt x="19705" y="2273"/>
                    </a:cubicBezTo>
                    <a:cubicBezTo>
                      <a:pt x="19569" y="2395"/>
                      <a:pt x="19429" y="2518"/>
                      <a:pt x="19289" y="2634"/>
                    </a:cubicBezTo>
                    <a:cubicBezTo>
                      <a:pt x="19238" y="2675"/>
                      <a:pt x="19231" y="2751"/>
                      <a:pt x="19274" y="2802"/>
                    </a:cubicBezTo>
                    <a:cubicBezTo>
                      <a:pt x="19298" y="2830"/>
                      <a:pt x="19332" y="2845"/>
                      <a:pt x="19366" y="2845"/>
                    </a:cubicBezTo>
                    <a:cubicBezTo>
                      <a:pt x="19392" y="2845"/>
                      <a:pt x="19419" y="2835"/>
                      <a:pt x="19444" y="2818"/>
                    </a:cubicBezTo>
                    <a:cubicBezTo>
                      <a:pt x="19586" y="2698"/>
                      <a:pt x="19728" y="2575"/>
                      <a:pt x="19866" y="2449"/>
                    </a:cubicBezTo>
                    <a:cubicBezTo>
                      <a:pt x="19915" y="2404"/>
                      <a:pt x="19918" y="2330"/>
                      <a:pt x="19874" y="2280"/>
                    </a:cubicBezTo>
                    <a:cubicBezTo>
                      <a:pt x="19851" y="2255"/>
                      <a:pt x="19819" y="2242"/>
                      <a:pt x="19786" y="2242"/>
                    </a:cubicBezTo>
                    <a:close/>
                    <a:moveTo>
                      <a:pt x="16529" y="2267"/>
                    </a:moveTo>
                    <a:cubicBezTo>
                      <a:pt x="16462" y="2269"/>
                      <a:pt x="16410" y="2322"/>
                      <a:pt x="16412" y="2389"/>
                    </a:cubicBezTo>
                    <a:cubicBezTo>
                      <a:pt x="16413" y="2416"/>
                      <a:pt x="16413" y="2442"/>
                      <a:pt x="16413" y="2470"/>
                    </a:cubicBezTo>
                    <a:cubicBezTo>
                      <a:pt x="16413" y="2621"/>
                      <a:pt x="16404" y="2775"/>
                      <a:pt x="16386" y="2928"/>
                    </a:cubicBezTo>
                    <a:cubicBezTo>
                      <a:pt x="16379" y="2992"/>
                      <a:pt x="16426" y="3052"/>
                      <a:pt x="16491" y="3059"/>
                    </a:cubicBezTo>
                    <a:cubicBezTo>
                      <a:pt x="16496" y="3061"/>
                      <a:pt x="16501" y="3061"/>
                      <a:pt x="16506" y="3061"/>
                    </a:cubicBezTo>
                    <a:cubicBezTo>
                      <a:pt x="16565" y="3061"/>
                      <a:pt x="16616" y="3017"/>
                      <a:pt x="16623" y="2956"/>
                    </a:cubicBezTo>
                    <a:cubicBezTo>
                      <a:pt x="16643" y="2795"/>
                      <a:pt x="16652" y="2632"/>
                      <a:pt x="16652" y="2470"/>
                    </a:cubicBezTo>
                    <a:cubicBezTo>
                      <a:pt x="16652" y="2441"/>
                      <a:pt x="16651" y="2413"/>
                      <a:pt x="16651" y="2384"/>
                    </a:cubicBezTo>
                    <a:cubicBezTo>
                      <a:pt x="16649" y="2319"/>
                      <a:pt x="16596" y="2267"/>
                      <a:pt x="16532" y="2267"/>
                    </a:cubicBezTo>
                    <a:close/>
                    <a:moveTo>
                      <a:pt x="18932" y="2954"/>
                    </a:moveTo>
                    <a:cubicBezTo>
                      <a:pt x="18906" y="2954"/>
                      <a:pt x="18881" y="2962"/>
                      <a:pt x="18859" y="2978"/>
                    </a:cubicBezTo>
                    <a:cubicBezTo>
                      <a:pt x="18713" y="3090"/>
                      <a:pt x="18563" y="3199"/>
                      <a:pt x="18415" y="3303"/>
                    </a:cubicBezTo>
                    <a:cubicBezTo>
                      <a:pt x="18360" y="3342"/>
                      <a:pt x="18348" y="3415"/>
                      <a:pt x="18385" y="3469"/>
                    </a:cubicBezTo>
                    <a:cubicBezTo>
                      <a:pt x="18408" y="3502"/>
                      <a:pt x="18444" y="3520"/>
                      <a:pt x="18483" y="3520"/>
                    </a:cubicBezTo>
                    <a:cubicBezTo>
                      <a:pt x="18506" y="3520"/>
                      <a:pt x="18529" y="3514"/>
                      <a:pt x="18552" y="3499"/>
                    </a:cubicBezTo>
                    <a:cubicBezTo>
                      <a:pt x="18703" y="3393"/>
                      <a:pt x="18855" y="3281"/>
                      <a:pt x="19005" y="3167"/>
                    </a:cubicBezTo>
                    <a:cubicBezTo>
                      <a:pt x="19057" y="3127"/>
                      <a:pt x="19067" y="3052"/>
                      <a:pt x="19027" y="3000"/>
                    </a:cubicBezTo>
                    <a:cubicBezTo>
                      <a:pt x="19003" y="2970"/>
                      <a:pt x="18968" y="2954"/>
                      <a:pt x="18932" y="2954"/>
                    </a:cubicBezTo>
                    <a:close/>
                    <a:moveTo>
                      <a:pt x="12867" y="2832"/>
                    </a:moveTo>
                    <a:cubicBezTo>
                      <a:pt x="12855" y="2832"/>
                      <a:pt x="12842" y="2834"/>
                      <a:pt x="12829" y="2838"/>
                    </a:cubicBezTo>
                    <a:cubicBezTo>
                      <a:pt x="12767" y="2860"/>
                      <a:pt x="12734" y="2928"/>
                      <a:pt x="12755" y="2990"/>
                    </a:cubicBezTo>
                    <a:cubicBezTo>
                      <a:pt x="12814" y="3165"/>
                      <a:pt x="12893" y="3331"/>
                      <a:pt x="12989" y="3483"/>
                    </a:cubicBezTo>
                    <a:cubicBezTo>
                      <a:pt x="12995" y="3493"/>
                      <a:pt x="13002" y="3505"/>
                      <a:pt x="13009" y="3515"/>
                    </a:cubicBezTo>
                    <a:cubicBezTo>
                      <a:pt x="13031" y="3550"/>
                      <a:pt x="13071" y="3570"/>
                      <a:pt x="13109" y="3570"/>
                    </a:cubicBezTo>
                    <a:cubicBezTo>
                      <a:pt x="13131" y="3570"/>
                      <a:pt x="13153" y="3563"/>
                      <a:pt x="13174" y="3550"/>
                    </a:cubicBezTo>
                    <a:cubicBezTo>
                      <a:pt x="13228" y="3514"/>
                      <a:pt x="13245" y="3441"/>
                      <a:pt x="13209" y="3385"/>
                    </a:cubicBezTo>
                    <a:lnTo>
                      <a:pt x="13191" y="3357"/>
                    </a:lnTo>
                    <a:cubicBezTo>
                      <a:pt x="13105" y="3219"/>
                      <a:pt x="13035" y="3070"/>
                      <a:pt x="12980" y="2912"/>
                    </a:cubicBezTo>
                    <a:cubicBezTo>
                      <a:pt x="12963" y="2862"/>
                      <a:pt x="12917" y="2832"/>
                      <a:pt x="12867" y="2832"/>
                    </a:cubicBezTo>
                    <a:close/>
                    <a:moveTo>
                      <a:pt x="18017" y="3590"/>
                    </a:moveTo>
                    <a:cubicBezTo>
                      <a:pt x="17996" y="3590"/>
                      <a:pt x="17974" y="3596"/>
                      <a:pt x="17955" y="3608"/>
                    </a:cubicBezTo>
                    <a:cubicBezTo>
                      <a:pt x="17797" y="3707"/>
                      <a:pt x="17638" y="3801"/>
                      <a:pt x="17482" y="3890"/>
                    </a:cubicBezTo>
                    <a:cubicBezTo>
                      <a:pt x="17425" y="3923"/>
                      <a:pt x="17405" y="3995"/>
                      <a:pt x="17437" y="4052"/>
                    </a:cubicBezTo>
                    <a:cubicBezTo>
                      <a:pt x="17458" y="4091"/>
                      <a:pt x="17499" y="4113"/>
                      <a:pt x="17540" y="4113"/>
                    </a:cubicBezTo>
                    <a:cubicBezTo>
                      <a:pt x="17561" y="4113"/>
                      <a:pt x="17581" y="4110"/>
                      <a:pt x="17599" y="4099"/>
                    </a:cubicBezTo>
                    <a:cubicBezTo>
                      <a:pt x="17758" y="4009"/>
                      <a:pt x="17920" y="3911"/>
                      <a:pt x="18081" y="3811"/>
                    </a:cubicBezTo>
                    <a:cubicBezTo>
                      <a:pt x="18137" y="3775"/>
                      <a:pt x="18154" y="3702"/>
                      <a:pt x="18120" y="3646"/>
                    </a:cubicBezTo>
                    <a:cubicBezTo>
                      <a:pt x="18097" y="3610"/>
                      <a:pt x="18057" y="3590"/>
                      <a:pt x="18017" y="3590"/>
                    </a:cubicBezTo>
                    <a:close/>
                    <a:moveTo>
                      <a:pt x="16407" y="3369"/>
                    </a:moveTo>
                    <a:cubicBezTo>
                      <a:pt x="16352" y="3369"/>
                      <a:pt x="16302" y="3405"/>
                      <a:pt x="16289" y="3459"/>
                    </a:cubicBezTo>
                    <a:cubicBezTo>
                      <a:pt x="16245" y="3630"/>
                      <a:pt x="16190" y="3804"/>
                      <a:pt x="16124" y="3975"/>
                    </a:cubicBezTo>
                    <a:cubicBezTo>
                      <a:pt x="16099" y="4035"/>
                      <a:pt x="16130" y="4105"/>
                      <a:pt x="16191" y="4128"/>
                    </a:cubicBezTo>
                    <a:cubicBezTo>
                      <a:pt x="16206" y="4133"/>
                      <a:pt x="16219" y="4137"/>
                      <a:pt x="16234" y="4137"/>
                    </a:cubicBezTo>
                    <a:cubicBezTo>
                      <a:pt x="16281" y="4137"/>
                      <a:pt x="16326" y="4107"/>
                      <a:pt x="16347" y="4061"/>
                    </a:cubicBezTo>
                    <a:cubicBezTo>
                      <a:pt x="16415" y="3882"/>
                      <a:pt x="16476" y="3700"/>
                      <a:pt x="16521" y="3518"/>
                    </a:cubicBezTo>
                    <a:cubicBezTo>
                      <a:pt x="16537" y="3453"/>
                      <a:pt x="16497" y="3388"/>
                      <a:pt x="16434" y="3372"/>
                    </a:cubicBezTo>
                    <a:cubicBezTo>
                      <a:pt x="16425" y="3370"/>
                      <a:pt x="16416" y="3369"/>
                      <a:pt x="16407" y="3369"/>
                    </a:cubicBezTo>
                    <a:close/>
                    <a:moveTo>
                      <a:pt x="13459" y="3761"/>
                    </a:moveTo>
                    <a:cubicBezTo>
                      <a:pt x="13428" y="3761"/>
                      <a:pt x="13397" y="3773"/>
                      <a:pt x="13374" y="3796"/>
                    </a:cubicBezTo>
                    <a:cubicBezTo>
                      <a:pt x="13328" y="3843"/>
                      <a:pt x="13328" y="3919"/>
                      <a:pt x="13375" y="3965"/>
                    </a:cubicBezTo>
                    <a:cubicBezTo>
                      <a:pt x="13512" y="4099"/>
                      <a:pt x="13663" y="4221"/>
                      <a:pt x="13826" y="4329"/>
                    </a:cubicBezTo>
                    <a:cubicBezTo>
                      <a:pt x="13846" y="4341"/>
                      <a:pt x="13870" y="4348"/>
                      <a:pt x="13892" y="4348"/>
                    </a:cubicBezTo>
                    <a:cubicBezTo>
                      <a:pt x="13930" y="4348"/>
                      <a:pt x="13968" y="4329"/>
                      <a:pt x="13991" y="4293"/>
                    </a:cubicBezTo>
                    <a:cubicBezTo>
                      <a:pt x="14027" y="4239"/>
                      <a:pt x="14011" y="4165"/>
                      <a:pt x="13956" y="4128"/>
                    </a:cubicBezTo>
                    <a:cubicBezTo>
                      <a:pt x="13805" y="4030"/>
                      <a:pt x="13667" y="3918"/>
                      <a:pt x="13543" y="3795"/>
                    </a:cubicBezTo>
                    <a:cubicBezTo>
                      <a:pt x="13520" y="3772"/>
                      <a:pt x="13489" y="3761"/>
                      <a:pt x="13459" y="3761"/>
                    </a:cubicBezTo>
                    <a:close/>
                    <a:moveTo>
                      <a:pt x="17049" y="4134"/>
                    </a:moveTo>
                    <a:cubicBezTo>
                      <a:pt x="17032" y="4134"/>
                      <a:pt x="17014" y="4138"/>
                      <a:pt x="16997" y="4146"/>
                    </a:cubicBezTo>
                    <a:cubicBezTo>
                      <a:pt x="16825" y="4229"/>
                      <a:pt x="16657" y="4303"/>
                      <a:pt x="16496" y="4366"/>
                    </a:cubicBezTo>
                    <a:cubicBezTo>
                      <a:pt x="16435" y="4390"/>
                      <a:pt x="16404" y="4459"/>
                      <a:pt x="16429" y="4521"/>
                    </a:cubicBezTo>
                    <a:cubicBezTo>
                      <a:pt x="16447" y="4567"/>
                      <a:pt x="16491" y="4595"/>
                      <a:pt x="16539" y="4595"/>
                    </a:cubicBezTo>
                    <a:cubicBezTo>
                      <a:pt x="16554" y="4595"/>
                      <a:pt x="16568" y="4593"/>
                      <a:pt x="16584" y="4589"/>
                    </a:cubicBezTo>
                    <a:cubicBezTo>
                      <a:pt x="16750" y="4523"/>
                      <a:pt x="16923" y="4447"/>
                      <a:pt x="17100" y="4361"/>
                    </a:cubicBezTo>
                    <a:cubicBezTo>
                      <a:pt x="17161" y="4333"/>
                      <a:pt x="17186" y="4261"/>
                      <a:pt x="17156" y="4201"/>
                    </a:cubicBezTo>
                    <a:cubicBezTo>
                      <a:pt x="17136" y="4159"/>
                      <a:pt x="17094" y="4134"/>
                      <a:pt x="17049" y="4134"/>
                    </a:cubicBezTo>
                    <a:close/>
                    <a:moveTo>
                      <a:pt x="14383" y="4371"/>
                    </a:moveTo>
                    <a:cubicBezTo>
                      <a:pt x="14337" y="4371"/>
                      <a:pt x="14294" y="4398"/>
                      <a:pt x="14275" y="4444"/>
                    </a:cubicBezTo>
                    <a:cubicBezTo>
                      <a:pt x="14249" y="4505"/>
                      <a:pt x="14277" y="4573"/>
                      <a:pt x="14338" y="4599"/>
                    </a:cubicBezTo>
                    <a:cubicBezTo>
                      <a:pt x="14514" y="4673"/>
                      <a:pt x="14698" y="4732"/>
                      <a:pt x="14887" y="4775"/>
                    </a:cubicBezTo>
                    <a:cubicBezTo>
                      <a:pt x="14895" y="4776"/>
                      <a:pt x="14903" y="4777"/>
                      <a:pt x="14913" y="4777"/>
                    </a:cubicBezTo>
                    <a:cubicBezTo>
                      <a:pt x="14967" y="4777"/>
                      <a:pt x="15017" y="4740"/>
                      <a:pt x="15029" y="4686"/>
                    </a:cubicBezTo>
                    <a:cubicBezTo>
                      <a:pt x="15045" y="4620"/>
                      <a:pt x="15004" y="4557"/>
                      <a:pt x="14940" y="4542"/>
                    </a:cubicBezTo>
                    <a:cubicBezTo>
                      <a:pt x="14764" y="4504"/>
                      <a:pt x="14593" y="4449"/>
                      <a:pt x="14430" y="4380"/>
                    </a:cubicBezTo>
                    <a:cubicBezTo>
                      <a:pt x="14415" y="4374"/>
                      <a:pt x="14399" y="4371"/>
                      <a:pt x="14383" y="4371"/>
                    </a:cubicBezTo>
                    <a:close/>
                    <a:moveTo>
                      <a:pt x="133" y="4326"/>
                    </a:moveTo>
                    <a:cubicBezTo>
                      <a:pt x="104" y="4326"/>
                      <a:pt x="76" y="4335"/>
                      <a:pt x="54" y="4356"/>
                    </a:cubicBezTo>
                    <a:cubicBezTo>
                      <a:pt x="6" y="4400"/>
                      <a:pt x="1" y="4475"/>
                      <a:pt x="44" y="4525"/>
                    </a:cubicBezTo>
                    <a:cubicBezTo>
                      <a:pt x="168" y="4665"/>
                      <a:pt x="298" y="4802"/>
                      <a:pt x="427" y="4936"/>
                    </a:cubicBezTo>
                    <a:cubicBezTo>
                      <a:pt x="451" y="4961"/>
                      <a:pt x="482" y="4972"/>
                      <a:pt x="513" y="4972"/>
                    </a:cubicBezTo>
                    <a:cubicBezTo>
                      <a:pt x="544" y="4972"/>
                      <a:pt x="574" y="4961"/>
                      <a:pt x="595" y="4936"/>
                    </a:cubicBezTo>
                    <a:cubicBezTo>
                      <a:pt x="644" y="4889"/>
                      <a:pt x="644" y="4813"/>
                      <a:pt x="599" y="4766"/>
                    </a:cubicBezTo>
                    <a:cubicBezTo>
                      <a:pt x="470" y="4637"/>
                      <a:pt x="344" y="4501"/>
                      <a:pt x="223" y="4365"/>
                    </a:cubicBezTo>
                    <a:cubicBezTo>
                      <a:pt x="199" y="4339"/>
                      <a:pt x="166" y="4326"/>
                      <a:pt x="133" y="4326"/>
                    </a:cubicBezTo>
                    <a:close/>
                    <a:moveTo>
                      <a:pt x="16002" y="4403"/>
                    </a:moveTo>
                    <a:cubicBezTo>
                      <a:pt x="15960" y="4403"/>
                      <a:pt x="15918" y="4426"/>
                      <a:pt x="15897" y="4467"/>
                    </a:cubicBezTo>
                    <a:cubicBezTo>
                      <a:pt x="15879" y="4502"/>
                      <a:pt x="15860" y="4536"/>
                      <a:pt x="15841" y="4570"/>
                    </a:cubicBezTo>
                    <a:cubicBezTo>
                      <a:pt x="15712" y="4599"/>
                      <a:pt x="15599" y="4613"/>
                      <a:pt x="15504" y="4613"/>
                    </a:cubicBezTo>
                    <a:cubicBezTo>
                      <a:pt x="15491" y="4613"/>
                      <a:pt x="15479" y="4612"/>
                      <a:pt x="15467" y="4612"/>
                    </a:cubicBezTo>
                    <a:cubicBezTo>
                      <a:pt x="15466" y="4612"/>
                      <a:pt x="15466" y="4612"/>
                      <a:pt x="15465" y="4612"/>
                    </a:cubicBezTo>
                    <a:cubicBezTo>
                      <a:pt x="15401" y="4612"/>
                      <a:pt x="15346" y="4661"/>
                      <a:pt x="15342" y="4726"/>
                    </a:cubicBezTo>
                    <a:cubicBezTo>
                      <a:pt x="15340" y="4792"/>
                      <a:pt x="15391" y="4848"/>
                      <a:pt x="15457" y="4851"/>
                    </a:cubicBezTo>
                    <a:cubicBezTo>
                      <a:pt x="15473" y="4851"/>
                      <a:pt x="15490" y="4852"/>
                      <a:pt x="15508" y="4852"/>
                    </a:cubicBezTo>
                    <a:cubicBezTo>
                      <a:pt x="15561" y="4852"/>
                      <a:pt x="15619" y="4848"/>
                      <a:pt x="15680" y="4841"/>
                    </a:cubicBezTo>
                    <a:lnTo>
                      <a:pt x="15680" y="4841"/>
                    </a:lnTo>
                    <a:cubicBezTo>
                      <a:pt x="15660" y="4873"/>
                      <a:pt x="15639" y="4906"/>
                      <a:pt x="15617" y="4937"/>
                    </a:cubicBezTo>
                    <a:cubicBezTo>
                      <a:pt x="15582" y="4992"/>
                      <a:pt x="15597" y="5065"/>
                      <a:pt x="15652" y="5102"/>
                    </a:cubicBezTo>
                    <a:cubicBezTo>
                      <a:pt x="15672" y="5114"/>
                      <a:pt x="15695" y="5121"/>
                      <a:pt x="15718" y="5121"/>
                    </a:cubicBezTo>
                    <a:cubicBezTo>
                      <a:pt x="15756" y="5121"/>
                      <a:pt x="15795" y="5102"/>
                      <a:pt x="15818" y="5066"/>
                    </a:cubicBezTo>
                    <a:cubicBezTo>
                      <a:pt x="15880" y="4972"/>
                      <a:pt x="15941" y="4875"/>
                      <a:pt x="15996" y="4779"/>
                    </a:cubicBezTo>
                    <a:cubicBezTo>
                      <a:pt x="16012" y="4775"/>
                      <a:pt x="16026" y="4771"/>
                      <a:pt x="16042" y="4766"/>
                    </a:cubicBezTo>
                    <a:cubicBezTo>
                      <a:pt x="16105" y="4750"/>
                      <a:pt x="16144" y="4686"/>
                      <a:pt x="16126" y="4621"/>
                    </a:cubicBezTo>
                    <a:cubicBezTo>
                      <a:pt x="16123" y="4606"/>
                      <a:pt x="16116" y="4591"/>
                      <a:pt x="16107" y="4580"/>
                    </a:cubicBezTo>
                    <a:cubicBezTo>
                      <a:pt x="16107" y="4580"/>
                      <a:pt x="16108" y="4579"/>
                      <a:pt x="16108" y="4578"/>
                    </a:cubicBezTo>
                    <a:cubicBezTo>
                      <a:pt x="16138" y="4518"/>
                      <a:pt x="16116" y="4448"/>
                      <a:pt x="16057" y="4417"/>
                    </a:cubicBezTo>
                    <a:cubicBezTo>
                      <a:pt x="16040" y="4408"/>
                      <a:pt x="16021" y="4403"/>
                      <a:pt x="16002" y="4403"/>
                    </a:cubicBezTo>
                    <a:close/>
                    <a:moveTo>
                      <a:pt x="911" y="5124"/>
                    </a:moveTo>
                    <a:cubicBezTo>
                      <a:pt x="880" y="5124"/>
                      <a:pt x="848" y="5136"/>
                      <a:pt x="825" y="5161"/>
                    </a:cubicBezTo>
                    <a:cubicBezTo>
                      <a:pt x="779" y="5210"/>
                      <a:pt x="781" y="5284"/>
                      <a:pt x="830" y="5330"/>
                    </a:cubicBezTo>
                    <a:cubicBezTo>
                      <a:pt x="966" y="5457"/>
                      <a:pt x="1107" y="5583"/>
                      <a:pt x="1248" y="5704"/>
                    </a:cubicBezTo>
                    <a:cubicBezTo>
                      <a:pt x="1272" y="5723"/>
                      <a:pt x="1299" y="5732"/>
                      <a:pt x="1326" y="5732"/>
                    </a:cubicBezTo>
                    <a:cubicBezTo>
                      <a:pt x="1359" y="5732"/>
                      <a:pt x="1392" y="5718"/>
                      <a:pt x="1417" y="5692"/>
                    </a:cubicBezTo>
                    <a:cubicBezTo>
                      <a:pt x="1460" y="5641"/>
                      <a:pt x="1455" y="5566"/>
                      <a:pt x="1404" y="5523"/>
                    </a:cubicBezTo>
                    <a:cubicBezTo>
                      <a:pt x="1266" y="5405"/>
                      <a:pt x="1127" y="5280"/>
                      <a:pt x="993" y="5156"/>
                    </a:cubicBezTo>
                    <a:cubicBezTo>
                      <a:pt x="970" y="5134"/>
                      <a:pt x="941" y="5124"/>
                      <a:pt x="911" y="5124"/>
                    </a:cubicBezTo>
                    <a:close/>
                    <a:moveTo>
                      <a:pt x="15387" y="5329"/>
                    </a:moveTo>
                    <a:cubicBezTo>
                      <a:pt x="15353" y="5329"/>
                      <a:pt x="15318" y="5344"/>
                      <a:pt x="15295" y="5374"/>
                    </a:cubicBezTo>
                    <a:cubicBezTo>
                      <a:pt x="15184" y="5513"/>
                      <a:pt x="15061" y="5652"/>
                      <a:pt x="14935" y="5784"/>
                    </a:cubicBezTo>
                    <a:cubicBezTo>
                      <a:pt x="14889" y="5832"/>
                      <a:pt x="14890" y="5907"/>
                      <a:pt x="14939" y="5953"/>
                    </a:cubicBezTo>
                    <a:cubicBezTo>
                      <a:pt x="14962" y="5976"/>
                      <a:pt x="14992" y="5986"/>
                      <a:pt x="15021" y="5986"/>
                    </a:cubicBezTo>
                    <a:cubicBezTo>
                      <a:pt x="15053" y="5986"/>
                      <a:pt x="15084" y="5974"/>
                      <a:pt x="15106" y="5949"/>
                    </a:cubicBezTo>
                    <a:cubicBezTo>
                      <a:pt x="15238" y="5812"/>
                      <a:pt x="15363" y="5667"/>
                      <a:pt x="15480" y="5523"/>
                    </a:cubicBezTo>
                    <a:cubicBezTo>
                      <a:pt x="15522" y="5472"/>
                      <a:pt x="15513" y="5397"/>
                      <a:pt x="15462" y="5356"/>
                    </a:cubicBezTo>
                    <a:cubicBezTo>
                      <a:pt x="15440" y="5338"/>
                      <a:pt x="15414" y="5329"/>
                      <a:pt x="15387" y="5329"/>
                    </a:cubicBezTo>
                    <a:close/>
                    <a:moveTo>
                      <a:pt x="1756" y="5844"/>
                    </a:moveTo>
                    <a:cubicBezTo>
                      <a:pt x="1721" y="5844"/>
                      <a:pt x="1686" y="5860"/>
                      <a:pt x="1662" y="5890"/>
                    </a:cubicBezTo>
                    <a:cubicBezTo>
                      <a:pt x="1622" y="5942"/>
                      <a:pt x="1631" y="6017"/>
                      <a:pt x="1683" y="6058"/>
                    </a:cubicBezTo>
                    <a:cubicBezTo>
                      <a:pt x="1831" y="6172"/>
                      <a:pt x="1983" y="6285"/>
                      <a:pt x="2134" y="6393"/>
                    </a:cubicBezTo>
                    <a:cubicBezTo>
                      <a:pt x="2155" y="6408"/>
                      <a:pt x="2180" y="6415"/>
                      <a:pt x="2203" y="6415"/>
                    </a:cubicBezTo>
                    <a:cubicBezTo>
                      <a:pt x="2241" y="6415"/>
                      <a:pt x="2279" y="6396"/>
                      <a:pt x="2301" y="6364"/>
                    </a:cubicBezTo>
                    <a:cubicBezTo>
                      <a:pt x="2338" y="6311"/>
                      <a:pt x="2325" y="6235"/>
                      <a:pt x="2273" y="6198"/>
                    </a:cubicBezTo>
                    <a:cubicBezTo>
                      <a:pt x="2123" y="6093"/>
                      <a:pt x="1974" y="5983"/>
                      <a:pt x="1829" y="5870"/>
                    </a:cubicBezTo>
                    <a:cubicBezTo>
                      <a:pt x="1808" y="5853"/>
                      <a:pt x="1782" y="5844"/>
                      <a:pt x="1756" y="5844"/>
                    </a:cubicBezTo>
                    <a:close/>
                    <a:moveTo>
                      <a:pt x="14619" y="6134"/>
                    </a:moveTo>
                    <a:cubicBezTo>
                      <a:pt x="14591" y="6134"/>
                      <a:pt x="14563" y="6144"/>
                      <a:pt x="14540" y="6164"/>
                    </a:cubicBezTo>
                    <a:cubicBezTo>
                      <a:pt x="14405" y="6285"/>
                      <a:pt x="14262" y="6401"/>
                      <a:pt x="14117" y="6512"/>
                    </a:cubicBezTo>
                    <a:cubicBezTo>
                      <a:pt x="14065" y="6551"/>
                      <a:pt x="14055" y="6627"/>
                      <a:pt x="14095" y="6679"/>
                    </a:cubicBezTo>
                    <a:cubicBezTo>
                      <a:pt x="14119" y="6710"/>
                      <a:pt x="14153" y="6726"/>
                      <a:pt x="14189" y="6726"/>
                    </a:cubicBezTo>
                    <a:cubicBezTo>
                      <a:pt x="14215" y="6726"/>
                      <a:pt x="14240" y="6718"/>
                      <a:pt x="14261" y="6702"/>
                    </a:cubicBezTo>
                    <a:cubicBezTo>
                      <a:pt x="14412" y="6588"/>
                      <a:pt x="14558" y="6467"/>
                      <a:pt x="14698" y="6343"/>
                    </a:cubicBezTo>
                    <a:cubicBezTo>
                      <a:pt x="14748" y="6299"/>
                      <a:pt x="14753" y="6224"/>
                      <a:pt x="14708" y="6175"/>
                    </a:cubicBezTo>
                    <a:cubicBezTo>
                      <a:pt x="14685" y="6148"/>
                      <a:pt x="14652" y="6134"/>
                      <a:pt x="14619" y="6134"/>
                    </a:cubicBezTo>
                    <a:close/>
                    <a:moveTo>
                      <a:pt x="2665" y="6486"/>
                    </a:moveTo>
                    <a:cubicBezTo>
                      <a:pt x="2626" y="6486"/>
                      <a:pt x="2588" y="6505"/>
                      <a:pt x="2565" y="6541"/>
                    </a:cubicBezTo>
                    <a:cubicBezTo>
                      <a:pt x="2530" y="6597"/>
                      <a:pt x="2545" y="6671"/>
                      <a:pt x="2602" y="6706"/>
                    </a:cubicBezTo>
                    <a:cubicBezTo>
                      <a:pt x="2758" y="6806"/>
                      <a:pt x="2921" y="6904"/>
                      <a:pt x="3082" y="6997"/>
                    </a:cubicBezTo>
                    <a:cubicBezTo>
                      <a:pt x="3101" y="7007"/>
                      <a:pt x="3120" y="7012"/>
                      <a:pt x="3141" y="7012"/>
                    </a:cubicBezTo>
                    <a:cubicBezTo>
                      <a:pt x="3183" y="7012"/>
                      <a:pt x="3223" y="6992"/>
                      <a:pt x="3245" y="6953"/>
                    </a:cubicBezTo>
                    <a:cubicBezTo>
                      <a:pt x="3277" y="6895"/>
                      <a:pt x="3258" y="6822"/>
                      <a:pt x="3201" y="6790"/>
                    </a:cubicBezTo>
                    <a:cubicBezTo>
                      <a:pt x="3043" y="6700"/>
                      <a:pt x="2885" y="6603"/>
                      <a:pt x="2730" y="6505"/>
                    </a:cubicBezTo>
                    <a:cubicBezTo>
                      <a:pt x="2710" y="6492"/>
                      <a:pt x="2688" y="6486"/>
                      <a:pt x="2665" y="6486"/>
                    </a:cubicBezTo>
                    <a:close/>
                    <a:moveTo>
                      <a:pt x="13737" y="6808"/>
                    </a:moveTo>
                    <a:cubicBezTo>
                      <a:pt x="13715" y="6808"/>
                      <a:pt x="13692" y="6814"/>
                      <a:pt x="13673" y="6828"/>
                    </a:cubicBezTo>
                    <a:cubicBezTo>
                      <a:pt x="13519" y="6927"/>
                      <a:pt x="13361" y="7022"/>
                      <a:pt x="13203" y="7110"/>
                    </a:cubicBezTo>
                    <a:cubicBezTo>
                      <a:pt x="13145" y="7142"/>
                      <a:pt x="13124" y="7215"/>
                      <a:pt x="13156" y="7272"/>
                    </a:cubicBezTo>
                    <a:cubicBezTo>
                      <a:pt x="13177" y="7310"/>
                      <a:pt x="13218" y="7333"/>
                      <a:pt x="13260" y="7333"/>
                    </a:cubicBezTo>
                    <a:cubicBezTo>
                      <a:pt x="13279" y="7333"/>
                      <a:pt x="13299" y="7328"/>
                      <a:pt x="13318" y="7318"/>
                    </a:cubicBezTo>
                    <a:cubicBezTo>
                      <a:pt x="13482" y="7229"/>
                      <a:pt x="13645" y="7131"/>
                      <a:pt x="13802" y="7028"/>
                    </a:cubicBezTo>
                    <a:cubicBezTo>
                      <a:pt x="13857" y="6992"/>
                      <a:pt x="13873" y="6919"/>
                      <a:pt x="13837" y="6863"/>
                    </a:cubicBezTo>
                    <a:cubicBezTo>
                      <a:pt x="13814" y="6827"/>
                      <a:pt x="13775" y="6808"/>
                      <a:pt x="13737" y="6808"/>
                    </a:cubicBezTo>
                    <a:close/>
                    <a:moveTo>
                      <a:pt x="3630" y="7040"/>
                    </a:moveTo>
                    <a:cubicBezTo>
                      <a:pt x="3586" y="7040"/>
                      <a:pt x="3545" y="7064"/>
                      <a:pt x="3524" y="7105"/>
                    </a:cubicBezTo>
                    <a:cubicBezTo>
                      <a:pt x="3494" y="7163"/>
                      <a:pt x="3518" y="7235"/>
                      <a:pt x="3576" y="7265"/>
                    </a:cubicBezTo>
                    <a:cubicBezTo>
                      <a:pt x="3742" y="7350"/>
                      <a:pt x="3912" y="7433"/>
                      <a:pt x="4081" y="7509"/>
                    </a:cubicBezTo>
                    <a:cubicBezTo>
                      <a:pt x="4097" y="7516"/>
                      <a:pt x="4115" y="7520"/>
                      <a:pt x="4131" y="7520"/>
                    </a:cubicBezTo>
                    <a:cubicBezTo>
                      <a:pt x="4176" y="7520"/>
                      <a:pt x="4220" y="7494"/>
                      <a:pt x="4240" y="7449"/>
                    </a:cubicBezTo>
                    <a:cubicBezTo>
                      <a:pt x="4267" y="7389"/>
                      <a:pt x="4240" y="7318"/>
                      <a:pt x="4180" y="7291"/>
                    </a:cubicBezTo>
                    <a:cubicBezTo>
                      <a:pt x="4014" y="7216"/>
                      <a:pt x="3847" y="7136"/>
                      <a:pt x="3685" y="7053"/>
                    </a:cubicBezTo>
                    <a:cubicBezTo>
                      <a:pt x="3667" y="7044"/>
                      <a:pt x="3648" y="7040"/>
                      <a:pt x="3630" y="7040"/>
                    </a:cubicBezTo>
                    <a:close/>
                    <a:moveTo>
                      <a:pt x="12762" y="7347"/>
                    </a:moveTo>
                    <a:cubicBezTo>
                      <a:pt x="12745" y="7347"/>
                      <a:pt x="12728" y="7350"/>
                      <a:pt x="12712" y="7358"/>
                    </a:cubicBezTo>
                    <a:cubicBezTo>
                      <a:pt x="12548" y="7434"/>
                      <a:pt x="12377" y="7505"/>
                      <a:pt x="12207" y="7573"/>
                    </a:cubicBezTo>
                    <a:cubicBezTo>
                      <a:pt x="12146" y="7597"/>
                      <a:pt x="12115" y="7666"/>
                      <a:pt x="12140" y="7727"/>
                    </a:cubicBezTo>
                    <a:cubicBezTo>
                      <a:pt x="12160" y="7774"/>
                      <a:pt x="12203" y="7802"/>
                      <a:pt x="12252" y="7802"/>
                    </a:cubicBezTo>
                    <a:cubicBezTo>
                      <a:pt x="12266" y="7802"/>
                      <a:pt x="12280" y="7800"/>
                      <a:pt x="12294" y="7795"/>
                    </a:cubicBezTo>
                    <a:cubicBezTo>
                      <a:pt x="12469" y="7727"/>
                      <a:pt x="12643" y="7652"/>
                      <a:pt x="12812" y="7574"/>
                    </a:cubicBezTo>
                    <a:cubicBezTo>
                      <a:pt x="12871" y="7547"/>
                      <a:pt x="12897" y="7475"/>
                      <a:pt x="12870" y="7416"/>
                    </a:cubicBezTo>
                    <a:cubicBezTo>
                      <a:pt x="12851" y="7372"/>
                      <a:pt x="12808" y="7347"/>
                      <a:pt x="12762" y="7347"/>
                    </a:cubicBezTo>
                    <a:close/>
                    <a:moveTo>
                      <a:pt x="4645" y="7499"/>
                    </a:moveTo>
                    <a:cubicBezTo>
                      <a:pt x="4597" y="7499"/>
                      <a:pt x="4552" y="7527"/>
                      <a:pt x="4533" y="7574"/>
                    </a:cubicBezTo>
                    <a:cubicBezTo>
                      <a:pt x="4510" y="7635"/>
                      <a:pt x="4539" y="7703"/>
                      <a:pt x="4600" y="7728"/>
                    </a:cubicBezTo>
                    <a:cubicBezTo>
                      <a:pt x="4775" y="7797"/>
                      <a:pt x="4952" y="7862"/>
                      <a:pt x="5129" y="7921"/>
                    </a:cubicBezTo>
                    <a:cubicBezTo>
                      <a:pt x="5140" y="7926"/>
                      <a:pt x="5153" y="7929"/>
                      <a:pt x="5166" y="7929"/>
                    </a:cubicBezTo>
                    <a:cubicBezTo>
                      <a:pt x="5216" y="7929"/>
                      <a:pt x="5262" y="7895"/>
                      <a:pt x="5279" y="7847"/>
                    </a:cubicBezTo>
                    <a:cubicBezTo>
                      <a:pt x="5300" y="7784"/>
                      <a:pt x="5266" y="7717"/>
                      <a:pt x="5203" y="7696"/>
                    </a:cubicBezTo>
                    <a:cubicBezTo>
                      <a:pt x="5031" y="7637"/>
                      <a:pt x="4858" y="7574"/>
                      <a:pt x="4687" y="7506"/>
                    </a:cubicBezTo>
                    <a:cubicBezTo>
                      <a:pt x="4673" y="7501"/>
                      <a:pt x="4659" y="7499"/>
                      <a:pt x="4645" y="7499"/>
                    </a:cubicBezTo>
                    <a:close/>
                    <a:moveTo>
                      <a:pt x="11727" y="7752"/>
                    </a:moveTo>
                    <a:cubicBezTo>
                      <a:pt x="11715" y="7752"/>
                      <a:pt x="11703" y="7754"/>
                      <a:pt x="11690" y="7758"/>
                    </a:cubicBezTo>
                    <a:cubicBezTo>
                      <a:pt x="11517" y="7813"/>
                      <a:pt x="11340" y="7867"/>
                      <a:pt x="11163" y="7914"/>
                    </a:cubicBezTo>
                    <a:cubicBezTo>
                      <a:pt x="11100" y="7931"/>
                      <a:pt x="11063" y="7995"/>
                      <a:pt x="11079" y="8059"/>
                    </a:cubicBezTo>
                    <a:cubicBezTo>
                      <a:pt x="11094" y="8112"/>
                      <a:pt x="11141" y="8148"/>
                      <a:pt x="11194" y="8148"/>
                    </a:cubicBezTo>
                    <a:cubicBezTo>
                      <a:pt x="11205" y="8148"/>
                      <a:pt x="11215" y="8147"/>
                      <a:pt x="11224" y="8145"/>
                    </a:cubicBezTo>
                    <a:cubicBezTo>
                      <a:pt x="11406" y="8097"/>
                      <a:pt x="11588" y="8044"/>
                      <a:pt x="11764" y="7985"/>
                    </a:cubicBezTo>
                    <a:cubicBezTo>
                      <a:pt x="11826" y="7965"/>
                      <a:pt x="11862" y="7898"/>
                      <a:pt x="11841" y="7835"/>
                    </a:cubicBezTo>
                    <a:cubicBezTo>
                      <a:pt x="11824" y="7784"/>
                      <a:pt x="11777" y="7752"/>
                      <a:pt x="11727" y="7752"/>
                    </a:cubicBezTo>
                    <a:close/>
                    <a:moveTo>
                      <a:pt x="5699" y="7854"/>
                    </a:moveTo>
                    <a:cubicBezTo>
                      <a:pt x="5647" y="7854"/>
                      <a:pt x="5598" y="7888"/>
                      <a:pt x="5583" y="7941"/>
                    </a:cubicBezTo>
                    <a:cubicBezTo>
                      <a:pt x="5565" y="8004"/>
                      <a:pt x="5602" y="8070"/>
                      <a:pt x="5666" y="8087"/>
                    </a:cubicBezTo>
                    <a:cubicBezTo>
                      <a:pt x="5770" y="8118"/>
                      <a:pt x="5874" y="8145"/>
                      <a:pt x="5977" y="8170"/>
                    </a:cubicBezTo>
                    <a:cubicBezTo>
                      <a:pt x="6053" y="8190"/>
                      <a:pt x="6133" y="8209"/>
                      <a:pt x="6211" y="8226"/>
                    </a:cubicBezTo>
                    <a:cubicBezTo>
                      <a:pt x="6219" y="8228"/>
                      <a:pt x="6228" y="8230"/>
                      <a:pt x="6237" y="8230"/>
                    </a:cubicBezTo>
                    <a:cubicBezTo>
                      <a:pt x="6291" y="8230"/>
                      <a:pt x="6341" y="8191"/>
                      <a:pt x="6352" y="8136"/>
                    </a:cubicBezTo>
                    <a:cubicBezTo>
                      <a:pt x="6368" y="8071"/>
                      <a:pt x="6326" y="8008"/>
                      <a:pt x="6263" y="7993"/>
                    </a:cubicBezTo>
                    <a:cubicBezTo>
                      <a:pt x="6186" y="7976"/>
                      <a:pt x="6110" y="7958"/>
                      <a:pt x="6035" y="7939"/>
                    </a:cubicBezTo>
                    <a:cubicBezTo>
                      <a:pt x="5932" y="7914"/>
                      <a:pt x="5830" y="7887"/>
                      <a:pt x="5729" y="7858"/>
                    </a:cubicBezTo>
                    <a:cubicBezTo>
                      <a:pt x="5719" y="7855"/>
                      <a:pt x="5709" y="7854"/>
                      <a:pt x="5699" y="7854"/>
                    </a:cubicBezTo>
                    <a:close/>
                    <a:moveTo>
                      <a:pt x="10653" y="8037"/>
                    </a:moveTo>
                    <a:cubicBezTo>
                      <a:pt x="10645" y="8037"/>
                      <a:pt x="10636" y="8038"/>
                      <a:pt x="10628" y="8040"/>
                    </a:cubicBezTo>
                    <a:cubicBezTo>
                      <a:pt x="10450" y="8076"/>
                      <a:pt x="10269" y="8108"/>
                      <a:pt x="10087" y="8136"/>
                    </a:cubicBezTo>
                    <a:cubicBezTo>
                      <a:pt x="10022" y="8147"/>
                      <a:pt x="9976" y="8207"/>
                      <a:pt x="9986" y="8272"/>
                    </a:cubicBezTo>
                    <a:cubicBezTo>
                      <a:pt x="9996" y="8330"/>
                      <a:pt x="10047" y="8373"/>
                      <a:pt x="10105" y="8373"/>
                    </a:cubicBezTo>
                    <a:cubicBezTo>
                      <a:pt x="10111" y="8373"/>
                      <a:pt x="10117" y="8372"/>
                      <a:pt x="10122" y="8372"/>
                    </a:cubicBezTo>
                    <a:cubicBezTo>
                      <a:pt x="10308" y="8345"/>
                      <a:pt x="10495" y="8311"/>
                      <a:pt x="10677" y="8273"/>
                    </a:cubicBezTo>
                    <a:cubicBezTo>
                      <a:pt x="10740" y="8259"/>
                      <a:pt x="10782" y="8196"/>
                      <a:pt x="10769" y="8132"/>
                    </a:cubicBezTo>
                    <a:cubicBezTo>
                      <a:pt x="10756" y="8077"/>
                      <a:pt x="10708" y="8037"/>
                      <a:pt x="10653" y="8037"/>
                    </a:cubicBezTo>
                    <a:close/>
                    <a:moveTo>
                      <a:pt x="6780" y="8098"/>
                    </a:moveTo>
                    <a:cubicBezTo>
                      <a:pt x="6724" y="8098"/>
                      <a:pt x="6675" y="8139"/>
                      <a:pt x="6664" y="8196"/>
                    </a:cubicBezTo>
                    <a:cubicBezTo>
                      <a:pt x="6653" y="8262"/>
                      <a:pt x="6697" y="8322"/>
                      <a:pt x="6762" y="8334"/>
                    </a:cubicBezTo>
                    <a:cubicBezTo>
                      <a:pt x="6945" y="8367"/>
                      <a:pt x="7132" y="8393"/>
                      <a:pt x="7318" y="8414"/>
                    </a:cubicBezTo>
                    <a:cubicBezTo>
                      <a:pt x="7323" y="8416"/>
                      <a:pt x="7328" y="8416"/>
                      <a:pt x="7333" y="8416"/>
                    </a:cubicBezTo>
                    <a:cubicBezTo>
                      <a:pt x="7392" y="8416"/>
                      <a:pt x="7444" y="8371"/>
                      <a:pt x="7452" y="8310"/>
                    </a:cubicBezTo>
                    <a:cubicBezTo>
                      <a:pt x="7459" y="8245"/>
                      <a:pt x="7412" y="8185"/>
                      <a:pt x="7347" y="8178"/>
                    </a:cubicBezTo>
                    <a:cubicBezTo>
                      <a:pt x="7166" y="8157"/>
                      <a:pt x="6981" y="8131"/>
                      <a:pt x="6802" y="8100"/>
                    </a:cubicBezTo>
                    <a:cubicBezTo>
                      <a:pt x="6795" y="8098"/>
                      <a:pt x="6788" y="8098"/>
                      <a:pt x="6780" y="8098"/>
                    </a:cubicBezTo>
                    <a:close/>
                    <a:moveTo>
                      <a:pt x="9553" y="8201"/>
                    </a:moveTo>
                    <a:cubicBezTo>
                      <a:pt x="9549" y="8201"/>
                      <a:pt x="9545" y="8201"/>
                      <a:pt x="9541" y="8202"/>
                    </a:cubicBezTo>
                    <a:cubicBezTo>
                      <a:pt x="9362" y="8219"/>
                      <a:pt x="9176" y="8232"/>
                      <a:pt x="8993" y="8240"/>
                    </a:cubicBezTo>
                    <a:cubicBezTo>
                      <a:pt x="8927" y="8242"/>
                      <a:pt x="8876" y="8298"/>
                      <a:pt x="8879" y="8365"/>
                    </a:cubicBezTo>
                    <a:cubicBezTo>
                      <a:pt x="8881" y="8428"/>
                      <a:pt x="8935" y="8478"/>
                      <a:pt x="8998" y="8478"/>
                    </a:cubicBezTo>
                    <a:lnTo>
                      <a:pt x="9002" y="8478"/>
                    </a:lnTo>
                    <a:cubicBezTo>
                      <a:pt x="9190" y="8470"/>
                      <a:pt x="9378" y="8458"/>
                      <a:pt x="9564" y="8439"/>
                    </a:cubicBezTo>
                    <a:cubicBezTo>
                      <a:pt x="9629" y="8433"/>
                      <a:pt x="9678" y="8376"/>
                      <a:pt x="9671" y="8310"/>
                    </a:cubicBezTo>
                    <a:cubicBezTo>
                      <a:pt x="9665" y="8247"/>
                      <a:pt x="9613" y="8201"/>
                      <a:pt x="9553" y="8201"/>
                    </a:cubicBezTo>
                    <a:close/>
                    <a:moveTo>
                      <a:pt x="7888" y="8227"/>
                    </a:moveTo>
                    <a:cubicBezTo>
                      <a:pt x="7822" y="8227"/>
                      <a:pt x="7771" y="8275"/>
                      <a:pt x="7768" y="8340"/>
                    </a:cubicBezTo>
                    <a:cubicBezTo>
                      <a:pt x="7763" y="8406"/>
                      <a:pt x="7812" y="8463"/>
                      <a:pt x="7879" y="8466"/>
                    </a:cubicBezTo>
                    <a:cubicBezTo>
                      <a:pt x="8065" y="8478"/>
                      <a:pt x="8253" y="8485"/>
                      <a:pt x="8440" y="8487"/>
                    </a:cubicBezTo>
                    <a:lnTo>
                      <a:pt x="8442" y="8487"/>
                    </a:lnTo>
                    <a:cubicBezTo>
                      <a:pt x="8508" y="8487"/>
                      <a:pt x="8560" y="8434"/>
                      <a:pt x="8563" y="8370"/>
                    </a:cubicBezTo>
                    <a:cubicBezTo>
                      <a:pt x="8563" y="8303"/>
                      <a:pt x="8511" y="8250"/>
                      <a:pt x="8444" y="8248"/>
                    </a:cubicBezTo>
                    <a:cubicBezTo>
                      <a:pt x="8262" y="8246"/>
                      <a:pt x="8077" y="8240"/>
                      <a:pt x="7894" y="8228"/>
                    </a:cubicBezTo>
                    <a:cubicBezTo>
                      <a:pt x="7892" y="8227"/>
                      <a:pt x="7890" y="8227"/>
                      <a:pt x="7888" y="8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8131868" y="1809809"/>
                <a:ext cx="290746" cy="461671"/>
              </a:xfrm>
              <a:custGeom>
                <a:rect b="b" l="l" r="r" t="t"/>
                <a:pathLst>
                  <a:path extrusionOk="0" h="7417" w="4671">
                    <a:moveTo>
                      <a:pt x="4671" y="0"/>
                    </a:moveTo>
                    <a:lnTo>
                      <a:pt x="1" y="4385"/>
                    </a:lnTo>
                    <a:lnTo>
                      <a:pt x="1341" y="7416"/>
                    </a:lnTo>
                    <a:lnTo>
                      <a:pt x="46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8123777" y="1802278"/>
                <a:ext cx="306992" cy="476610"/>
              </a:xfrm>
              <a:custGeom>
                <a:rect b="b" l="l" r="r" t="t"/>
                <a:pathLst>
                  <a:path extrusionOk="0" h="7657" w="4932">
                    <a:moveTo>
                      <a:pt x="4447" y="616"/>
                    </a:moveTo>
                    <a:lnTo>
                      <a:pt x="1471" y="7246"/>
                    </a:lnTo>
                    <a:lnTo>
                      <a:pt x="273" y="4534"/>
                    </a:lnTo>
                    <a:lnTo>
                      <a:pt x="4447" y="616"/>
                    </a:lnTo>
                    <a:close/>
                    <a:moveTo>
                      <a:pt x="4800" y="0"/>
                    </a:moveTo>
                    <a:cubicBezTo>
                      <a:pt x="4771" y="0"/>
                      <a:pt x="4741" y="11"/>
                      <a:pt x="4719" y="33"/>
                    </a:cubicBezTo>
                    <a:lnTo>
                      <a:pt x="49" y="4418"/>
                    </a:lnTo>
                    <a:cubicBezTo>
                      <a:pt x="12" y="4452"/>
                      <a:pt x="1" y="4506"/>
                      <a:pt x="22" y="4553"/>
                    </a:cubicBezTo>
                    <a:lnTo>
                      <a:pt x="1362" y="7585"/>
                    </a:lnTo>
                    <a:cubicBezTo>
                      <a:pt x="1382" y="7628"/>
                      <a:pt x="1424" y="7657"/>
                      <a:pt x="1471" y="7657"/>
                    </a:cubicBezTo>
                    <a:cubicBezTo>
                      <a:pt x="1518" y="7657"/>
                      <a:pt x="1561" y="7630"/>
                      <a:pt x="1579" y="7584"/>
                    </a:cubicBezTo>
                    <a:lnTo>
                      <a:pt x="4907" y="168"/>
                    </a:lnTo>
                    <a:cubicBezTo>
                      <a:pt x="4931" y="116"/>
                      <a:pt x="4916" y="55"/>
                      <a:pt x="4869" y="23"/>
                    </a:cubicBezTo>
                    <a:cubicBezTo>
                      <a:pt x="4848" y="8"/>
                      <a:pt x="4824" y="0"/>
                      <a:pt x="4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7943456" y="1809809"/>
                <a:ext cx="479162" cy="273007"/>
              </a:xfrm>
              <a:custGeom>
                <a:rect b="b" l="l" r="r" t="t"/>
                <a:pathLst>
                  <a:path extrusionOk="0" h="4386" w="7698">
                    <a:moveTo>
                      <a:pt x="7698" y="0"/>
                    </a:moveTo>
                    <a:lnTo>
                      <a:pt x="0" y="3273"/>
                    </a:lnTo>
                    <a:lnTo>
                      <a:pt x="3028" y="4385"/>
                    </a:lnTo>
                    <a:lnTo>
                      <a:pt x="76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7935925" y="1802278"/>
                <a:ext cx="494848" cy="287883"/>
              </a:xfrm>
              <a:custGeom>
                <a:rect b="b" l="l" r="r" t="t"/>
                <a:pathLst>
                  <a:path extrusionOk="0" h="4625" w="7950">
                    <a:moveTo>
                      <a:pt x="7249" y="493"/>
                    </a:moveTo>
                    <a:lnTo>
                      <a:pt x="3121" y="4368"/>
                    </a:lnTo>
                    <a:lnTo>
                      <a:pt x="446" y="3385"/>
                    </a:lnTo>
                    <a:lnTo>
                      <a:pt x="7249" y="493"/>
                    </a:lnTo>
                    <a:close/>
                    <a:moveTo>
                      <a:pt x="7819" y="1"/>
                    </a:moveTo>
                    <a:cubicBezTo>
                      <a:pt x="7803" y="1"/>
                      <a:pt x="7787" y="4"/>
                      <a:pt x="7772" y="10"/>
                    </a:cubicBezTo>
                    <a:lnTo>
                      <a:pt x="75" y="3284"/>
                    </a:lnTo>
                    <a:cubicBezTo>
                      <a:pt x="30" y="3303"/>
                      <a:pt x="1" y="3347"/>
                      <a:pt x="2" y="3397"/>
                    </a:cubicBezTo>
                    <a:cubicBezTo>
                      <a:pt x="4" y="3445"/>
                      <a:pt x="35" y="3488"/>
                      <a:pt x="80" y="3506"/>
                    </a:cubicBezTo>
                    <a:lnTo>
                      <a:pt x="3106" y="4617"/>
                    </a:lnTo>
                    <a:cubicBezTo>
                      <a:pt x="3121" y="4622"/>
                      <a:pt x="3134" y="4624"/>
                      <a:pt x="3149" y="4624"/>
                    </a:cubicBezTo>
                    <a:cubicBezTo>
                      <a:pt x="3178" y="4624"/>
                      <a:pt x="3208" y="4613"/>
                      <a:pt x="3229" y="4591"/>
                    </a:cubicBezTo>
                    <a:lnTo>
                      <a:pt x="7900" y="206"/>
                    </a:lnTo>
                    <a:cubicBezTo>
                      <a:pt x="7941" y="167"/>
                      <a:pt x="7949" y="103"/>
                      <a:pt x="7918" y="55"/>
                    </a:cubicBezTo>
                    <a:cubicBezTo>
                      <a:pt x="7896" y="20"/>
                      <a:pt x="7858" y="1"/>
                      <a:pt x="7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5670123" y="1854562"/>
                <a:ext cx="1066132" cy="1284114"/>
              </a:xfrm>
              <a:custGeom>
                <a:rect b="b" l="l" r="r" t="t"/>
                <a:pathLst>
                  <a:path extrusionOk="0" h="20630" w="17128">
                    <a:moveTo>
                      <a:pt x="138" y="1"/>
                    </a:moveTo>
                    <a:cubicBezTo>
                      <a:pt x="63" y="1"/>
                      <a:pt x="0" y="63"/>
                      <a:pt x="0" y="140"/>
                    </a:cubicBezTo>
                    <a:lnTo>
                      <a:pt x="0" y="20491"/>
                    </a:lnTo>
                    <a:cubicBezTo>
                      <a:pt x="0" y="20568"/>
                      <a:pt x="63" y="20630"/>
                      <a:pt x="138" y="20630"/>
                    </a:cubicBezTo>
                    <a:cubicBezTo>
                      <a:pt x="215" y="20630"/>
                      <a:pt x="278" y="20568"/>
                      <a:pt x="278" y="20490"/>
                    </a:cubicBezTo>
                    <a:lnTo>
                      <a:pt x="278" y="279"/>
                    </a:lnTo>
                    <a:lnTo>
                      <a:pt x="16988" y="279"/>
                    </a:lnTo>
                    <a:cubicBezTo>
                      <a:pt x="17065" y="279"/>
                      <a:pt x="17127" y="216"/>
                      <a:pt x="17127" y="140"/>
                    </a:cubicBezTo>
                    <a:cubicBezTo>
                      <a:pt x="17127" y="63"/>
                      <a:pt x="17065" y="1"/>
                      <a:pt x="16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>
                <a:off x="5805068" y="1982161"/>
                <a:ext cx="1730473" cy="1498424"/>
              </a:xfrm>
              <a:custGeom>
                <a:rect b="b" l="l" r="r" t="t"/>
                <a:pathLst>
                  <a:path extrusionOk="0" h="24073" w="27801">
                    <a:moveTo>
                      <a:pt x="0" y="0"/>
                    </a:moveTo>
                    <a:lnTo>
                      <a:pt x="0" y="24073"/>
                    </a:lnTo>
                    <a:lnTo>
                      <a:pt x="27801" y="24073"/>
                    </a:lnTo>
                    <a:lnTo>
                      <a:pt x="278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5797723" y="1974692"/>
                <a:ext cx="1745225" cy="1513425"/>
              </a:xfrm>
              <a:custGeom>
                <a:rect b="b" l="l" r="r" t="t"/>
                <a:pathLst>
                  <a:path extrusionOk="0" h="24314" w="28038">
                    <a:moveTo>
                      <a:pt x="27799" y="240"/>
                    </a:moveTo>
                    <a:lnTo>
                      <a:pt x="27799" y="24075"/>
                    </a:lnTo>
                    <a:lnTo>
                      <a:pt x="239" y="24075"/>
                    </a:lnTo>
                    <a:lnTo>
                      <a:pt x="239" y="240"/>
                    </a:lnTo>
                    <a:close/>
                    <a:moveTo>
                      <a:pt x="0" y="1"/>
                    </a:moveTo>
                    <a:lnTo>
                      <a:pt x="0" y="24313"/>
                    </a:lnTo>
                    <a:lnTo>
                      <a:pt x="28038" y="24313"/>
                    </a:lnTo>
                    <a:lnTo>
                      <a:pt x="28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5805068" y="1982161"/>
                <a:ext cx="1730473" cy="138433"/>
              </a:xfrm>
              <a:custGeom>
                <a:rect b="b" l="l" r="r" t="t"/>
                <a:pathLst>
                  <a:path extrusionOk="0" h="2224" w="27801">
                    <a:moveTo>
                      <a:pt x="0" y="0"/>
                    </a:moveTo>
                    <a:lnTo>
                      <a:pt x="0" y="2223"/>
                    </a:lnTo>
                    <a:lnTo>
                      <a:pt x="27801" y="2223"/>
                    </a:lnTo>
                    <a:lnTo>
                      <a:pt x="278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>
                <a:off x="5796478" y="1973571"/>
                <a:ext cx="1747715" cy="155613"/>
              </a:xfrm>
              <a:custGeom>
                <a:rect b="b" l="l" r="r" t="t"/>
                <a:pathLst>
                  <a:path extrusionOk="0" h="2500" w="28078">
                    <a:moveTo>
                      <a:pt x="27799" y="277"/>
                    </a:moveTo>
                    <a:lnTo>
                      <a:pt x="27799" y="2222"/>
                    </a:lnTo>
                    <a:lnTo>
                      <a:pt x="277" y="2222"/>
                    </a:lnTo>
                    <a:lnTo>
                      <a:pt x="277" y="277"/>
                    </a:lnTo>
                    <a:close/>
                    <a:moveTo>
                      <a:pt x="139" y="0"/>
                    </a:moveTo>
                    <a:cubicBezTo>
                      <a:pt x="63" y="0"/>
                      <a:pt x="0" y="62"/>
                      <a:pt x="0" y="138"/>
                    </a:cubicBezTo>
                    <a:lnTo>
                      <a:pt x="0" y="2361"/>
                    </a:lnTo>
                    <a:cubicBezTo>
                      <a:pt x="0" y="2437"/>
                      <a:pt x="63" y="2499"/>
                      <a:pt x="139" y="2499"/>
                    </a:cubicBezTo>
                    <a:lnTo>
                      <a:pt x="27939" y="2499"/>
                    </a:lnTo>
                    <a:cubicBezTo>
                      <a:pt x="28015" y="2499"/>
                      <a:pt x="28078" y="2437"/>
                      <a:pt x="28078" y="2361"/>
                    </a:cubicBezTo>
                    <a:lnTo>
                      <a:pt x="28078" y="138"/>
                    </a:lnTo>
                    <a:cubicBezTo>
                      <a:pt x="28078" y="62"/>
                      <a:pt x="28015" y="0"/>
                      <a:pt x="27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7377037" y="2011540"/>
                <a:ext cx="80296" cy="78117"/>
              </a:xfrm>
              <a:custGeom>
                <a:rect b="b" l="l" r="r" t="t"/>
                <a:pathLst>
                  <a:path extrusionOk="0" h="1255" w="1290">
                    <a:moveTo>
                      <a:pt x="201" y="1"/>
                    </a:moveTo>
                    <a:cubicBezTo>
                      <a:pt x="154" y="1"/>
                      <a:pt x="107" y="19"/>
                      <a:pt x="72" y="54"/>
                    </a:cubicBezTo>
                    <a:cubicBezTo>
                      <a:pt x="1" y="125"/>
                      <a:pt x="1" y="241"/>
                      <a:pt x="72" y="312"/>
                    </a:cubicBezTo>
                    <a:lnTo>
                      <a:pt x="961" y="1201"/>
                    </a:lnTo>
                    <a:cubicBezTo>
                      <a:pt x="995" y="1235"/>
                      <a:pt x="1042" y="1254"/>
                      <a:pt x="1089" y="1254"/>
                    </a:cubicBezTo>
                    <a:cubicBezTo>
                      <a:pt x="1135" y="1254"/>
                      <a:pt x="1182" y="1235"/>
                      <a:pt x="1218" y="1201"/>
                    </a:cubicBezTo>
                    <a:cubicBezTo>
                      <a:pt x="1290" y="1130"/>
                      <a:pt x="1290" y="1014"/>
                      <a:pt x="1218" y="943"/>
                    </a:cubicBezTo>
                    <a:lnTo>
                      <a:pt x="330" y="54"/>
                    </a:lnTo>
                    <a:cubicBezTo>
                      <a:pt x="294" y="19"/>
                      <a:pt x="247" y="1"/>
                      <a:pt x="201" y="1"/>
                    </a:cubicBezTo>
                    <a:close/>
                  </a:path>
                </a:pathLst>
              </a:custGeom>
              <a:solidFill>
                <a:srgbClr val="F9F7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7377037" y="2011540"/>
                <a:ext cx="80296" cy="78117"/>
              </a:xfrm>
              <a:custGeom>
                <a:rect b="b" l="l" r="r" t="t"/>
                <a:pathLst>
                  <a:path extrusionOk="0" h="1255" w="1290">
                    <a:moveTo>
                      <a:pt x="1090" y="1"/>
                    </a:moveTo>
                    <a:cubicBezTo>
                      <a:pt x="1043" y="1"/>
                      <a:pt x="996" y="19"/>
                      <a:pt x="961" y="54"/>
                    </a:cubicBezTo>
                    <a:lnTo>
                      <a:pt x="72" y="943"/>
                    </a:lnTo>
                    <a:cubicBezTo>
                      <a:pt x="1" y="1014"/>
                      <a:pt x="1" y="1130"/>
                      <a:pt x="72" y="1201"/>
                    </a:cubicBezTo>
                    <a:cubicBezTo>
                      <a:pt x="107" y="1235"/>
                      <a:pt x="154" y="1254"/>
                      <a:pt x="200" y="1254"/>
                    </a:cubicBezTo>
                    <a:cubicBezTo>
                      <a:pt x="247" y="1254"/>
                      <a:pt x="294" y="1235"/>
                      <a:pt x="330" y="1201"/>
                    </a:cubicBezTo>
                    <a:lnTo>
                      <a:pt x="1218" y="312"/>
                    </a:lnTo>
                    <a:cubicBezTo>
                      <a:pt x="1290" y="241"/>
                      <a:pt x="1290" y="125"/>
                      <a:pt x="1218" y="54"/>
                    </a:cubicBezTo>
                    <a:cubicBezTo>
                      <a:pt x="1183" y="19"/>
                      <a:pt x="1136" y="1"/>
                      <a:pt x="10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7287717" y="2011478"/>
                <a:ext cx="79736" cy="79674"/>
              </a:xfrm>
              <a:custGeom>
                <a:rect b="b" l="l" r="r" t="t"/>
                <a:pathLst>
                  <a:path extrusionOk="0" h="1280" w="1281">
                    <a:moveTo>
                      <a:pt x="915" y="367"/>
                    </a:moveTo>
                    <a:lnTo>
                      <a:pt x="915" y="914"/>
                    </a:lnTo>
                    <a:lnTo>
                      <a:pt x="366" y="914"/>
                    </a:lnTo>
                    <a:lnTo>
                      <a:pt x="366" y="367"/>
                    </a:lnTo>
                    <a:close/>
                    <a:moveTo>
                      <a:pt x="183" y="0"/>
                    </a:moveTo>
                    <a:cubicBezTo>
                      <a:pt x="83" y="0"/>
                      <a:pt x="1" y="82"/>
                      <a:pt x="1" y="183"/>
                    </a:cubicBezTo>
                    <a:lnTo>
                      <a:pt x="1" y="1096"/>
                    </a:lnTo>
                    <a:cubicBezTo>
                      <a:pt x="1" y="1198"/>
                      <a:pt x="83" y="1280"/>
                      <a:pt x="183" y="1280"/>
                    </a:cubicBezTo>
                    <a:lnTo>
                      <a:pt x="1097" y="1280"/>
                    </a:lnTo>
                    <a:cubicBezTo>
                      <a:pt x="1198" y="1280"/>
                      <a:pt x="1280" y="1198"/>
                      <a:pt x="1280" y="1096"/>
                    </a:cubicBezTo>
                    <a:lnTo>
                      <a:pt x="1280" y="183"/>
                    </a:lnTo>
                    <a:cubicBezTo>
                      <a:pt x="1280" y="82"/>
                      <a:pt x="1198" y="0"/>
                      <a:pt x="1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7193168" y="2066750"/>
                <a:ext cx="87516" cy="22906"/>
              </a:xfrm>
              <a:custGeom>
                <a:rect b="b" l="l" r="r" t="t"/>
                <a:pathLst>
                  <a:path extrusionOk="0" h="368" w="1406">
                    <a:moveTo>
                      <a:pt x="184" y="1"/>
                    </a:moveTo>
                    <a:cubicBezTo>
                      <a:pt x="82" y="1"/>
                      <a:pt x="0" y="83"/>
                      <a:pt x="0" y="184"/>
                    </a:cubicBezTo>
                    <a:cubicBezTo>
                      <a:pt x="0" y="285"/>
                      <a:pt x="82" y="367"/>
                      <a:pt x="184" y="367"/>
                    </a:cubicBezTo>
                    <a:lnTo>
                      <a:pt x="1223" y="367"/>
                    </a:lnTo>
                    <a:cubicBezTo>
                      <a:pt x="1324" y="367"/>
                      <a:pt x="1406" y="285"/>
                      <a:pt x="1406" y="184"/>
                    </a:cubicBezTo>
                    <a:cubicBezTo>
                      <a:pt x="1406" y="83"/>
                      <a:pt x="1324" y="1"/>
                      <a:pt x="1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6615296" y="2395145"/>
                <a:ext cx="262238" cy="320686"/>
              </a:xfrm>
              <a:custGeom>
                <a:rect b="b" l="l" r="r" t="t"/>
                <a:pathLst>
                  <a:path extrusionOk="0" h="5152" w="4213">
                    <a:moveTo>
                      <a:pt x="4072" y="1"/>
                    </a:moveTo>
                    <a:cubicBezTo>
                      <a:pt x="1639" y="413"/>
                      <a:pt x="0" y="2719"/>
                      <a:pt x="413" y="5151"/>
                    </a:cubicBezTo>
                    <a:lnTo>
                      <a:pt x="1271" y="5006"/>
                    </a:lnTo>
                    <a:cubicBezTo>
                      <a:pt x="1238" y="4810"/>
                      <a:pt x="1218" y="4610"/>
                      <a:pt x="1218" y="4405"/>
                    </a:cubicBezTo>
                    <a:cubicBezTo>
                      <a:pt x="1218" y="2617"/>
                      <a:pt x="2511" y="1133"/>
                      <a:pt x="4213" y="832"/>
                    </a:cubicBezTo>
                    <a:lnTo>
                      <a:pt x="40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>
                <a:off x="6620213" y="2386991"/>
                <a:ext cx="266097" cy="336994"/>
              </a:xfrm>
              <a:custGeom>
                <a:rect b="b" l="l" r="r" t="t"/>
                <a:pathLst>
                  <a:path extrusionOk="0" h="5414" w="4275">
                    <a:moveTo>
                      <a:pt x="3886" y="283"/>
                    </a:moveTo>
                    <a:lnTo>
                      <a:pt x="3983" y="859"/>
                    </a:lnTo>
                    <a:cubicBezTo>
                      <a:pt x="2251" y="1228"/>
                      <a:pt x="1007" y="2753"/>
                      <a:pt x="1007" y="4536"/>
                    </a:cubicBezTo>
                    <a:cubicBezTo>
                      <a:pt x="1007" y="4692"/>
                      <a:pt x="1019" y="4854"/>
                      <a:pt x="1043" y="5029"/>
                    </a:cubicBezTo>
                    <a:lnTo>
                      <a:pt x="442" y="5130"/>
                    </a:lnTo>
                    <a:cubicBezTo>
                      <a:pt x="290" y="4032"/>
                      <a:pt x="559" y="2933"/>
                      <a:pt x="1203" y="2025"/>
                    </a:cubicBezTo>
                    <a:cubicBezTo>
                      <a:pt x="1850" y="1116"/>
                      <a:pt x="2797" y="501"/>
                      <a:pt x="3886" y="283"/>
                    </a:cubicBezTo>
                    <a:close/>
                    <a:moveTo>
                      <a:pt x="3991" y="1"/>
                    </a:moveTo>
                    <a:cubicBezTo>
                      <a:pt x="3985" y="1"/>
                      <a:pt x="3978" y="1"/>
                      <a:pt x="3972" y="2"/>
                    </a:cubicBezTo>
                    <a:cubicBezTo>
                      <a:pt x="2760" y="208"/>
                      <a:pt x="1701" y="871"/>
                      <a:pt x="990" y="1873"/>
                    </a:cubicBezTo>
                    <a:cubicBezTo>
                      <a:pt x="279" y="2875"/>
                      <a:pt x="0" y="4094"/>
                      <a:pt x="206" y="5304"/>
                    </a:cubicBezTo>
                    <a:cubicBezTo>
                      <a:pt x="216" y="5368"/>
                      <a:pt x="272" y="5413"/>
                      <a:pt x="334" y="5413"/>
                    </a:cubicBezTo>
                    <a:cubicBezTo>
                      <a:pt x="342" y="5413"/>
                      <a:pt x="348" y="5413"/>
                      <a:pt x="357" y="5412"/>
                    </a:cubicBezTo>
                    <a:lnTo>
                      <a:pt x="1214" y="5267"/>
                    </a:lnTo>
                    <a:cubicBezTo>
                      <a:pt x="1286" y="5254"/>
                      <a:pt x="1334" y="5187"/>
                      <a:pt x="1322" y="5116"/>
                    </a:cubicBezTo>
                    <a:cubicBezTo>
                      <a:pt x="1287" y="4906"/>
                      <a:pt x="1270" y="4717"/>
                      <a:pt x="1270" y="4536"/>
                    </a:cubicBezTo>
                    <a:cubicBezTo>
                      <a:pt x="1270" y="2836"/>
                      <a:pt x="2485" y="1389"/>
                      <a:pt x="4157" y="1092"/>
                    </a:cubicBezTo>
                    <a:cubicBezTo>
                      <a:pt x="4228" y="1078"/>
                      <a:pt x="4275" y="1013"/>
                      <a:pt x="4263" y="941"/>
                    </a:cubicBezTo>
                    <a:lnTo>
                      <a:pt x="4122" y="110"/>
                    </a:lnTo>
                    <a:cubicBezTo>
                      <a:pt x="4111" y="45"/>
                      <a:pt x="4054" y="1"/>
                      <a:pt x="3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>
                <a:off x="6641065" y="2706735"/>
                <a:ext cx="320562" cy="240764"/>
              </a:xfrm>
              <a:custGeom>
                <a:rect b="b" l="l" r="r" t="t"/>
                <a:pathLst>
                  <a:path extrusionOk="0" h="3868" w="5150">
                    <a:moveTo>
                      <a:pt x="858" y="0"/>
                    </a:moveTo>
                    <a:lnTo>
                      <a:pt x="0" y="145"/>
                    </a:lnTo>
                    <a:cubicBezTo>
                      <a:pt x="370" y="2325"/>
                      <a:pt x="2260" y="3867"/>
                      <a:pt x="4399" y="3867"/>
                    </a:cubicBezTo>
                    <a:cubicBezTo>
                      <a:pt x="4647" y="3867"/>
                      <a:pt x="4898" y="3846"/>
                      <a:pt x="5150" y="3804"/>
                    </a:cubicBezTo>
                    <a:lnTo>
                      <a:pt x="5012" y="2981"/>
                    </a:lnTo>
                    <a:cubicBezTo>
                      <a:pt x="4822" y="3011"/>
                      <a:pt x="4631" y="3032"/>
                      <a:pt x="4436" y="3032"/>
                    </a:cubicBezTo>
                    <a:cubicBezTo>
                      <a:pt x="2635" y="3032"/>
                      <a:pt x="1144" y="1720"/>
                      <a:pt x="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0"/>
              <p:cNvSpPr/>
              <p:nvPr/>
            </p:nvSpPr>
            <p:spPr>
              <a:xfrm>
                <a:off x="6632662" y="2698518"/>
                <a:ext cx="337617" cy="257072"/>
              </a:xfrm>
              <a:custGeom>
                <a:rect b="b" l="l" r="r" t="t"/>
                <a:pathLst>
                  <a:path extrusionOk="0" h="4130" w="5424">
                    <a:moveTo>
                      <a:pt x="887" y="284"/>
                    </a:moveTo>
                    <a:cubicBezTo>
                      <a:pt x="1241" y="2036"/>
                      <a:pt x="2768" y="3294"/>
                      <a:pt x="4569" y="3294"/>
                    </a:cubicBezTo>
                    <a:cubicBezTo>
                      <a:pt x="4717" y="3294"/>
                      <a:pt x="4870" y="3284"/>
                      <a:pt x="5038" y="3262"/>
                    </a:cubicBezTo>
                    <a:lnTo>
                      <a:pt x="5133" y="3828"/>
                    </a:lnTo>
                    <a:cubicBezTo>
                      <a:pt x="4932" y="3856"/>
                      <a:pt x="4731" y="3870"/>
                      <a:pt x="4531" y="3870"/>
                    </a:cubicBezTo>
                    <a:cubicBezTo>
                      <a:pt x="3639" y="3870"/>
                      <a:pt x="2770" y="3594"/>
                      <a:pt x="2028" y="3067"/>
                    </a:cubicBezTo>
                    <a:cubicBezTo>
                      <a:pt x="1118" y="2422"/>
                      <a:pt x="504" y="1473"/>
                      <a:pt x="287" y="384"/>
                    </a:cubicBezTo>
                    <a:lnTo>
                      <a:pt x="887" y="284"/>
                    </a:lnTo>
                    <a:close/>
                    <a:moveTo>
                      <a:pt x="991" y="1"/>
                    </a:moveTo>
                    <a:cubicBezTo>
                      <a:pt x="984" y="1"/>
                      <a:pt x="977" y="1"/>
                      <a:pt x="970" y="2"/>
                    </a:cubicBezTo>
                    <a:lnTo>
                      <a:pt x="112" y="148"/>
                    </a:lnTo>
                    <a:cubicBezTo>
                      <a:pt x="78" y="153"/>
                      <a:pt x="47" y="172"/>
                      <a:pt x="28" y="201"/>
                    </a:cubicBezTo>
                    <a:cubicBezTo>
                      <a:pt x="8" y="229"/>
                      <a:pt x="1" y="264"/>
                      <a:pt x="6" y="298"/>
                    </a:cubicBezTo>
                    <a:cubicBezTo>
                      <a:pt x="210" y="1509"/>
                      <a:pt x="874" y="2568"/>
                      <a:pt x="1876" y="3279"/>
                    </a:cubicBezTo>
                    <a:cubicBezTo>
                      <a:pt x="2663" y="3838"/>
                      <a:pt x="3583" y="4130"/>
                      <a:pt x="4529" y="4130"/>
                    </a:cubicBezTo>
                    <a:cubicBezTo>
                      <a:pt x="4787" y="4130"/>
                      <a:pt x="5046" y="4109"/>
                      <a:pt x="5305" y="4063"/>
                    </a:cubicBezTo>
                    <a:cubicBezTo>
                      <a:pt x="5376" y="4052"/>
                      <a:pt x="5424" y="3984"/>
                      <a:pt x="5413" y="3913"/>
                    </a:cubicBezTo>
                    <a:lnTo>
                      <a:pt x="5274" y="3091"/>
                    </a:lnTo>
                    <a:cubicBezTo>
                      <a:pt x="5263" y="3026"/>
                      <a:pt x="5206" y="2981"/>
                      <a:pt x="5144" y="2981"/>
                    </a:cubicBezTo>
                    <a:cubicBezTo>
                      <a:pt x="5138" y="2981"/>
                      <a:pt x="5131" y="2982"/>
                      <a:pt x="5124" y="2983"/>
                    </a:cubicBezTo>
                    <a:cubicBezTo>
                      <a:pt x="4921" y="3015"/>
                      <a:pt x="4739" y="3031"/>
                      <a:pt x="4569" y="3031"/>
                    </a:cubicBezTo>
                    <a:cubicBezTo>
                      <a:pt x="2853" y="3031"/>
                      <a:pt x="1403" y="1803"/>
                      <a:pt x="1120" y="109"/>
                    </a:cubicBezTo>
                    <a:cubicBezTo>
                      <a:pt x="1115" y="75"/>
                      <a:pt x="1095" y="45"/>
                      <a:pt x="1066" y="24"/>
                    </a:cubicBezTo>
                    <a:cubicBezTo>
                      <a:pt x="1045" y="9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>
                <a:off x="6868753" y="2391224"/>
                <a:ext cx="324981" cy="552300"/>
              </a:xfrm>
              <a:custGeom>
                <a:rect b="b" l="l" r="r" t="t"/>
                <a:pathLst>
                  <a:path extrusionOk="0" h="8873" w="5221">
                    <a:moveTo>
                      <a:pt x="752" y="0"/>
                    </a:moveTo>
                    <a:cubicBezTo>
                      <a:pt x="504" y="0"/>
                      <a:pt x="253" y="21"/>
                      <a:pt x="1" y="64"/>
                    </a:cubicBezTo>
                    <a:lnTo>
                      <a:pt x="142" y="895"/>
                    </a:lnTo>
                    <a:cubicBezTo>
                      <a:pt x="349" y="859"/>
                      <a:pt x="561" y="836"/>
                      <a:pt x="779" y="836"/>
                    </a:cubicBezTo>
                    <a:cubicBezTo>
                      <a:pt x="2784" y="836"/>
                      <a:pt x="4411" y="2462"/>
                      <a:pt x="4411" y="4468"/>
                    </a:cubicBezTo>
                    <a:cubicBezTo>
                      <a:pt x="4411" y="6278"/>
                      <a:pt x="3087" y="7774"/>
                      <a:pt x="1355" y="8050"/>
                    </a:cubicBezTo>
                    <a:lnTo>
                      <a:pt x="1494" y="8873"/>
                    </a:lnTo>
                    <a:cubicBezTo>
                      <a:pt x="3317" y="8563"/>
                      <a:pt x="4696" y="7188"/>
                      <a:pt x="5096" y="5494"/>
                    </a:cubicBezTo>
                    <a:cubicBezTo>
                      <a:pt x="5163" y="5211"/>
                      <a:pt x="5202" y="4921"/>
                      <a:pt x="5212" y="4624"/>
                    </a:cubicBezTo>
                    <a:cubicBezTo>
                      <a:pt x="5221" y="4328"/>
                      <a:pt x="5201" y="4026"/>
                      <a:pt x="5150" y="3722"/>
                    </a:cubicBezTo>
                    <a:cubicBezTo>
                      <a:pt x="4781" y="1542"/>
                      <a:pt x="2891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0"/>
              <p:cNvSpPr/>
              <p:nvPr/>
            </p:nvSpPr>
            <p:spPr>
              <a:xfrm>
                <a:off x="6859417" y="2382945"/>
                <a:ext cx="342534" cy="569977"/>
              </a:xfrm>
              <a:custGeom>
                <a:rect b="b" l="l" r="r" t="t"/>
                <a:pathLst>
                  <a:path extrusionOk="0" h="9157" w="5503">
                    <a:moveTo>
                      <a:pt x="897" y="263"/>
                    </a:moveTo>
                    <a:cubicBezTo>
                      <a:pt x="2970" y="263"/>
                      <a:pt x="4812" y="1762"/>
                      <a:pt x="5169" y="3876"/>
                    </a:cubicBezTo>
                    <a:cubicBezTo>
                      <a:pt x="5220" y="4167"/>
                      <a:pt x="5240" y="4462"/>
                      <a:pt x="5230" y="4753"/>
                    </a:cubicBezTo>
                    <a:cubicBezTo>
                      <a:pt x="5220" y="5036"/>
                      <a:pt x="5181" y="5319"/>
                      <a:pt x="5116" y="5598"/>
                    </a:cubicBezTo>
                    <a:cubicBezTo>
                      <a:pt x="4723" y="7254"/>
                      <a:pt x="3409" y="8519"/>
                      <a:pt x="1747" y="8852"/>
                    </a:cubicBezTo>
                    <a:lnTo>
                      <a:pt x="1652" y="8290"/>
                    </a:lnTo>
                    <a:cubicBezTo>
                      <a:pt x="3421" y="7945"/>
                      <a:pt x="4691" y="6414"/>
                      <a:pt x="4690" y="4600"/>
                    </a:cubicBezTo>
                    <a:cubicBezTo>
                      <a:pt x="4690" y="2525"/>
                      <a:pt x="3001" y="836"/>
                      <a:pt x="926" y="836"/>
                    </a:cubicBezTo>
                    <a:cubicBezTo>
                      <a:pt x="755" y="836"/>
                      <a:pt x="581" y="850"/>
                      <a:pt x="397" y="877"/>
                    </a:cubicBezTo>
                    <a:lnTo>
                      <a:pt x="300" y="305"/>
                    </a:lnTo>
                    <a:cubicBezTo>
                      <a:pt x="500" y="277"/>
                      <a:pt x="699" y="263"/>
                      <a:pt x="897" y="263"/>
                    </a:cubicBezTo>
                    <a:close/>
                    <a:moveTo>
                      <a:pt x="901" y="1"/>
                    </a:moveTo>
                    <a:cubicBezTo>
                      <a:pt x="646" y="1"/>
                      <a:pt x="388" y="22"/>
                      <a:pt x="129" y="66"/>
                    </a:cubicBezTo>
                    <a:lnTo>
                      <a:pt x="0" y="88"/>
                    </a:lnTo>
                    <a:lnTo>
                      <a:pt x="184" y="1179"/>
                    </a:lnTo>
                    <a:lnTo>
                      <a:pt x="314" y="1156"/>
                    </a:lnTo>
                    <a:cubicBezTo>
                      <a:pt x="530" y="1116"/>
                      <a:pt x="732" y="1099"/>
                      <a:pt x="928" y="1099"/>
                    </a:cubicBezTo>
                    <a:cubicBezTo>
                      <a:pt x="2858" y="1099"/>
                      <a:pt x="4428" y="2670"/>
                      <a:pt x="4428" y="4600"/>
                    </a:cubicBezTo>
                    <a:cubicBezTo>
                      <a:pt x="4428" y="6329"/>
                      <a:pt x="3188" y="7781"/>
                      <a:pt x="1481" y="8053"/>
                    </a:cubicBezTo>
                    <a:lnTo>
                      <a:pt x="1351" y="8074"/>
                    </a:lnTo>
                    <a:lnTo>
                      <a:pt x="1535" y="9156"/>
                    </a:lnTo>
                    <a:lnTo>
                      <a:pt x="1665" y="9133"/>
                    </a:lnTo>
                    <a:cubicBezTo>
                      <a:pt x="3489" y="8823"/>
                      <a:pt x="4945" y="7460"/>
                      <a:pt x="5372" y="5657"/>
                    </a:cubicBezTo>
                    <a:cubicBezTo>
                      <a:pt x="5442" y="5363"/>
                      <a:pt x="5482" y="5060"/>
                      <a:pt x="5492" y="4760"/>
                    </a:cubicBezTo>
                    <a:cubicBezTo>
                      <a:pt x="5503" y="4453"/>
                      <a:pt x="5482" y="4140"/>
                      <a:pt x="5430" y="3832"/>
                    </a:cubicBezTo>
                    <a:cubicBezTo>
                      <a:pt x="5051" y="1591"/>
                      <a:pt x="3103" y="1"/>
                      <a:pt x="9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>
                <a:off x="6340801" y="2475501"/>
                <a:ext cx="201238" cy="887053"/>
              </a:xfrm>
              <a:custGeom>
                <a:rect b="b" l="l" r="r" t="t"/>
                <a:pathLst>
                  <a:path extrusionOk="0" h="14251" w="3233">
                    <a:moveTo>
                      <a:pt x="1" y="1"/>
                    </a:moveTo>
                    <a:lnTo>
                      <a:pt x="1" y="14251"/>
                    </a:lnTo>
                    <a:lnTo>
                      <a:pt x="3232" y="14251"/>
                    </a:lnTo>
                    <a:lnTo>
                      <a:pt x="3232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0"/>
              <p:cNvSpPr/>
              <p:nvPr/>
            </p:nvSpPr>
            <p:spPr>
              <a:xfrm>
                <a:off x="6332709" y="2467409"/>
                <a:ext cx="217484" cy="903299"/>
              </a:xfrm>
              <a:custGeom>
                <a:rect b="b" l="l" r="r" t="t"/>
                <a:pathLst>
                  <a:path extrusionOk="0" h="14512" w="3494">
                    <a:moveTo>
                      <a:pt x="3233" y="262"/>
                    </a:moveTo>
                    <a:lnTo>
                      <a:pt x="3233" y="14250"/>
                    </a:lnTo>
                    <a:lnTo>
                      <a:pt x="263" y="14250"/>
                    </a:lnTo>
                    <a:lnTo>
                      <a:pt x="263" y="262"/>
                    </a:lnTo>
                    <a:close/>
                    <a:moveTo>
                      <a:pt x="131" y="0"/>
                    </a:moveTo>
                    <a:cubicBezTo>
                      <a:pt x="58" y="0"/>
                      <a:pt x="0" y="58"/>
                      <a:pt x="0" y="131"/>
                    </a:cubicBezTo>
                    <a:lnTo>
                      <a:pt x="0" y="14381"/>
                    </a:lnTo>
                    <a:cubicBezTo>
                      <a:pt x="0" y="14453"/>
                      <a:pt x="58" y="14512"/>
                      <a:pt x="131" y="14512"/>
                    </a:cubicBezTo>
                    <a:lnTo>
                      <a:pt x="3362" y="14512"/>
                    </a:lnTo>
                    <a:cubicBezTo>
                      <a:pt x="3435" y="14512"/>
                      <a:pt x="3493" y="14453"/>
                      <a:pt x="3493" y="14381"/>
                    </a:cubicBezTo>
                    <a:lnTo>
                      <a:pt x="3493" y="131"/>
                    </a:lnTo>
                    <a:cubicBezTo>
                      <a:pt x="3493" y="58"/>
                      <a:pt x="3435" y="0"/>
                      <a:pt x="3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6627932" y="2800162"/>
                <a:ext cx="200180" cy="562384"/>
              </a:xfrm>
              <a:custGeom>
                <a:rect b="b" l="l" r="r" t="t"/>
                <a:pathLst>
                  <a:path extrusionOk="0" h="9035" w="3216">
                    <a:moveTo>
                      <a:pt x="1" y="1"/>
                    </a:moveTo>
                    <a:lnTo>
                      <a:pt x="1" y="9035"/>
                    </a:lnTo>
                    <a:lnTo>
                      <a:pt x="3216" y="9035"/>
                    </a:lnTo>
                    <a:lnTo>
                      <a:pt x="3216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6619840" y="2792070"/>
                <a:ext cx="216426" cy="578630"/>
              </a:xfrm>
              <a:custGeom>
                <a:rect b="b" l="l" r="r" t="t"/>
                <a:pathLst>
                  <a:path extrusionOk="0" h="9296" w="3477">
                    <a:moveTo>
                      <a:pt x="3215" y="262"/>
                    </a:moveTo>
                    <a:lnTo>
                      <a:pt x="3215" y="9034"/>
                    </a:lnTo>
                    <a:lnTo>
                      <a:pt x="263" y="9034"/>
                    </a:lnTo>
                    <a:lnTo>
                      <a:pt x="263" y="262"/>
                    </a:lnTo>
                    <a:close/>
                    <a:moveTo>
                      <a:pt x="131" y="0"/>
                    </a:moveTo>
                    <a:cubicBezTo>
                      <a:pt x="58" y="0"/>
                      <a:pt x="0" y="58"/>
                      <a:pt x="0" y="131"/>
                    </a:cubicBezTo>
                    <a:lnTo>
                      <a:pt x="0" y="9165"/>
                    </a:lnTo>
                    <a:cubicBezTo>
                      <a:pt x="0" y="9237"/>
                      <a:pt x="58" y="9296"/>
                      <a:pt x="131" y="9296"/>
                    </a:cubicBezTo>
                    <a:lnTo>
                      <a:pt x="3346" y="9296"/>
                    </a:lnTo>
                    <a:cubicBezTo>
                      <a:pt x="3418" y="9296"/>
                      <a:pt x="3477" y="9237"/>
                      <a:pt x="3477" y="9165"/>
                    </a:cubicBezTo>
                    <a:lnTo>
                      <a:pt x="3477" y="131"/>
                    </a:lnTo>
                    <a:cubicBezTo>
                      <a:pt x="3477" y="58"/>
                      <a:pt x="3418" y="0"/>
                      <a:pt x="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6911079" y="3044964"/>
                <a:ext cx="200429" cy="317574"/>
              </a:xfrm>
              <a:custGeom>
                <a:rect b="b" l="l" r="r" t="t"/>
                <a:pathLst>
                  <a:path extrusionOk="0" h="5102" w="3220">
                    <a:moveTo>
                      <a:pt x="0" y="0"/>
                    </a:moveTo>
                    <a:lnTo>
                      <a:pt x="0" y="5102"/>
                    </a:lnTo>
                    <a:lnTo>
                      <a:pt x="3220" y="5102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6902863" y="3036810"/>
                <a:ext cx="216862" cy="333882"/>
              </a:xfrm>
              <a:custGeom>
                <a:rect b="b" l="l" r="r" t="t"/>
                <a:pathLst>
                  <a:path extrusionOk="0" h="5364" w="3484">
                    <a:moveTo>
                      <a:pt x="3221" y="262"/>
                    </a:moveTo>
                    <a:lnTo>
                      <a:pt x="3221" y="5102"/>
                    </a:lnTo>
                    <a:lnTo>
                      <a:pt x="263" y="5102"/>
                    </a:lnTo>
                    <a:lnTo>
                      <a:pt x="263" y="262"/>
                    </a:lnTo>
                    <a:close/>
                    <a:moveTo>
                      <a:pt x="132" y="0"/>
                    </a:moveTo>
                    <a:cubicBezTo>
                      <a:pt x="60" y="0"/>
                      <a:pt x="1" y="58"/>
                      <a:pt x="1" y="131"/>
                    </a:cubicBezTo>
                    <a:lnTo>
                      <a:pt x="1" y="5233"/>
                    </a:lnTo>
                    <a:cubicBezTo>
                      <a:pt x="1" y="5305"/>
                      <a:pt x="60" y="5364"/>
                      <a:pt x="132" y="5364"/>
                    </a:cubicBezTo>
                    <a:lnTo>
                      <a:pt x="3352" y="5364"/>
                    </a:lnTo>
                    <a:cubicBezTo>
                      <a:pt x="3424" y="5364"/>
                      <a:pt x="3483" y="5305"/>
                      <a:pt x="3483" y="5233"/>
                    </a:cubicBezTo>
                    <a:lnTo>
                      <a:pt x="3483" y="131"/>
                    </a:lnTo>
                    <a:cubicBezTo>
                      <a:pt x="3483" y="58"/>
                      <a:pt x="3424" y="0"/>
                      <a:pt x="3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6323061" y="2475501"/>
                <a:ext cx="200491" cy="866824"/>
              </a:xfrm>
              <a:custGeom>
                <a:rect b="b" l="l" r="r" t="t"/>
                <a:pathLst>
                  <a:path extrusionOk="0" h="13926" w="3221">
                    <a:moveTo>
                      <a:pt x="0" y="1"/>
                    </a:moveTo>
                    <a:lnTo>
                      <a:pt x="0" y="13926"/>
                    </a:lnTo>
                    <a:lnTo>
                      <a:pt x="3221" y="13926"/>
                    </a:lnTo>
                    <a:lnTo>
                      <a:pt x="32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>
                <a:off x="6314969" y="2467409"/>
                <a:ext cx="216799" cy="883194"/>
              </a:xfrm>
              <a:custGeom>
                <a:rect b="b" l="l" r="r" t="t"/>
                <a:pathLst>
                  <a:path extrusionOk="0" h="14189" w="3483">
                    <a:moveTo>
                      <a:pt x="3221" y="262"/>
                    </a:moveTo>
                    <a:lnTo>
                      <a:pt x="3221" y="13927"/>
                    </a:lnTo>
                    <a:lnTo>
                      <a:pt x="262" y="13927"/>
                    </a:lnTo>
                    <a:lnTo>
                      <a:pt x="262" y="262"/>
                    </a:lnTo>
                    <a:close/>
                    <a:moveTo>
                      <a:pt x="1" y="0"/>
                    </a:moveTo>
                    <a:lnTo>
                      <a:pt x="1" y="14189"/>
                    </a:lnTo>
                    <a:lnTo>
                      <a:pt x="3482" y="14189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6609134" y="2800162"/>
                <a:ext cx="200553" cy="542154"/>
              </a:xfrm>
              <a:custGeom>
                <a:rect b="b" l="l" r="r" t="t"/>
                <a:pathLst>
                  <a:path extrusionOk="0" h="8710" w="3222">
                    <a:moveTo>
                      <a:pt x="1" y="1"/>
                    </a:moveTo>
                    <a:lnTo>
                      <a:pt x="1" y="8710"/>
                    </a:lnTo>
                    <a:lnTo>
                      <a:pt x="3221" y="8710"/>
                    </a:lnTo>
                    <a:lnTo>
                      <a:pt x="32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6601042" y="2792132"/>
                <a:ext cx="216737" cy="558462"/>
              </a:xfrm>
              <a:custGeom>
                <a:rect b="b" l="l" r="r" t="t"/>
                <a:pathLst>
                  <a:path extrusionOk="0" h="8972" w="3482">
                    <a:moveTo>
                      <a:pt x="3221" y="261"/>
                    </a:moveTo>
                    <a:lnTo>
                      <a:pt x="3221" y="8710"/>
                    </a:lnTo>
                    <a:lnTo>
                      <a:pt x="262" y="8710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8972"/>
                    </a:lnTo>
                    <a:lnTo>
                      <a:pt x="3482" y="8972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6892593" y="3044964"/>
                <a:ext cx="200429" cy="297531"/>
              </a:xfrm>
              <a:custGeom>
                <a:rect b="b" l="l" r="r" t="t"/>
                <a:pathLst>
                  <a:path extrusionOk="0" h="4780" w="3220">
                    <a:moveTo>
                      <a:pt x="1" y="0"/>
                    </a:moveTo>
                    <a:lnTo>
                      <a:pt x="1" y="4779"/>
                    </a:lnTo>
                    <a:lnTo>
                      <a:pt x="3220" y="4779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6884501" y="3036873"/>
                <a:ext cx="216799" cy="313715"/>
              </a:xfrm>
              <a:custGeom>
                <a:rect b="b" l="l" r="r" t="t"/>
                <a:pathLst>
                  <a:path extrusionOk="0" h="5040" w="3483">
                    <a:moveTo>
                      <a:pt x="3220" y="261"/>
                    </a:moveTo>
                    <a:lnTo>
                      <a:pt x="3220" y="4778"/>
                    </a:lnTo>
                    <a:lnTo>
                      <a:pt x="261" y="4778"/>
                    </a:lnTo>
                    <a:lnTo>
                      <a:pt x="261" y="261"/>
                    </a:lnTo>
                    <a:close/>
                    <a:moveTo>
                      <a:pt x="1" y="0"/>
                    </a:moveTo>
                    <a:lnTo>
                      <a:pt x="1" y="5040"/>
                    </a:lnTo>
                    <a:lnTo>
                      <a:pt x="3483" y="5040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6323186" y="2475563"/>
                <a:ext cx="200429" cy="866948"/>
              </a:xfrm>
              <a:custGeom>
                <a:rect b="b" l="l" r="r" t="t"/>
                <a:pathLst>
                  <a:path extrusionOk="0" h="13928" w="3220">
                    <a:moveTo>
                      <a:pt x="0" y="1"/>
                    </a:moveTo>
                    <a:lnTo>
                      <a:pt x="0" y="13927"/>
                    </a:lnTo>
                    <a:lnTo>
                      <a:pt x="3220" y="13927"/>
                    </a:lnTo>
                    <a:lnTo>
                      <a:pt x="32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6314969" y="2467409"/>
                <a:ext cx="216799" cy="883194"/>
              </a:xfrm>
              <a:custGeom>
                <a:rect b="b" l="l" r="r" t="t"/>
                <a:pathLst>
                  <a:path extrusionOk="0" h="14189" w="3483">
                    <a:moveTo>
                      <a:pt x="3221" y="262"/>
                    </a:moveTo>
                    <a:lnTo>
                      <a:pt x="3221" y="13927"/>
                    </a:lnTo>
                    <a:lnTo>
                      <a:pt x="262" y="13927"/>
                    </a:lnTo>
                    <a:lnTo>
                      <a:pt x="262" y="262"/>
                    </a:lnTo>
                    <a:close/>
                    <a:moveTo>
                      <a:pt x="132" y="0"/>
                    </a:moveTo>
                    <a:cubicBezTo>
                      <a:pt x="60" y="0"/>
                      <a:pt x="1" y="58"/>
                      <a:pt x="1" y="131"/>
                    </a:cubicBezTo>
                    <a:lnTo>
                      <a:pt x="1" y="14058"/>
                    </a:lnTo>
                    <a:cubicBezTo>
                      <a:pt x="1" y="14131"/>
                      <a:pt x="60" y="14189"/>
                      <a:pt x="132" y="14189"/>
                    </a:cubicBezTo>
                    <a:lnTo>
                      <a:pt x="3352" y="14189"/>
                    </a:lnTo>
                    <a:cubicBezTo>
                      <a:pt x="3423" y="14189"/>
                      <a:pt x="3482" y="14129"/>
                      <a:pt x="3482" y="14057"/>
                    </a:cubicBezTo>
                    <a:lnTo>
                      <a:pt x="3482" y="131"/>
                    </a:lnTo>
                    <a:cubicBezTo>
                      <a:pt x="3482" y="58"/>
                      <a:pt x="3424" y="0"/>
                      <a:pt x="3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6007049" y="2319146"/>
                <a:ext cx="201238" cy="1043413"/>
              </a:xfrm>
              <a:custGeom>
                <a:rect b="b" l="l" r="r" t="t"/>
                <a:pathLst>
                  <a:path extrusionOk="0" h="16763" w="3233">
                    <a:moveTo>
                      <a:pt x="1" y="0"/>
                    </a:moveTo>
                    <a:lnTo>
                      <a:pt x="1" y="16763"/>
                    </a:lnTo>
                    <a:lnTo>
                      <a:pt x="3232" y="16763"/>
                    </a:lnTo>
                    <a:lnTo>
                      <a:pt x="323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6000887" y="2312984"/>
                <a:ext cx="213500" cy="1055737"/>
              </a:xfrm>
              <a:custGeom>
                <a:rect b="b" l="l" r="r" t="t"/>
                <a:pathLst>
                  <a:path extrusionOk="0" h="16961" w="3430">
                    <a:moveTo>
                      <a:pt x="3234" y="198"/>
                    </a:moveTo>
                    <a:lnTo>
                      <a:pt x="3234" y="16763"/>
                    </a:lnTo>
                    <a:lnTo>
                      <a:pt x="198" y="16763"/>
                    </a:lnTo>
                    <a:lnTo>
                      <a:pt x="198" y="198"/>
                    </a:lnTo>
                    <a:close/>
                    <a:moveTo>
                      <a:pt x="100" y="1"/>
                    </a:moveTo>
                    <a:cubicBezTo>
                      <a:pt x="45" y="1"/>
                      <a:pt x="1" y="44"/>
                      <a:pt x="1" y="99"/>
                    </a:cubicBezTo>
                    <a:lnTo>
                      <a:pt x="1" y="16862"/>
                    </a:lnTo>
                    <a:cubicBezTo>
                      <a:pt x="1" y="16916"/>
                      <a:pt x="45" y="16960"/>
                      <a:pt x="100" y="16960"/>
                    </a:cubicBezTo>
                    <a:lnTo>
                      <a:pt x="3331" y="16960"/>
                    </a:lnTo>
                    <a:cubicBezTo>
                      <a:pt x="3385" y="16960"/>
                      <a:pt x="3430" y="16917"/>
                      <a:pt x="3430" y="16862"/>
                    </a:cubicBezTo>
                    <a:lnTo>
                      <a:pt x="3430" y="99"/>
                    </a:lnTo>
                    <a:cubicBezTo>
                      <a:pt x="3430" y="44"/>
                      <a:pt x="3385" y="1"/>
                      <a:pt x="3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5989310" y="2321760"/>
                <a:ext cx="200429" cy="1020756"/>
              </a:xfrm>
              <a:custGeom>
                <a:rect b="b" l="l" r="r" t="t"/>
                <a:pathLst>
                  <a:path extrusionOk="0" h="16399" w="3220">
                    <a:moveTo>
                      <a:pt x="0" y="1"/>
                    </a:moveTo>
                    <a:lnTo>
                      <a:pt x="0" y="16398"/>
                    </a:lnTo>
                    <a:lnTo>
                      <a:pt x="3219" y="16398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5981156" y="2313668"/>
                <a:ext cx="216799" cy="1036939"/>
              </a:xfrm>
              <a:custGeom>
                <a:rect b="b" l="l" r="r" t="t"/>
                <a:pathLst>
                  <a:path extrusionOk="0" h="16659" w="3483">
                    <a:moveTo>
                      <a:pt x="3221" y="261"/>
                    </a:moveTo>
                    <a:lnTo>
                      <a:pt x="3221" y="16397"/>
                    </a:lnTo>
                    <a:lnTo>
                      <a:pt x="262" y="16397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16659"/>
                    </a:lnTo>
                    <a:lnTo>
                      <a:pt x="3482" y="16659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6609134" y="2800224"/>
                <a:ext cx="200429" cy="542278"/>
              </a:xfrm>
              <a:custGeom>
                <a:rect b="b" l="l" r="r" t="t"/>
                <a:pathLst>
                  <a:path extrusionOk="0" h="8712" w="3220">
                    <a:moveTo>
                      <a:pt x="1" y="1"/>
                    </a:moveTo>
                    <a:lnTo>
                      <a:pt x="1" y="8711"/>
                    </a:lnTo>
                    <a:lnTo>
                      <a:pt x="3220" y="8711"/>
                    </a:lnTo>
                    <a:lnTo>
                      <a:pt x="32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>
                <a:off x="6601042" y="2792132"/>
                <a:ext cx="216737" cy="558462"/>
              </a:xfrm>
              <a:custGeom>
                <a:rect b="b" l="l" r="r" t="t"/>
                <a:pathLst>
                  <a:path extrusionOk="0" h="8972" w="3482">
                    <a:moveTo>
                      <a:pt x="3221" y="261"/>
                    </a:moveTo>
                    <a:lnTo>
                      <a:pt x="3221" y="8710"/>
                    </a:lnTo>
                    <a:lnTo>
                      <a:pt x="262" y="8710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8972"/>
                    </a:lnTo>
                    <a:lnTo>
                      <a:pt x="3482" y="8972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0"/>
              <p:cNvSpPr/>
              <p:nvPr/>
            </p:nvSpPr>
            <p:spPr>
              <a:xfrm>
                <a:off x="6892593" y="3044964"/>
                <a:ext cx="200429" cy="297531"/>
              </a:xfrm>
              <a:custGeom>
                <a:rect b="b" l="l" r="r" t="t"/>
                <a:pathLst>
                  <a:path extrusionOk="0" h="4780" w="3220">
                    <a:moveTo>
                      <a:pt x="1" y="0"/>
                    </a:moveTo>
                    <a:lnTo>
                      <a:pt x="1" y="4779"/>
                    </a:lnTo>
                    <a:lnTo>
                      <a:pt x="3220" y="4779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0"/>
              <p:cNvSpPr/>
              <p:nvPr/>
            </p:nvSpPr>
            <p:spPr>
              <a:xfrm>
                <a:off x="6884501" y="3036873"/>
                <a:ext cx="216799" cy="313715"/>
              </a:xfrm>
              <a:custGeom>
                <a:rect b="b" l="l" r="r" t="t"/>
                <a:pathLst>
                  <a:path extrusionOk="0" h="5040" w="3483">
                    <a:moveTo>
                      <a:pt x="3220" y="261"/>
                    </a:moveTo>
                    <a:lnTo>
                      <a:pt x="3220" y="4778"/>
                    </a:lnTo>
                    <a:lnTo>
                      <a:pt x="261" y="4778"/>
                    </a:lnTo>
                    <a:lnTo>
                      <a:pt x="261" y="261"/>
                    </a:lnTo>
                    <a:close/>
                    <a:moveTo>
                      <a:pt x="1" y="0"/>
                    </a:moveTo>
                    <a:lnTo>
                      <a:pt x="1" y="5040"/>
                    </a:lnTo>
                    <a:lnTo>
                      <a:pt x="3483" y="5040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7196467" y="3233686"/>
                <a:ext cx="200491" cy="130154"/>
              </a:xfrm>
              <a:custGeom>
                <a:rect b="b" l="l" r="r" t="t"/>
                <a:pathLst>
                  <a:path extrusionOk="0" h="2091" w="3221">
                    <a:moveTo>
                      <a:pt x="0" y="0"/>
                    </a:moveTo>
                    <a:lnTo>
                      <a:pt x="0" y="2091"/>
                    </a:lnTo>
                    <a:lnTo>
                      <a:pt x="3221" y="2091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7188313" y="3225594"/>
                <a:ext cx="216799" cy="146400"/>
              </a:xfrm>
              <a:custGeom>
                <a:rect b="b" l="l" r="r" t="t"/>
                <a:pathLst>
                  <a:path extrusionOk="0" h="2352" w="3483">
                    <a:moveTo>
                      <a:pt x="3221" y="261"/>
                    </a:moveTo>
                    <a:lnTo>
                      <a:pt x="3221" y="2090"/>
                    </a:lnTo>
                    <a:lnTo>
                      <a:pt x="262" y="2090"/>
                    </a:lnTo>
                    <a:lnTo>
                      <a:pt x="262" y="261"/>
                    </a:lnTo>
                    <a:close/>
                    <a:moveTo>
                      <a:pt x="131" y="1"/>
                    </a:moveTo>
                    <a:cubicBezTo>
                      <a:pt x="59" y="1"/>
                      <a:pt x="1" y="60"/>
                      <a:pt x="1" y="133"/>
                    </a:cubicBezTo>
                    <a:lnTo>
                      <a:pt x="1" y="2221"/>
                    </a:lnTo>
                    <a:cubicBezTo>
                      <a:pt x="1" y="2293"/>
                      <a:pt x="59" y="2351"/>
                      <a:pt x="131" y="2351"/>
                    </a:cubicBezTo>
                    <a:lnTo>
                      <a:pt x="3352" y="2351"/>
                    </a:lnTo>
                    <a:cubicBezTo>
                      <a:pt x="3424" y="2351"/>
                      <a:pt x="3482" y="2292"/>
                      <a:pt x="3482" y="2221"/>
                    </a:cubicBezTo>
                    <a:lnTo>
                      <a:pt x="3482" y="133"/>
                    </a:lnTo>
                    <a:cubicBezTo>
                      <a:pt x="3482" y="60"/>
                      <a:pt x="3424" y="1"/>
                      <a:pt x="3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7177981" y="3233686"/>
                <a:ext cx="200491" cy="121191"/>
              </a:xfrm>
              <a:custGeom>
                <a:rect b="b" l="l" r="r" t="t"/>
                <a:pathLst>
                  <a:path extrusionOk="0" h="1947" w="3221">
                    <a:moveTo>
                      <a:pt x="1" y="0"/>
                    </a:moveTo>
                    <a:lnTo>
                      <a:pt x="1" y="1946"/>
                    </a:lnTo>
                    <a:lnTo>
                      <a:pt x="3221" y="1946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7169827" y="3225532"/>
                <a:ext cx="216799" cy="137499"/>
              </a:xfrm>
              <a:custGeom>
                <a:rect b="b" l="l" r="r" t="t"/>
                <a:pathLst>
                  <a:path extrusionOk="0" h="2209" w="3483">
                    <a:moveTo>
                      <a:pt x="3222" y="263"/>
                    </a:moveTo>
                    <a:lnTo>
                      <a:pt x="3222" y="1947"/>
                    </a:lnTo>
                    <a:lnTo>
                      <a:pt x="262" y="1947"/>
                    </a:lnTo>
                    <a:lnTo>
                      <a:pt x="262" y="263"/>
                    </a:lnTo>
                    <a:close/>
                    <a:moveTo>
                      <a:pt x="1" y="1"/>
                    </a:moveTo>
                    <a:lnTo>
                      <a:pt x="1" y="2208"/>
                    </a:lnTo>
                    <a:lnTo>
                      <a:pt x="3483" y="2208"/>
                    </a:lnTo>
                    <a:lnTo>
                      <a:pt x="3483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7177981" y="3233686"/>
                <a:ext cx="200491" cy="121191"/>
              </a:xfrm>
              <a:custGeom>
                <a:rect b="b" l="l" r="r" t="t"/>
                <a:pathLst>
                  <a:path extrusionOk="0" h="1947" w="3221">
                    <a:moveTo>
                      <a:pt x="1" y="0"/>
                    </a:moveTo>
                    <a:lnTo>
                      <a:pt x="1" y="1946"/>
                    </a:lnTo>
                    <a:lnTo>
                      <a:pt x="3221" y="1946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>
                <a:off x="7169827" y="3225532"/>
                <a:ext cx="216799" cy="137499"/>
              </a:xfrm>
              <a:custGeom>
                <a:rect b="b" l="l" r="r" t="t"/>
                <a:pathLst>
                  <a:path extrusionOk="0" h="2209" w="3483">
                    <a:moveTo>
                      <a:pt x="3222" y="263"/>
                    </a:moveTo>
                    <a:lnTo>
                      <a:pt x="3222" y="1947"/>
                    </a:lnTo>
                    <a:lnTo>
                      <a:pt x="262" y="1947"/>
                    </a:lnTo>
                    <a:lnTo>
                      <a:pt x="262" y="263"/>
                    </a:lnTo>
                    <a:close/>
                    <a:moveTo>
                      <a:pt x="132" y="1"/>
                    </a:moveTo>
                    <a:cubicBezTo>
                      <a:pt x="59" y="1"/>
                      <a:pt x="1" y="59"/>
                      <a:pt x="1" y="131"/>
                    </a:cubicBezTo>
                    <a:lnTo>
                      <a:pt x="1" y="2077"/>
                    </a:lnTo>
                    <a:cubicBezTo>
                      <a:pt x="1" y="2150"/>
                      <a:pt x="59" y="2208"/>
                      <a:pt x="132" y="2208"/>
                    </a:cubicBezTo>
                    <a:lnTo>
                      <a:pt x="3352" y="2208"/>
                    </a:lnTo>
                    <a:cubicBezTo>
                      <a:pt x="3424" y="2208"/>
                      <a:pt x="3483" y="2150"/>
                      <a:pt x="3483" y="2077"/>
                    </a:cubicBezTo>
                    <a:lnTo>
                      <a:pt x="3483" y="131"/>
                    </a:lnTo>
                    <a:cubicBezTo>
                      <a:pt x="3483" y="59"/>
                      <a:pt x="3424" y="1"/>
                      <a:pt x="3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5230992" y="3043284"/>
                <a:ext cx="657556" cy="657432"/>
              </a:xfrm>
              <a:custGeom>
                <a:rect b="b" l="l" r="r" t="t"/>
                <a:pathLst>
                  <a:path extrusionOk="0" h="10562" w="10564">
                    <a:moveTo>
                      <a:pt x="5282" y="0"/>
                    </a:moveTo>
                    <a:cubicBezTo>
                      <a:pt x="2366" y="0"/>
                      <a:pt x="1" y="2364"/>
                      <a:pt x="1" y="5280"/>
                    </a:cubicBezTo>
                    <a:cubicBezTo>
                      <a:pt x="1" y="8197"/>
                      <a:pt x="2366" y="10562"/>
                      <a:pt x="5282" y="10562"/>
                    </a:cubicBezTo>
                    <a:cubicBezTo>
                      <a:pt x="8198" y="10562"/>
                      <a:pt x="10563" y="8197"/>
                      <a:pt x="10563" y="5280"/>
                    </a:cubicBezTo>
                    <a:lnTo>
                      <a:pt x="5282" y="5280"/>
                    </a:lnTo>
                    <a:lnTo>
                      <a:pt x="52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5223523" y="3035628"/>
                <a:ext cx="672495" cy="672495"/>
              </a:xfrm>
              <a:custGeom>
                <a:rect b="b" l="l" r="r" t="t"/>
                <a:pathLst>
                  <a:path extrusionOk="0" h="10804" w="10804">
                    <a:moveTo>
                      <a:pt x="5283" y="244"/>
                    </a:moveTo>
                    <a:lnTo>
                      <a:pt x="5283" y="5403"/>
                    </a:lnTo>
                    <a:cubicBezTo>
                      <a:pt x="5283" y="5470"/>
                      <a:pt x="5336" y="5525"/>
                      <a:pt x="5403" y="5525"/>
                    </a:cubicBezTo>
                    <a:lnTo>
                      <a:pt x="10562" y="5525"/>
                    </a:lnTo>
                    <a:cubicBezTo>
                      <a:pt x="10497" y="8314"/>
                      <a:pt x="8208" y="10564"/>
                      <a:pt x="5403" y="10564"/>
                    </a:cubicBezTo>
                    <a:cubicBezTo>
                      <a:pt x="2558" y="10564"/>
                      <a:pt x="243" y="8249"/>
                      <a:pt x="243" y="5403"/>
                    </a:cubicBezTo>
                    <a:cubicBezTo>
                      <a:pt x="243" y="2598"/>
                      <a:pt x="2492" y="310"/>
                      <a:pt x="5283" y="244"/>
                    </a:cubicBezTo>
                    <a:close/>
                    <a:moveTo>
                      <a:pt x="5402" y="1"/>
                    </a:moveTo>
                    <a:cubicBezTo>
                      <a:pt x="2423" y="1"/>
                      <a:pt x="0" y="2424"/>
                      <a:pt x="0" y="5402"/>
                    </a:cubicBezTo>
                    <a:cubicBezTo>
                      <a:pt x="0" y="8381"/>
                      <a:pt x="2423" y="10804"/>
                      <a:pt x="5402" y="10804"/>
                    </a:cubicBezTo>
                    <a:cubicBezTo>
                      <a:pt x="8380" y="10804"/>
                      <a:pt x="10804" y="8382"/>
                      <a:pt x="10804" y="5403"/>
                    </a:cubicBezTo>
                    <a:cubicBezTo>
                      <a:pt x="10804" y="5337"/>
                      <a:pt x="10749" y="5283"/>
                      <a:pt x="10683" y="5283"/>
                    </a:cubicBezTo>
                    <a:lnTo>
                      <a:pt x="5522" y="5283"/>
                    </a:lnTo>
                    <a:lnTo>
                      <a:pt x="5522" y="121"/>
                    </a:lnTo>
                    <a:cubicBezTo>
                      <a:pt x="5522" y="55"/>
                      <a:pt x="5468" y="1"/>
                      <a:pt x="5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5648275" y="3107207"/>
                <a:ext cx="176340" cy="176278"/>
              </a:xfrm>
              <a:custGeom>
                <a:rect b="b" l="l" r="r" t="t"/>
                <a:pathLst>
                  <a:path extrusionOk="0" h="2832" w="2833">
                    <a:moveTo>
                      <a:pt x="1" y="0"/>
                    </a:moveTo>
                    <a:lnTo>
                      <a:pt x="1" y="2832"/>
                    </a:lnTo>
                    <a:lnTo>
                      <a:pt x="2833" y="2832"/>
                    </a:lnTo>
                    <a:cubicBezTo>
                      <a:pt x="2833" y="1268"/>
                      <a:pt x="1566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5640744" y="3099552"/>
                <a:ext cx="191341" cy="191341"/>
              </a:xfrm>
              <a:custGeom>
                <a:rect b="b" l="l" r="r" t="t"/>
                <a:pathLst>
                  <a:path extrusionOk="0" h="3074" w="3074">
                    <a:moveTo>
                      <a:pt x="242" y="246"/>
                    </a:moveTo>
                    <a:cubicBezTo>
                      <a:pt x="1641" y="307"/>
                      <a:pt x="2768" y="1434"/>
                      <a:pt x="2830" y="2834"/>
                    </a:cubicBezTo>
                    <a:lnTo>
                      <a:pt x="242" y="2834"/>
                    </a:lnTo>
                    <a:lnTo>
                      <a:pt x="242" y="246"/>
                    </a:lnTo>
                    <a:close/>
                    <a:moveTo>
                      <a:pt x="0" y="1"/>
                    </a:moveTo>
                    <a:lnTo>
                      <a:pt x="0" y="3074"/>
                    </a:lnTo>
                    <a:lnTo>
                      <a:pt x="3073" y="3074"/>
                    </a:lnTo>
                    <a:lnTo>
                      <a:pt x="3073" y="2954"/>
                    </a:lnTo>
                    <a:cubicBezTo>
                      <a:pt x="3073" y="1325"/>
                      <a:pt x="1749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7244706" y="2725719"/>
                <a:ext cx="375898" cy="371167"/>
              </a:xfrm>
              <a:custGeom>
                <a:rect b="b" l="l" r="r" t="t"/>
                <a:pathLst>
                  <a:path extrusionOk="0" h="5963" w="6039">
                    <a:moveTo>
                      <a:pt x="3021" y="1356"/>
                    </a:moveTo>
                    <a:cubicBezTo>
                      <a:pt x="3321" y="1356"/>
                      <a:pt x="3624" y="1439"/>
                      <a:pt x="3894" y="1612"/>
                    </a:cubicBezTo>
                    <a:cubicBezTo>
                      <a:pt x="4651" y="2095"/>
                      <a:pt x="4873" y="3100"/>
                      <a:pt x="4389" y="3857"/>
                    </a:cubicBezTo>
                    <a:cubicBezTo>
                      <a:pt x="4078" y="4341"/>
                      <a:pt x="3553" y="4606"/>
                      <a:pt x="3017" y="4606"/>
                    </a:cubicBezTo>
                    <a:cubicBezTo>
                      <a:pt x="2718" y="4606"/>
                      <a:pt x="2416" y="4523"/>
                      <a:pt x="2145" y="4351"/>
                    </a:cubicBezTo>
                    <a:cubicBezTo>
                      <a:pt x="1388" y="3868"/>
                      <a:pt x="1167" y="2862"/>
                      <a:pt x="1651" y="2106"/>
                    </a:cubicBezTo>
                    <a:cubicBezTo>
                      <a:pt x="1960" y="1621"/>
                      <a:pt x="2485" y="1356"/>
                      <a:pt x="3021" y="1356"/>
                    </a:cubicBezTo>
                    <a:close/>
                    <a:moveTo>
                      <a:pt x="2451" y="0"/>
                    </a:moveTo>
                    <a:cubicBezTo>
                      <a:pt x="2423" y="0"/>
                      <a:pt x="2394" y="3"/>
                      <a:pt x="2365" y="10"/>
                    </a:cubicBezTo>
                    <a:cubicBezTo>
                      <a:pt x="2150" y="58"/>
                      <a:pt x="2014" y="270"/>
                      <a:pt x="2062" y="485"/>
                    </a:cubicBezTo>
                    <a:lnTo>
                      <a:pt x="2155" y="908"/>
                    </a:lnTo>
                    <a:cubicBezTo>
                      <a:pt x="1863" y="1031"/>
                      <a:pt x="1596" y="1213"/>
                      <a:pt x="1373" y="1455"/>
                    </a:cubicBezTo>
                    <a:lnTo>
                      <a:pt x="1007" y="1222"/>
                    </a:lnTo>
                    <a:cubicBezTo>
                      <a:pt x="940" y="1179"/>
                      <a:pt x="866" y="1159"/>
                      <a:pt x="792" y="1159"/>
                    </a:cubicBezTo>
                    <a:cubicBezTo>
                      <a:pt x="660" y="1159"/>
                      <a:pt x="532" y="1224"/>
                      <a:pt x="455" y="1343"/>
                    </a:cubicBezTo>
                    <a:cubicBezTo>
                      <a:pt x="338" y="1529"/>
                      <a:pt x="391" y="1775"/>
                      <a:pt x="578" y="1894"/>
                    </a:cubicBezTo>
                    <a:lnTo>
                      <a:pt x="943" y="2128"/>
                    </a:lnTo>
                    <a:cubicBezTo>
                      <a:pt x="818" y="2432"/>
                      <a:pt x="764" y="2752"/>
                      <a:pt x="776" y="3068"/>
                    </a:cubicBezTo>
                    <a:lnTo>
                      <a:pt x="351" y="3161"/>
                    </a:lnTo>
                    <a:cubicBezTo>
                      <a:pt x="137" y="3209"/>
                      <a:pt x="1" y="3422"/>
                      <a:pt x="48" y="3636"/>
                    </a:cubicBezTo>
                    <a:cubicBezTo>
                      <a:pt x="90" y="3822"/>
                      <a:pt x="255" y="3949"/>
                      <a:pt x="437" y="3949"/>
                    </a:cubicBezTo>
                    <a:cubicBezTo>
                      <a:pt x="465" y="3949"/>
                      <a:pt x="494" y="3946"/>
                      <a:pt x="523" y="3940"/>
                    </a:cubicBezTo>
                    <a:lnTo>
                      <a:pt x="947" y="3846"/>
                    </a:lnTo>
                    <a:cubicBezTo>
                      <a:pt x="1069" y="4138"/>
                      <a:pt x="1252" y="4405"/>
                      <a:pt x="1494" y="4628"/>
                    </a:cubicBezTo>
                    <a:lnTo>
                      <a:pt x="1260" y="4994"/>
                    </a:lnTo>
                    <a:cubicBezTo>
                      <a:pt x="1142" y="5179"/>
                      <a:pt x="1195" y="5426"/>
                      <a:pt x="1382" y="5545"/>
                    </a:cubicBezTo>
                    <a:cubicBezTo>
                      <a:pt x="1449" y="5588"/>
                      <a:pt x="1523" y="5608"/>
                      <a:pt x="1597" y="5608"/>
                    </a:cubicBezTo>
                    <a:cubicBezTo>
                      <a:pt x="1728" y="5608"/>
                      <a:pt x="1856" y="5543"/>
                      <a:pt x="1933" y="5423"/>
                    </a:cubicBezTo>
                    <a:lnTo>
                      <a:pt x="2166" y="5057"/>
                    </a:lnTo>
                    <a:cubicBezTo>
                      <a:pt x="2444" y="5171"/>
                      <a:pt x="2736" y="5226"/>
                      <a:pt x="3023" y="5226"/>
                    </a:cubicBezTo>
                    <a:cubicBezTo>
                      <a:pt x="3051" y="5226"/>
                      <a:pt x="3078" y="5225"/>
                      <a:pt x="3106" y="5225"/>
                    </a:cubicBezTo>
                    <a:lnTo>
                      <a:pt x="3199" y="5649"/>
                    </a:lnTo>
                    <a:cubicBezTo>
                      <a:pt x="3241" y="5835"/>
                      <a:pt x="3406" y="5963"/>
                      <a:pt x="3589" y="5963"/>
                    </a:cubicBezTo>
                    <a:cubicBezTo>
                      <a:pt x="3617" y="5963"/>
                      <a:pt x="3646" y="5959"/>
                      <a:pt x="3674" y="5953"/>
                    </a:cubicBezTo>
                    <a:cubicBezTo>
                      <a:pt x="3889" y="5904"/>
                      <a:pt x="4026" y="5692"/>
                      <a:pt x="3977" y="5478"/>
                    </a:cubicBezTo>
                    <a:lnTo>
                      <a:pt x="3884" y="5053"/>
                    </a:lnTo>
                    <a:cubicBezTo>
                      <a:pt x="4176" y="4932"/>
                      <a:pt x="4443" y="4749"/>
                      <a:pt x="4666" y="4507"/>
                    </a:cubicBezTo>
                    <a:lnTo>
                      <a:pt x="5032" y="4741"/>
                    </a:lnTo>
                    <a:cubicBezTo>
                      <a:pt x="5099" y="4783"/>
                      <a:pt x="5173" y="4804"/>
                      <a:pt x="5247" y="4804"/>
                    </a:cubicBezTo>
                    <a:cubicBezTo>
                      <a:pt x="5379" y="4804"/>
                      <a:pt x="5507" y="4739"/>
                      <a:pt x="5584" y="4619"/>
                    </a:cubicBezTo>
                    <a:cubicBezTo>
                      <a:pt x="5701" y="4434"/>
                      <a:pt x="5648" y="4187"/>
                      <a:pt x="5461" y="4067"/>
                    </a:cubicBezTo>
                    <a:lnTo>
                      <a:pt x="5096" y="3834"/>
                    </a:lnTo>
                    <a:cubicBezTo>
                      <a:pt x="5221" y="3531"/>
                      <a:pt x="5275" y="3210"/>
                      <a:pt x="5263" y="2895"/>
                    </a:cubicBezTo>
                    <a:lnTo>
                      <a:pt x="5688" y="2801"/>
                    </a:lnTo>
                    <a:cubicBezTo>
                      <a:pt x="5902" y="2754"/>
                      <a:pt x="6038" y="2541"/>
                      <a:pt x="5991" y="2327"/>
                    </a:cubicBezTo>
                    <a:cubicBezTo>
                      <a:pt x="5949" y="2140"/>
                      <a:pt x="5785" y="2013"/>
                      <a:pt x="5603" y="2013"/>
                    </a:cubicBezTo>
                    <a:cubicBezTo>
                      <a:pt x="5574" y="2013"/>
                      <a:pt x="5545" y="2016"/>
                      <a:pt x="5516" y="2023"/>
                    </a:cubicBezTo>
                    <a:lnTo>
                      <a:pt x="5092" y="2116"/>
                    </a:lnTo>
                    <a:cubicBezTo>
                      <a:pt x="4969" y="1825"/>
                      <a:pt x="4787" y="1558"/>
                      <a:pt x="4546" y="1335"/>
                    </a:cubicBezTo>
                    <a:lnTo>
                      <a:pt x="4780" y="969"/>
                    </a:lnTo>
                    <a:cubicBezTo>
                      <a:pt x="4897" y="783"/>
                      <a:pt x="4844" y="537"/>
                      <a:pt x="4657" y="417"/>
                    </a:cubicBezTo>
                    <a:cubicBezTo>
                      <a:pt x="4590" y="375"/>
                      <a:pt x="4516" y="355"/>
                      <a:pt x="4442" y="355"/>
                    </a:cubicBezTo>
                    <a:cubicBezTo>
                      <a:pt x="4311" y="355"/>
                      <a:pt x="4182" y="419"/>
                      <a:pt x="4106" y="539"/>
                    </a:cubicBezTo>
                    <a:lnTo>
                      <a:pt x="3873" y="905"/>
                    </a:lnTo>
                    <a:cubicBezTo>
                      <a:pt x="3597" y="792"/>
                      <a:pt x="3308" y="736"/>
                      <a:pt x="3021" y="736"/>
                    </a:cubicBezTo>
                    <a:cubicBezTo>
                      <a:pt x="2992" y="736"/>
                      <a:pt x="2962" y="737"/>
                      <a:pt x="2933" y="738"/>
                    </a:cubicBezTo>
                    <a:lnTo>
                      <a:pt x="2840" y="314"/>
                    </a:lnTo>
                    <a:cubicBezTo>
                      <a:pt x="2799" y="127"/>
                      <a:pt x="2634" y="0"/>
                      <a:pt x="2451" y="0"/>
                    </a:cubicBezTo>
                    <a:close/>
                  </a:path>
                </a:pathLst>
              </a:custGeom>
              <a:solidFill>
                <a:srgbClr val="00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7240909" y="2720428"/>
                <a:ext cx="385421" cy="381562"/>
              </a:xfrm>
              <a:custGeom>
                <a:rect b="b" l="l" r="r" t="t"/>
                <a:pathLst>
                  <a:path extrusionOk="0" h="6130" w="6192">
                    <a:moveTo>
                      <a:pt x="3084" y="1525"/>
                    </a:moveTo>
                    <a:cubicBezTo>
                      <a:pt x="3374" y="1525"/>
                      <a:pt x="3660" y="1607"/>
                      <a:pt x="3911" y="1768"/>
                    </a:cubicBezTo>
                    <a:cubicBezTo>
                      <a:pt x="4258" y="1989"/>
                      <a:pt x="4498" y="2332"/>
                      <a:pt x="4586" y="2735"/>
                    </a:cubicBezTo>
                    <a:cubicBezTo>
                      <a:pt x="4675" y="3136"/>
                      <a:pt x="4602" y="3549"/>
                      <a:pt x="4380" y="3896"/>
                    </a:cubicBezTo>
                    <a:cubicBezTo>
                      <a:pt x="4086" y="4356"/>
                      <a:pt x="3587" y="4607"/>
                      <a:pt x="3078" y="4607"/>
                    </a:cubicBezTo>
                    <a:cubicBezTo>
                      <a:pt x="2795" y="4607"/>
                      <a:pt x="2508" y="4529"/>
                      <a:pt x="2251" y="4365"/>
                    </a:cubicBezTo>
                    <a:cubicBezTo>
                      <a:pt x="1535" y="3907"/>
                      <a:pt x="1324" y="2953"/>
                      <a:pt x="1781" y="2237"/>
                    </a:cubicBezTo>
                    <a:cubicBezTo>
                      <a:pt x="2003" y="1889"/>
                      <a:pt x="2347" y="1649"/>
                      <a:pt x="2749" y="1561"/>
                    </a:cubicBezTo>
                    <a:cubicBezTo>
                      <a:pt x="2860" y="1536"/>
                      <a:pt x="2973" y="1525"/>
                      <a:pt x="3084" y="1525"/>
                    </a:cubicBezTo>
                    <a:close/>
                    <a:moveTo>
                      <a:pt x="3085" y="1358"/>
                    </a:moveTo>
                    <a:cubicBezTo>
                      <a:pt x="2961" y="1358"/>
                      <a:pt x="2836" y="1372"/>
                      <a:pt x="2713" y="1399"/>
                    </a:cubicBezTo>
                    <a:cubicBezTo>
                      <a:pt x="2268" y="1498"/>
                      <a:pt x="1886" y="1763"/>
                      <a:pt x="1641" y="2147"/>
                    </a:cubicBezTo>
                    <a:cubicBezTo>
                      <a:pt x="1396" y="2531"/>
                      <a:pt x="1314" y="2989"/>
                      <a:pt x="1413" y="3434"/>
                    </a:cubicBezTo>
                    <a:cubicBezTo>
                      <a:pt x="1511" y="3879"/>
                      <a:pt x="1777" y="4260"/>
                      <a:pt x="2161" y="4505"/>
                    </a:cubicBezTo>
                    <a:cubicBezTo>
                      <a:pt x="2439" y="4684"/>
                      <a:pt x="2756" y="4775"/>
                      <a:pt x="3077" y="4775"/>
                    </a:cubicBezTo>
                    <a:cubicBezTo>
                      <a:pt x="3201" y="4775"/>
                      <a:pt x="3325" y="4762"/>
                      <a:pt x="3449" y="4734"/>
                    </a:cubicBezTo>
                    <a:cubicBezTo>
                      <a:pt x="3893" y="4635"/>
                      <a:pt x="4275" y="4369"/>
                      <a:pt x="4520" y="3985"/>
                    </a:cubicBezTo>
                    <a:cubicBezTo>
                      <a:pt x="4765" y="3601"/>
                      <a:pt x="4847" y="3145"/>
                      <a:pt x="4748" y="2698"/>
                    </a:cubicBezTo>
                    <a:cubicBezTo>
                      <a:pt x="4650" y="2253"/>
                      <a:pt x="4384" y="1872"/>
                      <a:pt x="4000" y="1627"/>
                    </a:cubicBezTo>
                    <a:cubicBezTo>
                      <a:pt x="3723" y="1450"/>
                      <a:pt x="3406" y="1358"/>
                      <a:pt x="3085" y="1358"/>
                    </a:cubicBezTo>
                    <a:close/>
                    <a:moveTo>
                      <a:pt x="2510" y="173"/>
                    </a:moveTo>
                    <a:cubicBezTo>
                      <a:pt x="2655" y="173"/>
                      <a:pt x="2786" y="272"/>
                      <a:pt x="2818" y="419"/>
                    </a:cubicBezTo>
                    <a:lnTo>
                      <a:pt x="2911" y="844"/>
                    </a:lnTo>
                    <a:cubicBezTo>
                      <a:pt x="2919" y="881"/>
                      <a:pt x="2950" y="909"/>
                      <a:pt x="2989" y="909"/>
                    </a:cubicBezTo>
                    <a:cubicBezTo>
                      <a:pt x="2991" y="909"/>
                      <a:pt x="2993" y="909"/>
                      <a:pt x="2995" y="909"/>
                    </a:cubicBezTo>
                    <a:cubicBezTo>
                      <a:pt x="3025" y="908"/>
                      <a:pt x="3054" y="908"/>
                      <a:pt x="3083" y="908"/>
                    </a:cubicBezTo>
                    <a:cubicBezTo>
                      <a:pt x="3364" y="908"/>
                      <a:pt x="3639" y="962"/>
                      <a:pt x="3900" y="1070"/>
                    </a:cubicBezTo>
                    <a:cubicBezTo>
                      <a:pt x="3911" y="1074"/>
                      <a:pt x="3922" y="1077"/>
                      <a:pt x="3932" y="1077"/>
                    </a:cubicBezTo>
                    <a:cubicBezTo>
                      <a:pt x="3960" y="1077"/>
                      <a:pt x="3986" y="1063"/>
                      <a:pt x="4002" y="1038"/>
                    </a:cubicBezTo>
                    <a:lnTo>
                      <a:pt x="4236" y="671"/>
                    </a:lnTo>
                    <a:cubicBezTo>
                      <a:pt x="4280" y="601"/>
                      <a:pt x="4352" y="551"/>
                      <a:pt x="4433" y="534"/>
                    </a:cubicBezTo>
                    <a:cubicBezTo>
                      <a:pt x="4455" y="528"/>
                      <a:pt x="4478" y="526"/>
                      <a:pt x="4501" y="526"/>
                    </a:cubicBezTo>
                    <a:cubicBezTo>
                      <a:pt x="4560" y="526"/>
                      <a:pt x="4619" y="543"/>
                      <a:pt x="4670" y="576"/>
                    </a:cubicBezTo>
                    <a:cubicBezTo>
                      <a:pt x="4817" y="671"/>
                      <a:pt x="4860" y="866"/>
                      <a:pt x="4767" y="1012"/>
                    </a:cubicBezTo>
                    <a:lnTo>
                      <a:pt x="4533" y="1378"/>
                    </a:lnTo>
                    <a:cubicBezTo>
                      <a:pt x="4513" y="1412"/>
                      <a:pt x="4518" y="1457"/>
                      <a:pt x="4547" y="1484"/>
                    </a:cubicBezTo>
                    <a:cubicBezTo>
                      <a:pt x="4775" y="1696"/>
                      <a:pt x="4952" y="1949"/>
                      <a:pt x="5073" y="2237"/>
                    </a:cubicBezTo>
                    <a:cubicBezTo>
                      <a:pt x="5086" y="2268"/>
                      <a:pt x="5117" y="2288"/>
                      <a:pt x="5150" y="2288"/>
                    </a:cubicBezTo>
                    <a:cubicBezTo>
                      <a:pt x="5156" y="2288"/>
                      <a:pt x="5162" y="2288"/>
                      <a:pt x="5167" y="2286"/>
                    </a:cubicBezTo>
                    <a:lnTo>
                      <a:pt x="5592" y="2193"/>
                    </a:lnTo>
                    <a:cubicBezTo>
                      <a:pt x="5615" y="2188"/>
                      <a:pt x="5638" y="2185"/>
                      <a:pt x="5661" y="2185"/>
                    </a:cubicBezTo>
                    <a:cubicBezTo>
                      <a:pt x="5805" y="2185"/>
                      <a:pt x="5935" y="2286"/>
                      <a:pt x="5968" y="2433"/>
                    </a:cubicBezTo>
                    <a:cubicBezTo>
                      <a:pt x="6005" y="2603"/>
                      <a:pt x="5898" y="2771"/>
                      <a:pt x="5728" y="2808"/>
                    </a:cubicBezTo>
                    <a:lnTo>
                      <a:pt x="5303" y="2902"/>
                    </a:lnTo>
                    <a:cubicBezTo>
                      <a:pt x="5263" y="2910"/>
                      <a:pt x="5236" y="2946"/>
                      <a:pt x="5237" y="2987"/>
                    </a:cubicBezTo>
                    <a:cubicBezTo>
                      <a:pt x="5249" y="3298"/>
                      <a:pt x="5196" y="3602"/>
                      <a:pt x="5076" y="3891"/>
                    </a:cubicBezTo>
                    <a:cubicBezTo>
                      <a:pt x="5061" y="3928"/>
                      <a:pt x="5075" y="3971"/>
                      <a:pt x="5109" y="3994"/>
                    </a:cubicBezTo>
                    <a:lnTo>
                      <a:pt x="5476" y="4227"/>
                    </a:lnTo>
                    <a:cubicBezTo>
                      <a:pt x="5623" y="4322"/>
                      <a:pt x="5666" y="4516"/>
                      <a:pt x="5572" y="4663"/>
                    </a:cubicBezTo>
                    <a:cubicBezTo>
                      <a:pt x="5528" y="4732"/>
                      <a:pt x="5457" y="4782"/>
                      <a:pt x="5375" y="4800"/>
                    </a:cubicBezTo>
                    <a:cubicBezTo>
                      <a:pt x="5352" y="4805"/>
                      <a:pt x="5329" y="4808"/>
                      <a:pt x="5307" y="4808"/>
                    </a:cubicBezTo>
                    <a:cubicBezTo>
                      <a:pt x="5247" y="4808"/>
                      <a:pt x="5189" y="4790"/>
                      <a:pt x="5137" y="4757"/>
                    </a:cubicBezTo>
                    <a:lnTo>
                      <a:pt x="4772" y="4523"/>
                    </a:lnTo>
                    <a:cubicBezTo>
                      <a:pt x="4758" y="4514"/>
                      <a:pt x="4742" y="4510"/>
                      <a:pt x="4727" y="4510"/>
                    </a:cubicBezTo>
                    <a:cubicBezTo>
                      <a:pt x="4704" y="4510"/>
                      <a:pt x="4681" y="4519"/>
                      <a:pt x="4665" y="4536"/>
                    </a:cubicBezTo>
                    <a:cubicBezTo>
                      <a:pt x="4453" y="4765"/>
                      <a:pt x="4201" y="4943"/>
                      <a:pt x="3913" y="5063"/>
                    </a:cubicBezTo>
                    <a:cubicBezTo>
                      <a:pt x="3875" y="5078"/>
                      <a:pt x="3855" y="5118"/>
                      <a:pt x="3864" y="5157"/>
                    </a:cubicBezTo>
                    <a:lnTo>
                      <a:pt x="3957" y="5581"/>
                    </a:lnTo>
                    <a:cubicBezTo>
                      <a:pt x="3975" y="5662"/>
                      <a:pt x="3961" y="5747"/>
                      <a:pt x="3916" y="5818"/>
                    </a:cubicBezTo>
                    <a:cubicBezTo>
                      <a:pt x="3871" y="5889"/>
                      <a:pt x="3800" y="5937"/>
                      <a:pt x="3719" y="5956"/>
                    </a:cubicBezTo>
                    <a:cubicBezTo>
                      <a:pt x="3696" y="5961"/>
                      <a:pt x="3673" y="5963"/>
                      <a:pt x="3651" y="5963"/>
                    </a:cubicBezTo>
                    <a:cubicBezTo>
                      <a:pt x="3506" y="5963"/>
                      <a:pt x="3374" y="5863"/>
                      <a:pt x="3342" y="5716"/>
                    </a:cubicBezTo>
                    <a:lnTo>
                      <a:pt x="3249" y="5292"/>
                    </a:lnTo>
                    <a:cubicBezTo>
                      <a:pt x="3239" y="5252"/>
                      <a:pt x="3206" y="5225"/>
                      <a:pt x="3167" y="5225"/>
                    </a:cubicBezTo>
                    <a:cubicBezTo>
                      <a:pt x="3166" y="5225"/>
                      <a:pt x="3165" y="5225"/>
                      <a:pt x="3160" y="5226"/>
                    </a:cubicBezTo>
                    <a:cubicBezTo>
                      <a:pt x="3133" y="5227"/>
                      <a:pt x="3105" y="5228"/>
                      <a:pt x="3078" y="5228"/>
                    </a:cubicBezTo>
                    <a:cubicBezTo>
                      <a:pt x="2794" y="5228"/>
                      <a:pt x="2518" y="5174"/>
                      <a:pt x="2256" y="5066"/>
                    </a:cubicBezTo>
                    <a:cubicBezTo>
                      <a:pt x="2246" y="5061"/>
                      <a:pt x="2236" y="5059"/>
                      <a:pt x="2225" y="5059"/>
                    </a:cubicBezTo>
                    <a:cubicBezTo>
                      <a:pt x="2197" y="5059"/>
                      <a:pt x="2170" y="5074"/>
                      <a:pt x="2154" y="5099"/>
                    </a:cubicBezTo>
                    <a:lnTo>
                      <a:pt x="1919" y="5465"/>
                    </a:lnTo>
                    <a:cubicBezTo>
                      <a:pt x="1875" y="5536"/>
                      <a:pt x="1804" y="5585"/>
                      <a:pt x="1722" y="5603"/>
                    </a:cubicBezTo>
                    <a:cubicBezTo>
                      <a:pt x="1700" y="5608"/>
                      <a:pt x="1678" y="5610"/>
                      <a:pt x="1656" y="5610"/>
                    </a:cubicBezTo>
                    <a:cubicBezTo>
                      <a:pt x="1596" y="5610"/>
                      <a:pt x="1537" y="5593"/>
                      <a:pt x="1484" y="5560"/>
                    </a:cubicBezTo>
                    <a:cubicBezTo>
                      <a:pt x="1415" y="5516"/>
                      <a:pt x="1365" y="5444"/>
                      <a:pt x="1347" y="5362"/>
                    </a:cubicBezTo>
                    <a:cubicBezTo>
                      <a:pt x="1330" y="5281"/>
                      <a:pt x="1344" y="5196"/>
                      <a:pt x="1390" y="5126"/>
                    </a:cubicBezTo>
                    <a:lnTo>
                      <a:pt x="1623" y="4759"/>
                    </a:lnTo>
                    <a:cubicBezTo>
                      <a:pt x="1644" y="4726"/>
                      <a:pt x="1639" y="4681"/>
                      <a:pt x="1609" y="4654"/>
                    </a:cubicBezTo>
                    <a:cubicBezTo>
                      <a:pt x="1381" y="4442"/>
                      <a:pt x="1203" y="4189"/>
                      <a:pt x="1084" y="3901"/>
                    </a:cubicBezTo>
                    <a:cubicBezTo>
                      <a:pt x="1070" y="3868"/>
                      <a:pt x="1039" y="3850"/>
                      <a:pt x="1006" y="3850"/>
                    </a:cubicBezTo>
                    <a:cubicBezTo>
                      <a:pt x="1000" y="3850"/>
                      <a:pt x="995" y="3850"/>
                      <a:pt x="989" y="3851"/>
                    </a:cubicBezTo>
                    <a:lnTo>
                      <a:pt x="565" y="3945"/>
                    </a:lnTo>
                    <a:cubicBezTo>
                      <a:pt x="542" y="3950"/>
                      <a:pt x="519" y="3953"/>
                      <a:pt x="496" y="3953"/>
                    </a:cubicBezTo>
                    <a:cubicBezTo>
                      <a:pt x="437" y="3953"/>
                      <a:pt x="379" y="3935"/>
                      <a:pt x="327" y="3902"/>
                    </a:cubicBezTo>
                    <a:cubicBezTo>
                      <a:pt x="258" y="3857"/>
                      <a:pt x="208" y="3785"/>
                      <a:pt x="190" y="3704"/>
                    </a:cubicBezTo>
                    <a:cubicBezTo>
                      <a:pt x="172" y="3622"/>
                      <a:pt x="186" y="3538"/>
                      <a:pt x="232" y="3466"/>
                    </a:cubicBezTo>
                    <a:cubicBezTo>
                      <a:pt x="275" y="3397"/>
                      <a:pt x="347" y="3347"/>
                      <a:pt x="429" y="3329"/>
                    </a:cubicBezTo>
                    <a:lnTo>
                      <a:pt x="852" y="3236"/>
                    </a:lnTo>
                    <a:cubicBezTo>
                      <a:pt x="893" y="3228"/>
                      <a:pt x="920" y="3191"/>
                      <a:pt x="919" y="3151"/>
                    </a:cubicBezTo>
                    <a:cubicBezTo>
                      <a:pt x="907" y="2840"/>
                      <a:pt x="960" y="2535"/>
                      <a:pt x="1080" y="2247"/>
                    </a:cubicBezTo>
                    <a:cubicBezTo>
                      <a:pt x="1095" y="2210"/>
                      <a:pt x="1081" y="2167"/>
                      <a:pt x="1047" y="2144"/>
                    </a:cubicBezTo>
                    <a:lnTo>
                      <a:pt x="680" y="1911"/>
                    </a:lnTo>
                    <a:cubicBezTo>
                      <a:pt x="534" y="1816"/>
                      <a:pt x="491" y="1622"/>
                      <a:pt x="585" y="1475"/>
                    </a:cubicBezTo>
                    <a:cubicBezTo>
                      <a:pt x="645" y="1381"/>
                      <a:pt x="747" y="1330"/>
                      <a:pt x="851" y="1330"/>
                    </a:cubicBezTo>
                    <a:cubicBezTo>
                      <a:pt x="909" y="1330"/>
                      <a:pt x="968" y="1346"/>
                      <a:pt x="1020" y="1379"/>
                    </a:cubicBezTo>
                    <a:lnTo>
                      <a:pt x="1387" y="1613"/>
                    </a:lnTo>
                    <a:cubicBezTo>
                      <a:pt x="1401" y="1621"/>
                      <a:pt x="1416" y="1625"/>
                      <a:pt x="1432" y="1625"/>
                    </a:cubicBezTo>
                    <a:cubicBezTo>
                      <a:pt x="1455" y="1625"/>
                      <a:pt x="1478" y="1616"/>
                      <a:pt x="1494" y="1598"/>
                    </a:cubicBezTo>
                    <a:cubicBezTo>
                      <a:pt x="1705" y="1370"/>
                      <a:pt x="1958" y="1193"/>
                      <a:pt x="2246" y="1073"/>
                    </a:cubicBezTo>
                    <a:cubicBezTo>
                      <a:pt x="2283" y="1058"/>
                      <a:pt x="2304" y="1017"/>
                      <a:pt x="2295" y="979"/>
                    </a:cubicBezTo>
                    <a:lnTo>
                      <a:pt x="2201" y="554"/>
                    </a:lnTo>
                    <a:cubicBezTo>
                      <a:pt x="2184" y="472"/>
                      <a:pt x="2199" y="388"/>
                      <a:pt x="2245" y="317"/>
                    </a:cubicBezTo>
                    <a:cubicBezTo>
                      <a:pt x="2289" y="247"/>
                      <a:pt x="2360" y="197"/>
                      <a:pt x="2442" y="180"/>
                    </a:cubicBezTo>
                    <a:cubicBezTo>
                      <a:pt x="2465" y="175"/>
                      <a:pt x="2488" y="173"/>
                      <a:pt x="2510" y="173"/>
                    </a:cubicBezTo>
                    <a:close/>
                    <a:moveTo>
                      <a:pt x="2513" y="0"/>
                    </a:moveTo>
                    <a:cubicBezTo>
                      <a:pt x="2478" y="0"/>
                      <a:pt x="2444" y="4"/>
                      <a:pt x="2409" y="12"/>
                    </a:cubicBezTo>
                    <a:cubicBezTo>
                      <a:pt x="2283" y="40"/>
                      <a:pt x="2176" y="114"/>
                      <a:pt x="2107" y="223"/>
                    </a:cubicBezTo>
                    <a:cubicBezTo>
                      <a:pt x="2038" y="331"/>
                      <a:pt x="2015" y="461"/>
                      <a:pt x="2043" y="587"/>
                    </a:cubicBezTo>
                    <a:lnTo>
                      <a:pt x="2122" y="944"/>
                    </a:lnTo>
                    <a:cubicBezTo>
                      <a:pt x="1858" y="1062"/>
                      <a:pt x="1624" y="1225"/>
                      <a:pt x="1422" y="1431"/>
                    </a:cubicBezTo>
                    <a:lnTo>
                      <a:pt x="1114" y="1234"/>
                    </a:lnTo>
                    <a:cubicBezTo>
                      <a:pt x="1033" y="1182"/>
                      <a:pt x="943" y="1158"/>
                      <a:pt x="854" y="1158"/>
                    </a:cubicBezTo>
                    <a:cubicBezTo>
                      <a:pt x="695" y="1158"/>
                      <a:pt x="539" y="1237"/>
                      <a:pt x="447" y="1380"/>
                    </a:cubicBezTo>
                    <a:cubicBezTo>
                      <a:pt x="302" y="1605"/>
                      <a:pt x="369" y="1905"/>
                      <a:pt x="593" y="2048"/>
                    </a:cubicBezTo>
                    <a:lnTo>
                      <a:pt x="902" y="2245"/>
                    </a:lnTo>
                    <a:cubicBezTo>
                      <a:pt x="799" y="2515"/>
                      <a:pt x="751" y="2796"/>
                      <a:pt x="753" y="3083"/>
                    </a:cubicBezTo>
                    <a:lnTo>
                      <a:pt x="395" y="3163"/>
                    </a:lnTo>
                    <a:cubicBezTo>
                      <a:pt x="269" y="3190"/>
                      <a:pt x="161" y="3265"/>
                      <a:pt x="93" y="3374"/>
                    </a:cubicBezTo>
                    <a:cubicBezTo>
                      <a:pt x="22" y="3483"/>
                      <a:pt x="0" y="3612"/>
                      <a:pt x="27" y="3737"/>
                    </a:cubicBezTo>
                    <a:cubicBezTo>
                      <a:pt x="54" y="3864"/>
                      <a:pt x="130" y="3971"/>
                      <a:pt x="239" y="4040"/>
                    </a:cubicBezTo>
                    <a:cubicBezTo>
                      <a:pt x="318" y="4091"/>
                      <a:pt x="407" y="4116"/>
                      <a:pt x="498" y="4116"/>
                    </a:cubicBezTo>
                    <a:cubicBezTo>
                      <a:pt x="532" y="4116"/>
                      <a:pt x="567" y="4112"/>
                      <a:pt x="602" y="4105"/>
                    </a:cubicBezTo>
                    <a:lnTo>
                      <a:pt x="960" y="4026"/>
                    </a:lnTo>
                    <a:cubicBezTo>
                      <a:pt x="1079" y="4289"/>
                      <a:pt x="1244" y="4524"/>
                      <a:pt x="1448" y="4725"/>
                    </a:cubicBezTo>
                    <a:lnTo>
                      <a:pt x="1251" y="5033"/>
                    </a:lnTo>
                    <a:cubicBezTo>
                      <a:pt x="1181" y="5141"/>
                      <a:pt x="1159" y="5271"/>
                      <a:pt x="1187" y="5397"/>
                    </a:cubicBezTo>
                    <a:cubicBezTo>
                      <a:pt x="1214" y="5522"/>
                      <a:pt x="1288" y="5630"/>
                      <a:pt x="1397" y="5699"/>
                    </a:cubicBezTo>
                    <a:cubicBezTo>
                      <a:pt x="1476" y="5750"/>
                      <a:pt x="1565" y="5775"/>
                      <a:pt x="1656" y="5775"/>
                    </a:cubicBezTo>
                    <a:cubicBezTo>
                      <a:pt x="1691" y="5775"/>
                      <a:pt x="1726" y="5772"/>
                      <a:pt x="1760" y="5764"/>
                    </a:cubicBezTo>
                    <a:cubicBezTo>
                      <a:pt x="1886" y="5737"/>
                      <a:pt x="1993" y="5661"/>
                      <a:pt x="2062" y="5552"/>
                    </a:cubicBezTo>
                    <a:lnTo>
                      <a:pt x="2260" y="5244"/>
                    </a:lnTo>
                    <a:cubicBezTo>
                      <a:pt x="2522" y="5343"/>
                      <a:pt x="2792" y="5393"/>
                      <a:pt x="3074" y="5393"/>
                    </a:cubicBezTo>
                    <a:cubicBezTo>
                      <a:pt x="3082" y="5393"/>
                      <a:pt x="3091" y="5393"/>
                      <a:pt x="3099" y="5393"/>
                    </a:cubicBezTo>
                    <a:lnTo>
                      <a:pt x="3179" y="5751"/>
                    </a:lnTo>
                    <a:cubicBezTo>
                      <a:pt x="3228" y="5976"/>
                      <a:pt x="3427" y="6129"/>
                      <a:pt x="3649" y="6129"/>
                    </a:cubicBezTo>
                    <a:cubicBezTo>
                      <a:pt x="3683" y="6129"/>
                      <a:pt x="3719" y="6127"/>
                      <a:pt x="3755" y="6121"/>
                    </a:cubicBezTo>
                    <a:cubicBezTo>
                      <a:pt x="4014" y="6064"/>
                      <a:pt x="4178" y="5806"/>
                      <a:pt x="4121" y="5546"/>
                    </a:cubicBezTo>
                    <a:lnTo>
                      <a:pt x="4043" y="5188"/>
                    </a:lnTo>
                    <a:cubicBezTo>
                      <a:pt x="4306" y="5070"/>
                      <a:pt x="4541" y="4905"/>
                      <a:pt x="4742" y="4700"/>
                    </a:cubicBezTo>
                    <a:lnTo>
                      <a:pt x="5050" y="4897"/>
                    </a:lnTo>
                    <a:cubicBezTo>
                      <a:pt x="5128" y="4948"/>
                      <a:pt x="5217" y="4974"/>
                      <a:pt x="5308" y="4974"/>
                    </a:cubicBezTo>
                    <a:cubicBezTo>
                      <a:pt x="5343" y="4974"/>
                      <a:pt x="5378" y="4970"/>
                      <a:pt x="5413" y="4962"/>
                    </a:cubicBezTo>
                    <a:cubicBezTo>
                      <a:pt x="5539" y="4935"/>
                      <a:pt x="5647" y="4860"/>
                      <a:pt x="5715" y="4751"/>
                    </a:cubicBezTo>
                    <a:cubicBezTo>
                      <a:pt x="5860" y="4526"/>
                      <a:pt x="5793" y="4227"/>
                      <a:pt x="5569" y="4084"/>
                    </a:cubicBezTo>
                    <a:lnTo>
                      <a:pt x="5261" y="3887"/>
                    </a:lnTo>
                    <a:cubicBezTo>
                      <a:pt x="5363" y="3617"/>
                      <a:pt x="5412" y="3336"/>
                      <a:pt x="5409" y="3047"/>
                    </a:cubicBezTo>
                    <a:lnTo>
                      <a:pt x="5767" y="2968"/>
                    </a:lnTo>
                    <a:cubicBezTo>
                      <a:pt x="6027" y="2911"/>
                      <a:pt x="6192" y="2653"/>
                      <a:pt x="6135" y="2393"/>
                    </a:cubicBezTo>
                    <a:cubicBezTo>
                      <a:pt x="6085" y="2169"/>
                      <a:pt x="5887" y="2016"/>
                      <a:pt x="5664" y="2016"/>
                    </a:cubicBezTo>
                    <a:cubicBezTo>
                      <a:pt x="5630" y="2016"/>
                      <a:pt x="5595" y="2019"/>
                      <a:pt x="5560" y="2027"/>
                    </a:cubicBezTo>
                    <a:lnTo>
                      <a:pt x="5202" y="2106"/>
                    </a:lnTo>
                    <a:cubicBezTo>
                      <a:pt x="5084" y="1842"/>
                      <a:pt x="4919" y="1608"/>
                      <a:pt x="4714" y="1406"/>
                    </a:cubicBezTo>
                    <a:lnTo>
                      <a:pt x="4911" y="1098"/>
                    </a:lnTo>
                    <a:cubicBezTo>
                      <a:pt x="5055" y="873"/>
                      <a:pt x="4989" y="574"/>
                      <a:pt x="4765" y="431"/>
                    </a:cubicBezTo>
                    <a:cubicBezTo>
                      <a:pt x="4688" y="381"/>
                      <a:pt x="4599" y="355"/>
                      <a:pt x="4508" y="355"/>
                    </a:cubicBezTo>
                    <a:cubicBezTo>
                      <a:pt x="4472" y="355"/>
                      <a:pt x="4437" y="359"/>
                      <a:pt x="4402" y="366"/>
                    </a:cubicBezTo>
                    <a:cubicBezTo>
                      <a:pt x="4276" y="393"/>
                      <a:pt x="4168" y="468"/>
                      <a:pt x="4100" y="577"/>
                    </a:cubicBezTo>
                    <a:lnTo>
                      <a:pt x="3902" y="886"/>
                    </a:lnTo>
                    <a:cubicBezTo>
                      <a:pt x="3643" y="788"/>
                      <a:pt x="3370" y="737"/>
                      <a:pt x="3095" y="737"/>
                    </a:cubicBezTo>
                    <a:cubicBezTo>
                      <a:pt x="3084" y="737"/>
                      <a:pt x="3074" y="737"/>
                      <a:pt x="3063" y="737"/>
                    </a:cubicBezTo>
                    <a:lnTo>
                      <a:pt x="2984" y="379"/>
                    </a:lnTo>
                    <a:cubicBezTo>
                      <a:pt x="2935" y="154"/>
                      <a:pt x="2734" y="0"/>
                      <a:pt x="2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>
                <a:off x="7600617" y="2496788"/>
                <a:ext cx="679280" cy="670752"/>
              </a:xfrm>
              <a:custGeom>
                <a:rect b="b" l="l" r="r" t="t"/>
                <a:pathLst>
                  <a:path extrusionOk="0" h="10776" w="10913">
                    <a:moveTo>
                      <a:pt x="5454" y="2453"/>
                    </a:moveTo>
                    <a:cubicBezTo>
                      <a:pt x="6420" y="2453"/>
                      <a:pt x="7367" y="2931"/>
                      <a:pt x="7926" y="3805"/>
                    </a:cubicBezTo>
                    <a:cubicBezTo>
                      <a:pt x="8802" y="5170"/>
                      <a:pt x="8406" y="6986"/>
                      <a:pt x="7041" y="7860"/>
                    </a:cubicBezTo>
                    <a:cubicBezTo>
                      <a:pt x="6550" y="8175"/>
                      <a:pt x="6001" y="8325"/>
                      <a:pt x="5458" y="8325"/>
                    </a:cubicBezTo>
                    <a:cubicBezTo>
                      <a:pt x="4492" y="8325"/>
                      <a:pt x="3546" y="7848"/>
                      <a:pt x="2985" y="6974"/>
                    </a:cubicBezTo>
                    <a:cubicBezTo>
                      <a:pt x="2110" y="5610"/>
                      <a:pt x="2507" y="3793"/>
                      <a:pt x="3872" y="2919"/>
                    </a:cubicBezTo>
                    <a:cubicBezTo>
                      <a:pt x="4362" y="2604"/>
                      <a:pt x="4911" y="2453"/>
                      <a:pt x="5454" y="2453"/>
                    </a:cubicBezTo>
                    <a:close/>
                    <a:moveTo>
                      <a:pt x="6475" y="0"/>
                    </a:moveTo>
                    <a:cubicBezTo>
                      <a:pt x="6143" y="0"/>
                      <a:pt x="5845" y="229"/>
                      <a:pt x="5772" y="567"/>
                    </a:cubicBezTo>
                    <a:lnTo>
                      <a:pt x="5605" y="1335"/>
                    </a:lnTo>
                    <a:cubicBezTo>
                      <a:pt x="5555" y="1333"/>
                      <a:pt x="5506" y="1332"/>
                      <a:pt x="5457" y="1332"/>
                    </a:cubicBezTo>
                    <a:cubicBezTo>
                      <a:pt x="4935" y="1332"/>
                      <a:pt x="4409" y="1432"/>
                      <a:pt x="3908" y="1640"/>
                    </a:cubicBezTo>
                    <a:lnTo>
                      <a:pt x="3484" y="978"/>
                    </a:lnTo>
                    <a:cubicBezTo>
                      <a:pt x="3345" y="764"/>
                      <a:pt x="3113" y="647"/>
                      <a:pt x="2876" y="647"/>
                    </a:cubicBezTo>
                    <a:cubicBezTo>
                      <a:pt x="2743" y="647"/>
                      <a:pt x="2609" y="683"/>
                      <a:pt x="2488" y="760"/>
                    </a:cubicBezTo>
                    <a:cubicBezTo>
                      <a:pt x="2154" y="976"/>
                      <a:pt x="2057" y="1420"/>
                      <a:pt x="2270" y="1755"/>
                    </a:cubicBezTo>
                    <a:lnTo>
                      <a:pt x="2695" y="2416"/>
                    </a:lnTo>
                    <a:cubicBezTo>
                      <a:pt x="2260" y="2820"/>
                      <a:pt x="1929" y="3304"/>
                      <a:pt x="1710" y="3832"/>
                    </a:cubicBezTo>
                    <a:lnTo>
                      <a:pt x="942" y="3665"/>
                    </a:lnTo>
                    <a:cubicBezTo>
                      <a:pt x="890" y="3654"/>
                      <a:pt x="839" y="3648"/>
                      <a:pt x="788" y="3648"/>
                    </a:cubicBezTo>
                    <a:cubicBezTo>
                      <a:pt x="456" y="3648"/>
                      <a:pt x="158" y="3877"/>
                      <a:pt x="85" y="4215"/>
                    </a:cubicBezTo>
                    <a:cubicBezTo>
                      <a:pt x="1" y="4604"/>
                      <a:pt x="246" y="4988"/>
                      <a:pt x="635" y="5072"/>
                    </a:cubicBezTo>
                    <a:lnTo>
                      <a:pt x="1403" y="5239"/>
                    </a:lnTo>
                    <a:cubicBezTo>
                      <a:pt x="1382" y="5809"/>
                      <a:pt x="1481" y="6388"/>
                      <a:pt x="1708" y="6936"/>
                    </a:cubicBezTo>
                    <a:lnTo>
                      <a:pt x="1046" y="7360"/>
                    </a:lnTo>
                    <a:cubicBezTo>
                      <a:pt x="712" y="7576"/>
                      <a:pt x="614" y="8020"/>
                      <a:pt x="828" y="8356"/>
                    </a:cubicBezTo>
                    <a:cubicBezTo>
                      <a:pt x="966" y="8570"/>
                      <a:pt x="1199" y="8687"/>
                      <a:pt x="1436" y="8687"/>
                    </a:cubicBezTo>
                    <a:cubicBezTo>
                      <a:pt x="1569" y="8687"/>
                      <a:pt x="1703" y="8650"/>
                      <a:pt x="1823" y="8574"/>
                    </a:cubicBezTo>
                    <a:lnTo>
                      <a:pt x="2485" y="8149"/>
                    </a:lnTo>
                    <a:cubicBezTo>
                      <a:pt x="2888" y="8584"/>
                      <a:pt x="3373" y="8915"/>
                      <a:pt x="3900" y="9134"/>
                    </a:cubicBezTo>
                    <a:lnTo>
                      <a:pt x="3733" y="9902"/>
                    </a:lnTo>
                    <a:cubicBezTo>
                      <a:pt x="3649" y="10291"/>
                      <a:pt x="3894" y="10675"/>
                      <a:pt x="4283" y="10759"/>
                    </a:cubicBezTo>
                    <a:cubicBezTo>
                      <a:pt x="4334" y="10770"/>
                      <a:pt x="4386" y="10776"/>
                      <a:pt x="4437" y="10776"/>
                    </a:cubicBezTo>
                    <a:cubicBezTo>
                      <a:pt x="4768" y="10776"/>
                      <a:pt x="5067" y="10547"/>
                      <a:pt x="5140" y="10209"/>
                    </a:cubicBezTo>
                    <a:lnTo>
                      <a:pt x="5308" y="9441"/>
                    </a:lnTo>
                    <a:cubicBezTo>
                      <a:pt x="5357" y="9443"/>
                      <a:pt x="5407" y="9444"/>
                      <a:pt x="5456" y="9444"/>
                    </a:cubicBezTo>
                    <a:cubicBezTo>
                      <a:pt x="5977" y="9444"/>
                      <a:pt x="6503" y="9344"/>
                      <a:pt x="7005" y="9136"/>
                    </a:cubicBezTo>
                    <a:lnTo>
                      <a:pt x="7428" y="9798"/>
                    </a:lnTo>
                    <a:cubicBezTo>
                      <a:pt x="7567" y="10012"/>
                      <a:pt x="7799" y="10129"/>
                      <a:pt x="8037" y="10129"/>
                    </a:cubicBezTo>
                    <a:cubicBezTo>
                      <a:pt x="8169" y="10129"/>
                      <a:pt x="8304" y="10093"/>
                      <a:pt x="8423" y="10016"/>
                    </a:cubicBezTo>
                    <a:cubicBezTo>
                      <a:pt x="8760" y="9802"/>
                      <a:pt x="8856" y="9356"/>
                      <a:pt x="8641" y="9021"/>
                    </a:cubicBezTo>
                    <a:lnTo>
                      <a:pt x="8217" y="8360"/>
                    </a:lnTo>
                    <a:cubicBezTo>
                      <a:pt x="8652" y="7956"/>
                      <a:pt x="8983" y="7472"/>
                      <a:pt x="9202" y="6944"/>
                    </a:cubicBezTo>
                    <a:lnTo>
                      <a:pt x="9970" y="7111"/>
                    </a:lnTo>
                    <a:cubicBezTo>
                      <a:pt x="10021" y="7122"/>
                      <a:pt x="10073" y="7128"/>
                      <a:pt x="10124" y="7128"/>
                    </a:cubicBezTo>
                    <a:cubicBezTo>
                      <a:pt x="10456" y="7128"/>
                      <a:pt x="10754" y="6899"/>
                      <a:pt x="10827" y="6561"/>
                    </a:cubicBezTo>
                    <a:cubicBezTo>
                      <a:pt x="10912" y="6172"/>
                      <a:pt x="10666" y="5788"/>
                      <a:pt x="10277" y="5704"/>
                    </a:cubicBezTo>
                    <a:lnTo>
                      <a:pt x="9509" y="5537"/>
                    </a:lnTo>
                    <a:cubicBezTo>
                      <a:pt x="9530" y="4967"/>
                      <a:pt x="9431" y="4388"/>
                      <a:pt x="9205" y="3840"/>
                    </a:cubicBezTo>
                    <a:lnTo>
                      <a:pt x="9866" y="3416"/>
                    </a:lnTo>
                    <a:cubicBezTo>
                      <a:pt x="10201" y="3200"/>
                      <a:pt x="10298" y="2756"/>
                      <a:pt x="10084" y="2420"/>
                    </a:cubicBezTo>
                    <a:cubicBezTo>
                      <a:pt x="9946" y="2206"/>
                      <a:pt x="9713" y="2089"/>
                      <a:pt x="9476" y="2089"/>
                    </a:cubicBezTo>
                    <a:cubicBezTo>
                      <a:pt x="9343" y="2089"/>
                      <a:pt x="9209" y="2126"/>
                      <a:pt x="9089" y="2203"/>
                    </a:cubicBezTo>
                    <a:lnTo>
                      <a:pt x="8428" y="2627"/>
                    </a:lnTo>
                    <a:cubicBezTo>
                      <a:pt x="8024" y="2192"/>
                      <a:pt x="7540" y="1861"/>
                      <a:pt x="7012" y="1642"/>
                    </a:cubicBezTo>
                    <a:lnTo>
                      <a:pt x="7179" y="874"/>
                    </a:lnTo>
                    <a:cubicBezTo>
                      <a:pt x="7263" y="485"/>
                      <a:pt x="7018" y="101"/>
                      <a:pt x="6629" y="17"/>
                    </a:cubicBezTo>
                    <a:cubicBezTo>
                      <a:pt x="6577" y="6"/>
                      <a:pt x="6526" y="0"/>
                      <a:pt x="6475" y="0"/>
                    </a:cubicBezTo>
                    <a:close/>
                  </a:path>
                </a:pathLst>
              </a:custGeom>
              <a:solidFill>
                <a:srgbClr val="00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7595139" y="2491746"/>
                <a:ext cx="690546" cy="681085"/>
              </a:xfrm>
              <a:custGeom>
                <a:rect b="b" l="l" r="r" t="t"/>
                <a:pathLst>
                  <a:path extrusionOk="0" h="10942" w="11094">
                    <a:moveTo>
                      <a:pt x="5539" y="2619"/>
                    </a:moveTo>
                    <a:cubicBezTo>
                      <a:pt x="6479" y="2619"/>
                      <a:pt x="7399" y="3082"/>
                      <a:pt x="7944" y="3929"/>
                    </a:cubicBezTo>
                    <a:cubicBezTo>
                      <a:pt x="8793" y="5253"/>
                      <a:pt x="8407" y="7020"/>
                      <a:pt x="7083" y="7870"/>
                    </a:cubicBezTo>
                    <a:cubicBezTo>
                      <a:pt x="6608" y="8175"/>
                      <a:pt x="6075" y="8321"/>
                      <a:pt x="5549" y="8321"/>
                    </a:cubicBezTo>
                    <a:cubicBezTo>
                      <a:pt x="4609" y="8321"/>
                      <a:pt x="3688" y="7857"/>
                      <a:pt x="3144" y="7010"/>
                    </a:cubicBezTo>
                    <a:cubicBezTo>
                      <a:pt x="2294" y="5686"/>
                      <a:pt x="2680" y="3919"/>
                      <a:pt x="4003" y="3070"/>
                    </a:cubicBezTo>
                    <a:cubicBezTo>
                      <a:pt x="4479" y="2765"/>
                      <a:pt x="5012" y="2619"/>
                      <a:pt x="5539" y="2619"/>
                    </a:cubicBezTo>
                    <a:close/>
                    <a:moveTo>
                      <a:pt x="5538" y="2451"/>
                    </a:moveTo>
                    <a:cubicBezTo>
                      <a:pt x="4980" y="2451"/>
                      <a:pt x="4416" y="2605"/>
                      <a:pt x="3913" y="2928"/>
                    </a:cubicBezTo>
                    <a:cubicBezTo>
                      <a:pt x="2512" y="3828"/>
                      <a:pt x="2103" y="5699"/>
                      <a:pt x="3002" y="7100"/>
                    </a:cubicBezTo>
                    <a:cubicBezTo>
                      <a:pt x="3578" y="7998"/>
                      <a:pt x="4553" y="8488"/>
                      <a:pt x="5549" y="8488"/>
                    </a:cubicBezTo>
                    <a:cubicBezTo>
                      <a:pt x="6107" y="8488"/>
                      <a:pt x="6670" y="8334"/>
                      <a:pt x="7174" y="8011"/>
                    </a:cubicBezTo>
                    <a:cubicBezTo>
                      <a:pt x="8575" y="7112"/>
                      <a:pt x="8984" y="5240"/>
                      <a:pt x="8085" y="3839"/>
                    </a:cubicBezTo>
                    <a:cubicBezTo>
                      <a:pt x="7509" y="2941"/>
                      <a:pt x="6533" y="2451"/>
                      <a:pt x="5538" y="2451"/>
                    </a:cubicBezTo>
                    <a:close/>
                    <a:moveTo>
                      <a:pt x="6561" y="169"/>
                    </a:moveTo>
                    <a:cubicBezTo>
                      <a:pt x="6606" y="169"/>
                      <a:pt x="6652" y="174"/>
                      <a:pt x="6697" y="184"/>
                    </a:cubicBezTo>
                    <a:cubicBezTo>
                      <a:pt x="7042" y="260"/>
                      <a:pt x="7260" y="599"/>
                      <a:pt x="7184" y="944"/>
                    </a:cubicBezTo>
                    <a:lnTo>
                      <a:pt x="7017" y="1712"/>
                    </a:lnTo>
                    <a:cubicBezTo>
                      <a:pt x="7008" y="1750"/>
                      <a:pt x="7028" y="1791"/>
                      <a:pt x="7066" y="1806"/>
                    </a:cubicBezTo>
                    <a:cubicBezTo>
                      <a:pt x="7595" y="2025"/>
                      <a:pt x="8062" y="2350"/>
                      <a:pt x="8451" y="2770"/>
                    </a:cubicBezTo>
                    <a:cubicBezTo>
                      <a:pt x="8468" y="2787"/>
                      <a:pt x="8490" y="2796"/>
                      <a:pt x="8512" y="2796"/>
                    </a:cubicBezTo>
                    <a:cubicBezTo>
                      <a:pt x="8528" y="2796"/>
                      <a:pt x="8544" y="2792"/>
                      <a:pt x="8558" y="2783"/>
                    </a:cubicBezTo>
                    <a:lnTo>
                      <a:pt x="9219" y="2358"/>
                    </a:lnTo>
                    <a:cubicBezTo>
                      <a:pt x="9325" y="2290"/>
                      <a:pt x="9444" y="2258"/>
                      <a:pt x="9562" y="2258"/>
                    </a:cubicBezTo>
                    <a:cubicBezTo>
                      <a:pt x="9772" y="2258"/>
                      <a:pt x="9978" y="2361"/>
                      <a:pt x="10099" y="2550"/>
                    </a:cubicBezTo>
                    <a:cubicBezTo>
                      <a:pt x="10288" y="2846"/>
                      <a:pt x="10203" y="3240"/>
                      <a:pt x="9907" y="3430"/>
                    </a:cubicBezTo>
                    <a:lnTo>
                      <a:pt x="9245" y="3855"/>
                    </a:lnTo>
                    <a:cubicBezTo>
                      <a:pt x="9211" y="3877"/>
                      <a:pt x="9197" y="3919"/>
                      <a:pt x="9213" y="3956"/>
                    </a:cubicBezTo>
                    <a:cubicBezTo>
                      <a:pt x="9432" y="4485"/>
                      <a:pt x="9533" y="5044"/>
                      <a:pt x="9512" y="5617"/>
                    </a:cubicBezTo>
                    <a:cubicBezTo>
                      <a:pt x="9510" y="5657"/>
                      <a:pt x="9539" y="5693"/>
                      <a:pt x="9577" y="5702"/>
                    </a:cubicBezTo>
                    <a:lnTo>
                      <a:pt x="10345" y="5869"/>
                    </a:lnTo>
                    <a:cubicBezTo>
                      <a:pt x="10690" y="5943"/>
                      <a:pt x="10908" y="6283"/>
                      <a:pt x="10832" y="6627"/>
                    </a:cubicBezTo>
                    <a:cubicBezTo>
                      <a:pt x="10768" y="6924"/>
                      <a:pt x="10503" y="7128"/>
                      <a:pt x="10209" y="7128"/>
                    </a:cubicBezTo>
                    <a:cubicBezTo>
                      <a:pt x="10164" y="7128"/>
                      <a:pt x="10119" y="7123"/>
                      <a:pt x="10074" y="7113"/>
                    </a:cubicBezTo>
                    <a:lnTo>
                      <a:pt x="9306" y="6946"/>
                    </a:lnTo>
                    <a:cubicBezTo>
                      <a:pt x="9300" y="6945"/>
                      <a:pt x="9293" y="6944"/>
                      <a:pt x="9287" y="6944"/>
                    </a:cubicBezTo>
                    <a:cubicBezTo>
                      <a:pt x="9254" y="6944"/>
                      <a:pt x="9225" y="6964"/>
                      <a:pt x="9212" y="6995"/>
                    </a:cubicBezTo>
                    <a:cubicBezTo>
                      <a:pt x="8993" y="7524"/>
                      <a:pt x="8668" y="7991"/>
                      <a:pt x="8248" y="8381"/>
                    </a:cubicBezTo>
                    <a:cubicBezTo>
                      <a:pt x="8220" y="8408"/>
                      <a:pt x="8213" y="8453"/>
                      <a:pt x="8235" y="8487"/>
                    </a:cubicBezTo>
                    <a:lnTo>
                      <a:pt x="8659" y="9149"/>
                    </a:lnTo>
                    <a:cubicBezTo>
                      <a:pt x="8849" y="9443"/>
                      <a:pt x="8763" y="9839"/>
                      <a:pt x="8468" y="10028"/>
                    </a:cubicBezTo>
                    <a:cubicBezTo>
                      <a:pt x="8361" y="10096"/>
                      <a:pt x="8242" y="10128"/>
                      <a:pt x="8124" y="10128"/>
                    </a:cubicBezTo>
                    <a:cubicBezTo>
                      <a:pt x="7915" y="10128"/>
                      <a:pt x="7709" y="10025"/>
                      <a:pt x="7588" y="9837"/>
                    </a:cubicBezTo>
                    <a:lnTo>
                      <a:pt x="7163" y="9174"/>
                    </a:lnTo>
                    <a:cubicBezTo>
                      <a:pt x="7148" y="9149"/>
                      <a:pt x="7121" y="9136"/>
                      <a:pt x="7094" y="9136"/>
                    </a:cubicBezTo>
                    <a:cubicBezTo>
                      <a:pt x="7083" y="9136"/>
                      <a:pt x="7072" y="9138"/>
                      <a:pt x="7062" y="9142"/>
                    </a:cubicBezTo>
                    <a:cubicBezTo>
                      <a:pt x="6577" y="9342"/>
                      <a:pt x="6069" y="9443"/>
                      <a:pt x="5547" y="9443"/>
                    </a:cubicBezTo>
                    <a:cubicBezTo>
                      <a:pt x="5498" y="9443"/>
                      <a:pt x="5449" y="9442"/>
                      <a:pt x="5399" y="9440"/>
                    </a:cubicBezTo>
                    <a:cubicBezTo>
                      <a:pt x="5398" y="9440"/>
                      <a:pt x="5396" y="9440"/>
                      <a:pt x="5395" y="9440"/>
                    </a:cubicBezTo>
                    <a:cubicBezTo>
                      <a:pt x="5353" y="9440"/>
                      <a:pt x="5324" y="9468"/>
                      <a:pt x="5315" y="9507"/>
                    </a:cubicBezTo>
                    <a:lnTo>
                      <a:pt x="5148" y="10275"/>
                    </a:lnTo>
                    <a:cubicBezTo>
                      <a:pt x="5082" y="10572"/>
                      <a:pt x="4818" y="10776"/>
                      <a:pt x="4525" y="10776"/>
                    </a:cubicBezTo>
                    <a:cubicBezTo>
                      <a:pt x="4480" y="10776"/>
                      <a:pt x="4435" y="10771"/>
                      <a:pt x="4389" y="10761"/>
                    </a:cubicBezTo>
                    <a:cubicBezTo>
                      <a:pt x="4045" y="10685"/>
                      <a:pt x="3827" y="10346"/>
                      <a:pt x="3903" y="10002"/>
                    </a:cubicBezTo>
                    <a:lnTo>
                      <a:pt x="4070" y="9234"/>
                    </a:lnTo>
                    <a:cubicBezTo>
                      <a:pt x="4079" y="9195"/>
                      <a:pt x="4058" y="9155"/>
                      <a:pt x="4021" y="9139"/>
                    </a:cubicBezTo>
                    <a:cubicBezTo>
                      <a:pt x="3492" y="8920"/>
                      <a:pt x="3025" y="8596"/>
                      <a:pt x="2636" y="8176"/>
                    </a:cubicBezTo>
                    <a:cubicBezTo>
                      <a:pt x="2620" y="8157"/>
                      <a:pt x="2596" y="8148"/>
                      <a:pt x="2574" y="8148"/>
                    </a:cubicBezTo>
                    <a:cubicBezTo>
                      <a:pt x="2559" y="8148"/>
                      <a:pt x="2542" y="8152"/>
                      <a:pt x="2527" y="8162"/>
                    </a:cubicBezTo>
                    <a:lnTo>
                      <a:pt x="1864" y="8585"/>
                    </a:lnTo>
                    <a:cubicBezTo>
                      <a:pt x="1758" y="8653"/>
                      <a:pt x="1639" y="8686"/>
                      <a:pt x="1521" y="8686"/>
                    </a:cubicBezTo>
                    <a:cubicBezTo>
                      <a:pt x="1312" y="8686"/>
                      <a:pt x="1106" y="8582"/>
                      <a:pt x="985" y="8393"/>
                    </a:cubicBezTo>
                    <a:cubicBezTo>
                      <a:pt x="796" y="8097"/>
                      <a:pt x="882" y="7703"/>
                      <a:pt x="1177" y="7514"/>
                    </a:cubicBezTo>
                    <a:lnTo>
                      <a:pt x="1838" y="7090"/>
                    </a:lnTo>
                    <a:cubicBezTo>
                      <a:pt x="1874" y="7068"/>
                      <a:pt x="1886" y="7025"/>
                      <a:pt x="1871" y="6987"/>
                    </a:cubicBezTo>
                    <a:cubicBezTo>
                      <a:pt x="1652" y="6460"/>
                      <a:pt x="1552" y="5900"/>
                      <a:pt x="1573" y="5326"/>
                    </a:cubicBezTo>
                    <a:cubicBezTo>
                      <a:pt x="1574" y="5287"/>
                      <a:pt x="1547" y="5252"/>
                      <a:pt x="1506" y="5242"/>
                    </a:cubicBezTo>
                    <a:lnTo>
                      <a:pt x="738" y="5075"/>
                    </a:lnTo>
                    <a:cubicBezTo>
                      <a:pt x="572" y="5039"/>
                      <a:pt x="431" y="4939"/>
                      <a:pt x="339" y="4796"/>
                    </a:cubicBezTo>
                    <a:cubicBezTo>
                      <a:pt x="249" y="4654"/>
                      <a:pt x="217" y="4483"/>
                      <a:pt x="253" y="4317"/>
                    </a:cubicBezTo>
                    <a:cubicBezTo>
                      <a:pt x="289" y="4151"/>
                      <a:pt x="390" y="4008"/>
                      <a:pt x="532" y="3917"/>
                    </a:cubicBezTo>
                    <a:cubicBezTo>
                      <a:pt x="637" y="3851"/>
                      <a:pt x="755" y="3816"/>
                      <a:pt x="876" y="3816"/>
                    </a:cubicBezTo>
                    <a:cubicBezTo>
                      <a:pt x="921" y="3816"/>
                      <a:pt x="967" y="3821"/>
                      <a:pt x="1012" y="3831"/>
                    </a:cubicBezTo>
                    <a:lnTo>
                      <a:pt x="1780" y="3998"/>
                    </a:lnTo>
                    <a:cubicBezTo>
                      <a:pt x="1787" y="3999"/>
                      <a:pt x="1793" y="4000"/>
                      <a:pt x="1799" y="4000"/>
                    </a:cubicBezTo>
                    <a:cubicBezTo>
                      <a:pt x="1832" y="4000"/>
                      <a:pt x="1862" y="3981"/>
                      <a:pt x="1875" y="3949"/>
                    </a:cubicBezTo>
                    <a:cubicBezTo>
                      <a:pt x="2094" y="3420"/>
                      <a:pt x="2419" y="2953"/>
                      <a:pt x="2839" y="2564"/>
                    </a:cubicBezTo>
                    <a:cubicBezTo>
                      <a:pt x="2867" y="2537"/>
                      <a:pt x="2873" y="2491"/>
                      <a:pt x="2851" y="2457"/>
                    </a:cubicBezTo>
                    <a:lnTo>
                      <a:pt x="2427" y="1796"/>
                    </a:lnTo>
                    <a:cubicBezTo>
                      <a:pt x="2238" y="1500"/>
                      <a:pt x="2323" y="1106"/>
                      <a:pt x="2619" y="916"/>
                    </a:cubicBezTo>
                    <a:cubicBezTo>
                      <a:pt x="2725" y="848"/>
                      <a:pt x="2844" y="815"/>
                      <a:pt x="2962" y="815"/>
                    </a:cubicBezTo>
                    <a:cubicBezTo>
                      <a:pt x="3172" y="815"/>
                      <a:pt x="3377" y="918"/>
                      <a:pt x="3499" y="1108"/>
                    </a:cubicBezTo>
                    <a:lnTo>
                      <a:pt x="3923" y="1770"/>
                    </a:lnTo>
                    <a:cubicBezTo>
                      <a:pt x="3939" y="1795"/>
                      <a:pt x="3965" y="1809"/>
                      <a:pt x="3992" y="1809"/>
                    </a:cubicBezTo>
                    <a:cubicBezTo>
                      <a:pt x="4003" y="1809"/>
                      <a:pt x="4014" y="1806"/>
                      <a:pt x="4025" y="1802"/>
                    </a:cubicBezTo>
                    <a:cubicBezTo>
                      <a:pt x="4509" y="1602"/>
                      <a:pt x="5017" y="1501"/>
                      <a:pt x="5539" y="1501"/>
                    </a:cubicBezTo>
                    <a:cubicBezTo>
                      <a:pt x="5589" y="1501"/>
                      <a:pt x="5638" y="1502"/>
                      <a:pt x="5688" y="1504"/>
                    </a:cubicBezTo>
                    <a:cubicBezTo>
                      <a:pt x="5689" y="1504"/>
                      <a:pt x="5690" y="1504"/>
                      <a:pt x="5692" y="1504"/>
                    </a:cubicBezTo>
                    <a:cubicBezTo>
                      <a:pt x="5732" y="1504"/>
                      <a:pt x="5763" y="1475"/>
                      <a:pt x="5772" y="1438"/>
                    </a:cubicBezTo>
                    <a:lnTo>
                      <a:pt x="5939" y="670"/>
                    </a:lnTo>
                    <a:cubicBezTo>
                      <a:pt x="5975" y="504"/>
                      <a:pt x="6075" y="363"/>
                      <a:pt x="6218" y="270"/>
                    </a:cubicBezTo>
                    <a:cubicBezTo>
                      <a:pt x="6321" y="204"/>
                      <a:pt x="6440" y="169"/>
                      <a:pt x="6561" y="169"/>
                    </a:cubicBezTo>
                    <a:close/>
                    <a:moveTo>
                      <a:pt x="6565" y="0"/>
                    </a:moveTo>
                    <a:cubicBezTo>
                      <a:pt x="6196" y="0"/>
                      <a:pt x="5863" y="257"/>
                      <a:pt x="5781" y="632"/>
                    </a:cubicBezTo>
                    <a:lnTo>
                      <a:pt x="5627" y="1332"/>
                    </a:lnTo>
                    <a:cubicBezTo>
                      <a:pt x="5600" y="1331"/>
                      <a:pt x="5573" y="1331"/>
                      <a:pt x="5547" y="1331"/>
                    </a:cubicBezTo>
                    <a:cubicBezTo>
                      <a:pt x="5024" y="1331"/>
                      <a:pt x="4517" y="1427"/>
                      <a:pt x="4031" y="1618"/>
                    </a:cubicBezTo>
                    <a:lnTo>
                      <a:pt x="3644" y="1015"/>
                    </a:lnTo>
                    <a:cubicBezTo>
                      <a:pt x="3491" y="776"/>
                      <a:pt x="3232" y="645"/>
                      <a:pt x="2967" y="645"/>
                    </a:cubicBezTo>
                    <a:cubicBezTo>
                      <a:pt x="2818" y="645"/>
                      <a:pt x="2668" y="686"/>
                      <a:pt x="2534" y="772"/>
                    </a:cubicBezTo>
                    <a:cubicBezTo>
                      <a:pt x="2160" y="1011"/>
                      <a:pt x="2051" y="1509"/>
                      <a:pt x="2291" y="1883"/>
                    </a:cubicBezTo>
                    <a:lnTo>
                      <a:pt x="2678" y="2486"/>
                    </a:lnTo>
                    <a:cubicBezTo>
                      <a:pt x="2281" y="2865"/>
                      <a:pt x="1971" y="3312"/>
                      <a:pt x="1751" y="3817"/>
                    </a:cubicBezTo>
                    <a:lnTo>
                      <a:pt x="1053" y="3664"/>
                    </a:lnTo>
                    <a:cubicBezTo>
                      <a:pt x="996" y="3651"/>
                      <a:pt x="938" y="3645"/>
                      <a:pt x="881" y="3645"/>
                    </a:cubicBezTo>
                    <a:cubicBezTo>
                      <a:pt x="728" y="3645"/>
                      <a:pt x="578" y="3689"/>
                      <a:pt x="447" y="3773"/>
                    </a:cubicBezTo>
                    <a:cubicBezTo>
                      <a:pt x="266" y="3890"/>
                      <a:pt x="141" y="4069"/>
                      <a:pt x="95" y="4279"/>
                    </a:cubicBezTo>
                    <a:cubicBezTo>
                      <a:pt x="1" y="4712"/>
                      <a:pt x="276" y="5142"/>
                      <a:pt x="708" y="5236"/>
                    </a:cubicBezTo>
                    <a:lnTo>
                      <a:pt x="1408" y="5390"/>
                    </a:lnTo>
                    <a:cubicBezTo>
                      <a:pt x="1396" y="5939"/>
                      <a:pt x="1492" y="6475"/>
                      <a:pt x="1694" y="6986"/>
                    </a:cubicBezTo>
                    <a:lnTo>
                      <a:pt x="1091" y="7373"/>
                    </a:lnTo>
                    <a:cubicBezTo>
                      <a:pt x="718" y="7612"/>
                      <a:pt x="609" y="8110"/>
                      <a:pt x="848" y="8483"/>
                    </a:cubicBezTo>
                    <a:cubicBezTo>
                      <a:pt x="1001" y="8722"/>
                      <a:pt x="1260" y="8852"/>
                      <a:pt x="1525" y="8852"/>
                    </a:cubicBezTo>
                    <a:cubicBezTo>
                      <a:pt x="1674" y="8852"/>
                      <a:pt x="1824" y="8811"/>
                      <a:pt x="1959" y="8725"/>
                    </a:cubicBezTo>
                    <a:lnTo>
                      <a:pt x="2562" y="8339"/>
                    </a:lnTo>
                    <a:cubicBezTo>
                      <a:pt x="2943" y="8737"/>
                      <a:pt x="3389" y="9046"/>
                      <a:pt x="3893" y="9266"/>
                    </a:cubicBezTo>
                    <a:lnTo>
                      <a:pt x="3741" y="9966"/>
                    </a:lnTo>
                    <a:cubicBezTo>
                      <a:pt x="3645" y="10399"/>
                      <a:pt x="3920" y="10829"/>
                      <a:pt x="4354" y="10923"/>
                    </a:cubicBezTo>
                    <a:cubicBezTo>
                      <a:pt x="4411" y="10935"/>
                      <a:pt x="4468" y="10942"/>
                      <a:pt x="4525" y="10942"/>
                    </a:cubicBezTo>
                    <a:cubicBezTo>
                      <a:pt x="4895" y="10942"/>
                      <a:pt x="5228" y="10684"/>
                      <a:pt x="5313" y="10310"/>
                    </a:cubicBezTo>
                    <a:lnTo>
                      <a:pt x="5466" y="9610"/>
                    </a:lnTo>
                    <a:cubicBezTo>
                      <a:pt x="5497" y="9611"/>
                      <a:pt x="5529" y="9611"/>
                      <a:pt x="5560" y="9611"/>
                    </a:cubicBezTo>
                    <a:cubicBezTo>
                      <a:pt x="6080" y="9611"/>
                      <a:pt x="6580" y="9515"/>
                      <a:pt x="7063" y="9324"/>
                    </a:cubicBezTo>
                    <a:lnTo>
                      <a:pt x="7449" y="9927"/>
                    </a:lnTo>
                    <a:cubicBezTo>
                      <a:pt x="7602" y="10166"/>
                      <a:pt x="7861" y="10296"/>
                      <a:pt x="8126" y="10296"/>
                    </a:cubicBezTo>
                    <a:cubicBezTo>
                      <a:pt x="8275" y="10296"/>
                      <a:pt x="8425" y="10255"/>
                      <a:pt x="8559" y="10170"/>
                    </a:cubicBezTo>
                    <a:cubicBezTo>
                      <a:pt x="8933" y="9930"/>
                      <a:pt x="9042" y="9431"/>
                      <a:pt x="8802" y="9058"/>
                    </a:cubicBezTo>
                    <a:lnTo>
                      <a:pt x="8416" y="8454"/>
                    </a:lnTo>
                    <a:cubicBezTo>
                      <a:pt x="8812" y="8075"/>
                      <a:pt x="9123" y="7628"/>
                      <a:pt x="9342" y="7124"/>
                    </a:cubicBezTo>
                    <a:lnTo>
                      <a:pt x="10041" y="7276"/>
                    </a:lnTo>
                    <a:cubicBezTo>
                      <a:pt x="10099" y="7289"/>
                      <a:pt x="10157" y="7295"/>
                      <a:pt x="10214" y="7295"/>
                    </a:cubicBezTo>
                    <a:cubicBezTo>
                      <a:pt x="10583" y="7295"/>
                      <a:pt x="10916" y="7039"/>
                      <a:pt x="10998" y="6663"/>
                    </a:cubicBezTo>
                    <a:cubicBezTo>
                      <a:pt x="11093" y="6230"/>
                      <a:pt x="10818" y="5801"/>
                      <a:pt x="10385" y="5706"/>
                    </a:cubicBezTo>
                    <a:lnTo>
                      <a:pt x="9684" y="5553"/>
                    </a:lnTo>
                    <a:cubicBezTo>
                      <a:pt x="9696" y="5003"/>
                      <a:pt x="9600" y="4467"/>
                      <a:pt x="9398" y="3955"/>
                    </a:cubicBezTo>
                    <a:lnTo>
                      <a:pt x="10001" y="3569"/>
                    </a:lnTo>
                    <a:cubicBezTo>
                      <a:pt x="10374" y="3331"/>
                      <a:pt x="10483" y="2833"/>
                      <a:pt x="10244" y="2459"/>
                    </a:cubicBezTo>
                    <a:cubicBezTo>
                      <a:pt x="10091" y="2220"/>
                      <a:pt x="9831" y="2089"/>
                      <a:pt x="9566" y="2089"/>
                    </a:cubicBezTo>
                    <a:cubicBezTo>
                      <a:pt x="9418" y="2089"/>
                      <a:pt x="9267" y="2130"/>
                      <a:pt x="9133" y="2216"/>
                    </a:cubicBezTo>
                    <a:lnTo>
                      <a:pt x="8530" y="2603"/>
                    </a:lnTo>
                    <a:cubicBezTo>
                      <a:pt x="8149" y="2206"/>
                      <a:pt x="7703" y="1895"/>
                      <a:pt x="7199" y="1676"/>
                    </a:cubicBezTo>
                    <a:lnTo>
                      <a:pt x="7352" y="976"/>
                    </a:lnTo>
                    <a:cubicBezTo>
                      <a:pt x="7447" y="543"/>
                      <a:pt x="7172" y="113"/>
                      <a:pt x="6738" y="19"/>
                    </a:cubicBezTo>
                    <a:cubicBezTo>
                      <a:pt x="6680" y="6"/>
                      <a:pt x="6622" y="0"/>
                      <a:pt x="6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>
                <a:off x="7576279" y="2489381"/>
                <a:ext cx="679217" cy="670752"/>
              </a:xfrm>
              <a:custGeom>
                <a:rect b="b" l="l" r="r" t="t"/>
                <a:pathLst>
                  <a:path extrusionOk="0" h="10776" w="10912">
                    <a:moveTo>
                      <a:pt x="5454" y="2453"/>
                    </a:moveTo>
                    <a:cubicBezTo>
                      <a:pt x="6421" y="2453"/>
                      <a:pt x="7367" y="2930"/>
                      <a:pt x="7927" y="3805"/>
                    </a:cubicBezTo>
                    <a:cubicBezTo>
                      <a:pt x="8803" y="5169"/>
                      <a:pt x="8406" y="6985"/>
                      <a:pt x="7041" y="7859"/>
                    </a:cubicBezTo>
                    <a:cubicBezTo>
                      <a:pt x="6550" y="8174"/>
                      <a:pt x="6001" y="8324"/>
                      <a:pt x="5458" y="8324"/>
                    </a:cubicBezTo>
                    <a:cubicBezTo>
                      <a:pt x="4493" y="8324"/>
                      <a:pt x="3547" y="7848"/>
                      <a:pt x="2986" y="6974"/>
                    </a:cubicBezTo>
                    <a:cubicBezTo>
                      <a:pt x="2110" y="5609"/>
                      <a:pt x="2508" y="3793"/>
                      <a:pt x="3873" y="2918"/>
                    </a:cubicBezTo>
                    <a:cubicBezTo>
                      <a:pt x="4363" y="2603"/>
                      <a:pt x="4912" y="2453"/>
                      <a:pt x="5454" y="2453"/>
                    </a:cubicBezTo>
                    <a:close/>
                    <a:moveTo>
                      <a:pt x="6476" y="0"/>
                    </a:moveTo>
                    <a:cubicBezTo>
                      <a:pt x="6144" y="0"/>
                      <a:pt x="5846" y="229"/>
                      <a:pt x="5773" y="567"/>
                    </a:cubicBezTo>
                    <a:lnTo>
                      <a:pt x="5605" y="1335"/>
                    </a:lnTo>
                    <a:cubicBezTo>
                      <a:pt x="5555" y="1333"/>
                      <a:pt x="5506" y="1332"/>
                      <a:pt x="5457" y="1332"/>
                    </a:cubicBezTo>
                    <a:cubicBezTo>
                      <a:pt x="4936" y="1332"/>
                      <a:pt x="4409" y="1432"/>
                      <a:pt x="3908" y="1640"/>
                    </a:cubicBezTo>
                    <a:lnTo>
                      <a:pt x="3484" y="978"/>
                    </a:lnTo>
                    <a:cubicBezTo>
                      <a:pt x="3346" y="763"/>
                      <a:pt x="3113" y="646"/>
                      <a:pt x="2876" y="646"/>
                    </a:cubicBezTo>
                    <a:cubicBezTo>
                      <a:pt x="2743" y="646"/>
                      <a:pt x="2609" y="683"/>
                      <a:pt x="2489" y="760"/>
                    </a:cubicBezTo>
                    <a:cubicBezTo>
                      <a:pt x="2154" y="975"/>
                      <a:pt x="2057" y="1420"/>
                      <a:pt x="2271" y="1755"/>
                    </a:cubicBezTo>
                    <a:lnTo>
                      <a:pt x="2696" y="2416"/>
                    </a:lnTo>
                    <a:cubicBezTo>
                      <a:pt x="2261" y="2820"/>
                      <a:pt x="1930" y="3303"/>
                      <a:pt x="1711" y="3832"/>
                    </a:cubicBezTo>
                    <a:lnTo>
                      <a:pt x="943" y="3664"/>
                    </a:lnTo>
                    <a:cubicBezTo>
                      <a:pt x="891" y="3653"/>
                      <a:pt x="840" y="3648"/>
                      <a:pt x="789" y="3648"/>
                    </a:cubicBezTo>
                    <a:cubicBezTo>
                      <a:pt x="457" y="3648"/>
                      <a:pt x="159" y="3877"/>
                      <a:pt x="86" y="4214"/>
                    </a:cubicBezTo>
                    <a:cubicBezTo>
                      <a:pt x="1" y="4604"/>
                      <a:pt x="246" y="4988"/>
                      <a:pt x="636" y="5072"/>
                    </a:cubicBezTo>
                    <a:lnTo>
                      <a:pt x="1404" y="5239"/>
                    </a:lnTo>
                    <a:cubicBezTo>
                      <a:pt x="1383" y="5808"/>
                      <a:pt x="1481" y="6388"/>
                      <a:pt x="1708" y="6936"/>
                    </a:cubicBezTo>
                    <a:lnTo>
                      <a:pt x="1047" y="7360"/>
                    </a:lnTo>
                    <a:cubicBezTo>
                      <a:pt x="711" y="7576"/>
                      <a:pt x="615" y="8020"/>
                      <a:pt x="829" y="8355"/>
                    </a:cubicBezTo>
                    <a:cubicBezTo>
                      <a:pt x="967" y="8570"/>
                      <a:pt x="1199" y="8687"/>
                      <a:pt x="1437" y="8687"/>
                    </a:cubicBezTo>
                    <a:cubicBezTo>
                      <a:pt x="1569" y="8687"/>
                      <a:pt x="1704" y="8650"/>
                      <a:pt x="1824" y="8573"/>
                    </a:cubicBezTo>
                    <a:lnTo>
                      <a:pt x="2485" y="8149"/>
                    </a:lnTo>
                    <a:cubicBezTo>
                      <a:pt x="2889" y="8584"/>
                      <a:pt x="3372" y="8915"/>
                      <a:pt x="3901" y="9134"/>
                    </a:cubicBezTo>
                    <a:lnTo>
                      <a:pt x="3733" y="9902"/>
                    </a:lnTo>
                    <a:cubicBezTo>
                      <a:pt x="3649" y="10291"/>
                      <a:pt x="3894" y="10675"/>
                      <a:pt x="4283" y="10759"/>
                    </a:cubicBezTo>
                    <a:cubicBezTo>
                      <a:pt x="4335" y="10770"/>
                      <a:pt x="4387" y="10775"/>
                      <a:pt x="4437" y="10775"/>
                    </a:cubicBezTo>
                    <a:cubicBezTo>
                      <a:pt x="4769" y="10775"/>
                      <a:pt x="5068" y="10546"/>
                      <a:pt x="5141" y="10209"/>
                    </a:cubicBezTo>
                    <a:lnTo>
                      <a:pt x="5308" y="9441"/>
                    </a:lnTo>
                    <a:cubicBezTo>
                      <a:pt x="5357" y="9443"/>
                      <a:pt x="5407" y="9443"/>
                      <a:pt x="5456" y="9443"/>
                    </a:cubicBezTo>
                    <a:cubicBezTo>
                      <a:pt x="5978" y="9443"/>
                      <a:pt x="6504" y="9343"/>
                      <a:pt x="7005" y="9136"/>
                    </a:cubicBezTo>
                    <a:lnTo>
                      <a:pt x="7429" y="9798"/>
                    </a:lnTo>
                    <a:cubicBezTo>
                      <a:pt x="7567" y="10012"/>
                      <a:pt x="7800" y="10129"/>
                      <a:pt x="8037" y="10129"/>
                    </a:cubicBezTo>
                    <a:cubicBezTo>
                      <a:pt x="8170" y="10129"/>
                      <a:pt x="8304" y="10092"/>
                      <a:pt x="8424" y="10016"/>
                    </a:cubicBezTo>
                    <a:cubicBezTo>
                      <a:pt x="8760" y="9800"/>
                      <a:pt x="8857" y="9356"/>
                      <a:pt x="8642" y="9019"/>
                    </a:cubicBezTo>
                    <a:lnTo>
                      <a:pt x="8218" y="8357"/>
                    </a:lnTo>
                    <a:cubicBezTo>
                      <a:pt x="8653" y="7955"/>
                      <a:pt x="8984" y="7470"/>
                      <a:pt x="9203" y="6943"/>
                    </a:cubicBezTo>
                    <a:lnTo>
                      <a:pt x="9971" y="7110"/>
                    </a:lnTo>
                    <a:cubicBezTo>
                      <a:pt x="10022" y="7121"/>
                      <a:pt x="10074" y="7126"/>
                      <a:pt x="10125" y="7126"/>
                    </a:cubicBezTo>
                    <a:cubicBezTo>
                      <a:pt x="10456" y="7126"/>
                      <a:pt x="10755" y="6897"/>
                      <a:pt x="10828" y="6560"/>
                    </a:cubicBezTo>
                    <a:cubicBezTo>
                      <a:pt x="10912" y="6171"/>
                      <a:pt x="10667" y="5787"/>
                      <a:pt x="10278" y="5703"/>
                    </a:cubicBezTo>
                    <a:lnTo>
                      <a:pt x="9510" y="5537"/>
                    </a:lnTo>
                    <a:cubicBezTo>
                      <a:pt x="9531" y="4967"/>
                      <a:pt x="9432" y="4388"/>
                      <a:pt x="9205" y="3840"/>
                    </a:cubicBezTo>
                    <a:lnTo>
                      <a:pt x="9867" y="3415"/>
                    </a:lnTo>
                    <a:cubicBezTo>
                      <a:pt x="10201" y="3199"/>
                      <a:pt x="10298" y="2754"/>
                      <a:pt x="10085" y="2420"/>
                    </a:cubicBezTo>
                    <a:cubicBezTo>
                      <a:pt x="9946" y="2206"/>
                      <a:pt x="9714" y="2089"/>
                      <a:pt x="9477" y="2089"/>
                    </a:cubicBezTo>
                    <a:cubicBezTo>
                      <a:pt x="9344" y="2089"/>
                      <a:pt x="9210" y="2125"/>
                      <a:pt x="9089" y="2202"/>
                    </a:cubicBezTo>
                    <a:lnTo>
                      <a:pt x="8427" y="2627"/>
                    </a:lnTo>
                    <a:cubicBezTo>
                      <a:pt x="8025" y="2192"/>
                      <a:pt x="7540" y="1861"/>
                      <a:pt x="7013" y="1642"/>
                    </a:cubicBezTo>
                    <a:lnTo>
                      <a:pt x="7180" y="874"/>
                    </a:lnTo>
                    <a:cubicBezTo>
                      <a:pt x="7264" y="485"/>
                      <a:pt x="7019" y="101"/>
                      <a:pt x="6630" y="17"/>
                    </a:cubicBezTo>
                    <a:cubicBezTo>
                      <a:pt x="6578" y="5"/>
                      <a:pt x="6527" y="0"/>
                      <a:pt x="6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7570740" y="2484277"/>
                <a:ext cx="687621" cy="681023"/>
              </a:xfrm>
              <a:custGeom>
                <a:rect b="b" l="l" r="r" t="t"/>
                <a:pathLst>
                  <a:path extrusionOk="0" h="10941" w="11047">
                    <a:moveTo>
                      <a:pt x="5540" y="2617"/>
                    </a:moveTo>
                    <a:cubicBezTo>
                      <a:pt x="5744" y="2617"/>
                      <a:pt x="5950" y="2639"/>
                      <a:pt x="6154" y="2684"/>
                    </a:cubicBezTo>
                    <a:cubicBezTo>
                      <a:pt x="6898" y="2848"/>
                      <a:pt x="7535" y="3290"/>
                      <a:pt x="7947" y="3930"/>
                    </a:cubicBezTo>
                    <a:cubicBezTo>
                      <a:pt x="8358" y="4571"/>
                      <a:pt x="8494" y="5334"/>
                      <a:pt x="8332" y="6078"/>
                    </a:cubicBezTo>
                    <a:cubicBezTo>
                      <a:pt x="8168" y="6822"/>
                      <a:pt x="7726" y="7459"/>
                      <a:pt x="7085" y="7871"/>
                    </a:cubicBezTo>
                    <a:cubicBezTo>
                      <a:pt x="6610" y="8176"/>
                      <a:pt x="6077" y="8321"/>
                      <a:pt x="5550" y="8321"/>
                    </a:cubicBezTo>
                    <a:cubicBezTo>
                      <a:pt x="4611" y="8321"/>
                      <a:pt x="3689" y="7858"/>
                      <a:pt x="3145" y="7010"/>
                    </a:cubicBezTo>
                    <a:cubicBezTo>
                      <a:pt x="2297" y="5687"/>
                      <a:pt x="2682" y="3919"/>
                      <a:pt x="4006" y="3069"/>
                    </a:cubicBezTo>
                    <a:cubicBezTo>
                      <a:pt x="4471" y="2771"/>
                      <a:pt x="5000" y="2617"/>
                      <a:pt x="5540" y="2617"/>
                    </a:cubicBezTo>
                    <a:close/>
                    <a:moveTo>
                      <a:pt x="5538" y="2451"/>
                    </a:moveTo>
                    <a:cubicBezTo>
                      <a:pt x="4966" y="2451"/>
                      <a:pt x="4407" y="2614"/>
                      <a:pt x="3915" y="2931"/>
                    </a:cubicBezTo>
                    <a:cubicBezTo>
                      <a:pt x="2514" y="3828"/>
                      <a:pt x="2105" y="5700"/>
                      <a:pt x="3004" y="7101"/>
                    </a:cubicBezTo>
                    <a:cubicBezTo>
                      <a:pt x="3580" y="7998"/>
                      <a:pt x="4555" y="8489"/>
                      <a:pt x="5550" y="8489"/>
                    </a:cubicBezTo>
                    <a:cubicBezTo>
                      <a:pt x="6108" y="8489"/>
                      <a:pt x="6672" y="8334"/>
                      <a:pt x="7175" y="8012"/>
                    </a:cubicBezTo>
                    <a:cubicBezTo>
                      <a:pt x="7853" y="7577"/>
                      <a:pt x="8321" y="6902"/>
                      <a:pt x="8494" y="6115"/>
                    </a:cubicBezTo>
                    <a:cubicBezTo>
                      <a:pt x="8665" y="5328"/>
                      <a:pt x="8521" y="4520"/>
                      <a:pt x="8085" y="3841"/>
                    </a:cubicBezTo>
                    <a:cubicBezTo>
                      <a:pt x="7651" y="3162"/>
                      <a:pt x="6976" y="2694"/>
                      <a:pt x="6189" y="2522"/>
                    </a:cubicBezTo>
                    <a:cubicBezTo>
                      <a:pt x="5972" y="2475"/>
                      <a:pt x="5754" y="2451"/>
                      <a:pt x="5538" y="2451"/>
                    </a:cubicBezTo>
                    <a:close/>
                    <a:moveTo>
                      <a:pt x="6567" y="171"/>
                    </a:moveTo>
                    <a:cubicBezTo>
                      <a:pt x="6612" y="171"/>
                      <a:pt x="6658" y="176"/>
                      <a:pt x="6703" y="186"/>
                    </a:cubicBezTo>
                    <a:cubicBezTo>
                      <a:pt x="7047" y="259"/>
                      <a:pt x="7265" y="601"/>
                      <a:pt x="7190" y="943"/>
                    </a:cubicBezTo>
                    <a:lnTo>
                      <a:pt x="7022" y="1711"/>
                    </a:lnTo>
                    <a:cubicBezTo>
                      <a:pt x="7014" y="1750"/>
                      <a:pt x="7034" y="1790"/>
                      <a:pt x="7072" y="1806"/>
                    </a:cubicBezTo>
                    <a:cubicBezTo>
                      <a:pt x="7601" y="2025"/>
                      <a:pt x="8068" y="2350"/>
                      <a:pt x="8457" y="2770"/>
                    </a:cubicBezTo>
                    <a:cubicBezTo>
                      <a:pt x="8473" y="2787"/>
                      <a:pt x="8495" y="2796"/>
                      <a:pt x="8518" y="2796"/>
                    </a:cubicBezTo>
                    <a:cubicBezTo>
                      <a:pt x="8533" y="2796"/>
                      <a:pt x="8549" y="2791"/>
                      <a:pt x="8563" y="2782"/>
                    </a:cubicBezTo>
                    <a:lnTo>
                      <a:pt x="9225" y="2358"/>
                    </a:lnTo>
                    <a:cubicBezTo>
                      <a:pt x="9332" y="2290"/>
                      <a:pt x="9451" y="2257"/>
                      <a:pt x="9568" y="2257"/>
                    </a:cubicBezTo>
                    <a:cubicBezTo>
                      <a:pt x="9778" y="2257"/>
                      <a:pt x="9983" y="2360"/>
                      <a:pt x="10104" y="2550"/>
                    </a:cubicBezTo>
                    <a:cubicBezTo>
                      <a:pt x="10294" y="2846"/>
                      <a:pt x="10208" y="3240"/>
                      <a:pt x="9912" y="3430"/>
                    </a:cubicBezTo>
                    <a:lnTo>
                      <a:pt x="9251" y="3854"/>
                    </a:lnTo>
                    <a:cubicBezTo>
                      <a:pt x="9216" y="3876"/>
                      <a:pt x="9203" y="3919"/>
                      <a:pt x="9219" y="3956"/>
                    </a:cubicBezTo>
                    <a:cubicBezTo>
                      <a:pt x="9438" y="4485"/>
                      <a:pt x="9538" y="5045"/>
                      <a:pt x="9517" y="5619"/>
                    </a:cubicBezTo>
                    <a:cubicBezTo>
                      <a:pt x="9516" y="5658"/>
                      <a:pt x="9543" y="5693"/>
                      <a:pt x="9583" y="5703"/>
                    </a:cubicBezTo>
                    <a:lnTo>
                      <a:pt x="10351" y="5870"/>
                    </a:lnTo>
                    <a:cubicBezTo>
                      <a:pt x="10517" y="5906"/>
                      <a:pt x="10658" y="6006"/>
                      <a:pt x="10751" y="6149"/>
                    </a:cubicBezTo>
                    <a:cubicBezTo>
                      <a:pt x="10841" y="6291"/>
                      <a:pt x="10872" y="6462"/>
                      <a:pt x="10836" y="6628"/>
                    </a:cubicBezTo>
                    <a:cubicBezTo>
                      <a:pt x="10771" y="6927"/>
                      <a:pt x="10507" y="7130"/>
                      <a:pt x="10215" y="7130"/>
                    </a:cubicBezTo>
                    <a:cubicBezTo>
                      <a:pt x="10169" y="7130"/>
                      <a:pt x="10123" y="7125"/>
                      <a:pt x="10077" y="7115"/>
                    </a:cubicBezTo>
                    <a:lnTo>
                      <a:pt x="9309" y="6948"/>
                    </a:lnTo>
                    <a:cubicBezTo>
                      <a:pt x="9303" y="6947"/>
                      <a:pt x="9297" y="6946"/>
                      <a:pt x="9291" y="6946"/>
                    </a:cubicBezTo>
                    <a:cubicBezTo>
                      <a:pt x="9258" y="6946"/>
                      <a:pt x="9228" y="6965"/>
                      <a:pt x="9215" y="6997"/>
                    </a:cubicBezTo>
                    <a:cubicBezTo>
                      <a:pt x="8996" y="7526"/>
                      <a:pt x="8671" y="7993"/>
                      <a:pt x="8251" y="8382"/>
                    </a:cubicBezTo>
                    <a:cubicBezTo>
                      <a:pt x="8223" y="8410"/>
                      <a:pt x="8215" y="8455"/>
                      <a:pt x="8238" y="8489"/>
                    </a:cubicBezTo>
                    <a:lnTo>
                      <a:pt x="8662" y="9150"/>
                    </a:lnTo>
                    <a:cubicBezTo>
                      <a:pt x="8753" y="9294"/>
                      <a:pt x="8784" y="9465"/>
                      <a:pt x="8748" y="9631"/>
                    </a:cubicBezTo>
                    <a:cubicBezTo>
                      <a:pt x="8711" y="9797"/>
                      <a:pt x="8612" y="9938"/>
                      <a:pt x="8469" y="10030"/>
                    </a:cubicBezTo>
                    <a:cubicBezTo>
                      <a:pt x="8364" y="10096"/>
                      <a:pt x="8246" y="10130"/>
                      <a:pt x="8126" y="10130"/>
                    </a:cubicBezTo>
                    <a:cubicBezTo>
                      <a:pt x="8080" y="10130"/>
                      <a:pt x="8035" y="10125"/>
                      <a:pt x="7989" y="10115"/>
                    </a:cubicBezTo>
                    <a:cubicBezTo>
                      <a:pt x="7822" y="10079"/>
                      <a:pt x="7680" y="9979"/>
                      <a:pt x="7589" y="9837"/>
                    </a:cubicBezTo>
                    <a:lnTo>
                      <a:pt x="7164" y="9175"/>
                    </a:lnTo>
                    <a:cubicBezTo>
                      <a:pt x="7149" y="9150"/>
                      <a:pt x="7121" y="9136"/>
                      <a:pt x="7094" y="9136"/>
                    </a:cubicBezTo>
                    <a:cubicBezTo>
                      <a:pt x="7083" y="9136"/>
                      <a:pt x="7072" y="9138"/>
                      <a:pt x="7061" y="9143"/>
                    </a:cubicBezTo>
                    <a:cubicBezTo>
                      <a:pt x="6581" y="9342"/>
                      <a:pt x="6077" y="9444"/>
                      <a:pt x="5559" y="9444"/>
                    </a:cubicBezTo>
                    <a:cubicBezTo>
                      <a:pt x="5506" y="9444"/>
                      <a:pt x="5454" y="9443"/>
                      <a:pt x="5401" y="9441"/>
                    </a:cubicBezTo>
                    <a:cubicBezTo>
                      <a:pt x="5400" y="9441"/>
                      <a:pt x="5398" y="9441"/>
                      <a:pt x="5397" y="9441"/>
                    </a:cubicBezTo>
                    <a:cubicBezTo>
                      <a:pt x="5356" y="9441"/>
                      <a:pt x="5326" y="9470"/>
                      <a:pt x="5317" y="9507"/>
                    </a:cubicBezTo>
                    <a:lnTo>
                      <a:pt x="5150" y="10275"/>
                    </a:lnTo>
                    <a:cubicBezTo>
                      <a:pt x="5113" y="10441"/>
                      <a:pt x="5013" y="10582"/>
                      <a:pt x="4871" y="10675"/>
                    </a:cubicBezTo>
                    <a:cubicBezTo>
                      <a:pt x="4766" y="10741"/>
                      <a:pt x="4647" y="10775"/>
                      <a:pt x="4526" y="10775"/>
                    </a:cubicBezTo>
                    <a:cubicBezTo>
                      <a:pt x="4481" y="10775"/>
                      <a:pt x="4435" y="10770"/>
                      <a:pt x="4390" y="10761"/>
                    </a:cubicBezTo>
                    <a:cubicBezTo>
                      <a:pt x="4223" y="10725"/>
                      <a:pt x="4082" y="10624"/>
                      <a:pt x="3990" y="10482"/>
                    </a:cubicBezTo>
                    <a:cubicBezTo>
                      <a:pt x="3899" y="10338"/>
                      <a:pt x="3868" y="10167"/>
                      <a:pt x="3904" y="10001"/>
                    </a:cubicBezTo>
                    <a:lnTo>
                      <a:pt x="4072" y="9233"/>
                    </a:lnTo>
                    <a:cubicBezTo>
                      <a:pt x="4081" y="9195"/>
                      <a:pt x="4060" y="9154"/>
                      <a:pt x="4022" y="9139"/>
                    </a:cubicBezTo>
                    <a:cubicBezTo>
                      <a:pt x="3492" y="8920"/>
                      <a:pt x="3025" y="8595"/>
                      <a:pt x="2636" y="8175"/>
                    </a:cubicBezTo>
                    <a:cubicBezTo>
                      <a:pt x="2621" y="8157"/>
                      <a:pt x="2598" y="8148"/>
                      <a:pt x="2576" y="8148"/>
                    </a:cubicBezTo>
                    <a:cubicBezTo>
                      <a:pt x="2561" y="8148"/>
                      <a:pt x="2545" y="8153"/>
                      <a:pt x="2532" y="8162"/>
                    </a:cubicBezTo>
                    <a:lnTo>
                      <a:pt x="1871" y="8587"/>
                    </a:lnTo>
                    <a:cubicBezTo>
                      <a:pt x="1765" y="8655"/>
                      <a:pt x="1646" y="8687"/>
                      <a:pt x="1529" y="8687"/>
                    </a:cubicBezTo>
                    <a:cubicBezTo>
                      <a:pt x="1319" y="8687"/>
                      <a:pt x="1113" y="8584"/>
                      <a:pt x="991" y="8395"/>
                    </a:cubicBezTo>
                    <a:cubicBezTo>
                      <a:pt x="802" y="8099"/>
                      <a:pt x="888" y="7705"/>
                      <a:pt x="1183" y="7515"/>
                    </a:cubicBezTo>
                    <a:lnTo>
                      <a:pt x="1845" y="7090"/>
                    </a:lnTo>
                    <a:cubicBezTo>
                      <a:pt x="1881" y="7068"/>
                      <a:pt x="1893" y="7026"/>
                      <a:pt x="1878" y="6988"/>
                    </a:cubicBezTo>
                    <a:cubicBezTo>
                      <a:pt x="1659" y="6460"/>
                      <a:pt x="1559" y="5901"/>
                      <a:pt x="1580" y="5328"/>
                    </a:cubicBezTo>
                    <a:cubicBezTo>
                      <a:pt x="1581" y="5288"/>
                      <a:pt x="1552" y="5252"/>
                      <a:pt x="1513" y="5243"/>
                    </a:cubicBezTo>
                    <a:lnTo>
                      <a:pt x="745" y="5076"/>
                    </a:lnTo>
                    <a:cubicBezTo>
                      <a:pt x="402" y="5001"/>
                      <a:pt x="184" y="4661"/>
                      <a:pt x="259" y="4317"/>
                    </a:cubicBezTo>
                    <a:cubicBezTo>
                      <a:pt x="323" y="4019"/>
                      <a:pt x="588" y="3816"/>
                      <a:pt x="881" y="3816"/>
                    </a:cubicBezTo>
                    <a:cubicBezTo>
                      <a:pt x="926" y="3816"/>
                      <a:pt x="972" y="3821"/>
                      <a:pt x="1017" y="3830"/>
                    </a:cubicBezTo>
                    <a:lnTo>
                      <a:pt x="1785" y="3998"/>
                    </a:lnTo>
                    <a:cubicBezTo>
                      <a:pt x="1792" y="3999"/>
                      <a:pt x="1798" y="4000"/>
                      <a:pt x="1804" y="4000"/>
                    </a:cubicBezTo>
                    <a:cubicBezTo>
                      <a:pt x="1837" y="4000"/>
                      <a:pt x="1867" y="3980"/>
                      <a:pt x="1881" y="3949"/>
                    </a:cubicBezTo>
                    <a:cubicBezTo>
                      <a:pt x="2100" y="3420"/>
                      <a:pt x="2424" y="2953"/>
                      <a:pt x="2844" y="2563"/>
                    </a:cubicBezTo>
                    <a:cubicBezTo>
                      <a:pt x="2873" y="2535"/>
                      <a:pt x="2879" y="2491"/>
                      <a:pt x="2857" y="2456"/>
                    </a:cubicBezTo>
                    <a:lnTo>
                      <a:pt x="2433" y="1795"/>
                    </a:lnTo>
                    <a:cubicBezTo>
                      <a:pt x="2243" y="1500"/>
                      <a:pt x="2329" y="1105"/>
                      <a:pt x="2625" y="915"/>
                    </a:cubicBezTo>
                    <a:cubicBezTo>
                      <a:pt x="2730" y="850"/>
                      <a:pt x="2847" y="815"/>
                      <a:pt x="2968" y="815"/>
                    </a:cubicBezTo>
                    <a:cubicBezTo>
                      <a:pt x="3013" y="815"/>
                      <a:pt x="3059" y="820"/>
                      <a:pt x="3104" y="830"/>
                    </a:cubicBezTo>
                    <a:cubicBezTo>
                      <a:pt x="3272" y="867"/>
                      <a:pt x="3414" y="966"/>
                      <a:pt x="3506" y="1109"/>
                    </a:cubicBezTo>
                    <a:lnTo>
                      <a:pt x="3929" y="1770"/>
                    </a:lnTo>
                    <a:cubicBezTo>
                      <a:pt x="3946" y="1796"/>
                      <a:pt x="3972" y="1809"/>
                      <a:pt x="3999" y="1809"/>
                    </a:cubicBezTo>
                    <a:cubicBezTo>
                      <a:pt x="4010" y="1809"/>
                      <a:pt x="4021" y="1807"/>
                      <a:pt x="4032" y="1803"/>
                    </a:cubicBezTo>
                    <a:cubicBezTo>
                      <a:pt x="4515" y="1603"/>
                      <a:pt x="5024" y="1502"/>
                      <a:pt x="5545" y="1502"/>
                    </a:cubicBezTo>
                    <a:cubicBezTo>
                      <a:pt x="5594" y="1502"/>
                      <a:pt x="5643" y="1503"/>
                      <a:pt x="5693" y="1505"/>
                    </a:cubicBezTo>
                    <a:cubicBezTo>
                      <a:pt x="5694" y="1505"/>
                      <a:pt x="5695" y="1505"/>
                      <a:pt x="5697" y="1505"/>
                    </a:cubicBezTo>
                    <a:cubicBezTo>
                      <a:pt x="5736" y="1505"/>
                      <a:pt x="5769" y="1476"/>
                      <a:pt x="5777" y="1438"/>
                    </a:cubicBezTo>
                    <a:lnTo>
                      <a:pt x="5945" y="670"/>
                    </a:lnTo>
                    <a:cubicBezTo>
                      <a:pt x="5981" y="504"/>
                      <a:pt x="6081" y="363"/>
                      <a:pt x="6223" y="271"/>
                    </a:cubicBezTo>
                    <a:cubicBezTo>
                      <a:pt x="6328" y="205"/>
                      <a:pt x="6446" y="171"/>
                      <a:pt x="6567" y="171"/>
                    </a:cubicBezTo>
                    <a:close/>
                    <a:moveTo>
                      <a:pt x="6568" y="1"/>
                    </a:moveTo>
                    <a:cubicBezTo>
                      <a:pt x="6199" y="1"/>
                      <a:pt x="5866" y="257"/>
                      <a:pt x="5784" y="633"/>
                    </a:cubicBezTo>
                    <a:lnTo>
                      <a:pt x="5630" y="1334"/>
                    </a:lnTo>
                    <a:cubicBezTo>
                      <a:pt x="5597" y="1333"/>
                      <a:pt x="5563" y="1332"/>
                      <a:pt x="5530" y="1332"/>
                    </a:cubicBezTo>
                    <a:cubicBezTo>
                      <a:pt x="5014" y="1332"/>
                      <a:pt x="4514" y="1430"/>
                      <a:pt x="4034" y="1620"/>
                    </a:cubicBezTo>
                    <a:lnTo>
                      <a:pt x="3647" y="1017"/>
                    </a:lnTo>
                    <a:cubicBezTo>
                      <a:pt x="3531" y="836"/>
                      <a:pt x="3351" y="711"/>
                      <a:pt x="3142" y="665"/>
                    </a:cubicBezTo>
                    <a:cubicBezTo>
                      <a:pt x="3084" y="653"/>
                      <a:pt x="3027" y="647"/>
                      <a:pt x="2969" y="647"/>
                    </a:cubicBezTo>
                    <a:cubicBezTo>
                      <a:pt x="2817" y="647"/>
                      <a:pt x="2667" y="690"/>
                      <a:pt x="2536" y="774"/>
                    </a:cubicBezTo>
                    <a:cubicBezTo>
                      <a:pt x="2162" y="1013"/>
                      <a:pt x="2053" y="1511"/>
                      <a:pt x="2293" y="1885"/>
                    </a:cubicBezTo>
                    <a:lnTo>
                      <a:pt x="2679" y="2488"/>
                    </a:lnTo>
                    <a:cubicBezTo>
                      <a:pt x="2282" y="2868"/>
                      <a:pt x="1972" y="3314"/>
                      <a:pt x="1753" y="3819"/>
                    </a:cubicBezTo>
                    <a:lnTo>
                      <a:pt x="1053" y="3665"/>
                    </a:lnTo>
                    <a:cubicBezTo>
                      <a:pt x="995" y="3653"/>
                      <a:pt x="937" y="3647"/>
                      <a:pt x="881" y="3647"/>
                    </a:cubicBezTo>
                    <a:cubicBezTo>
                      <a:pt x="511" y="3647"/>
                      <a:pt x="178" y="3904"/>
                      <a:pt x="96" y="4280"/>
                    </a:cubicBezTo>
                    <a:cubicBezTo>
                      <a:pt x="0" y="4713"/>
                      <a:pt x="275" y="5142"/>
                      <a:pt x="709" y="5237"/>
                    </a:cubicBezTo>
                    <a:lnTo>
                      <a:pt x="1408" y="5390"/>
                    </a:lnTo>
                    <a:cubicBezTo>
                      <a:pt x="1396" y="5939"/>
                      <a:pt x="1493" y="6476"/>
                      <a:pt x="1695" y="6986"/>
                    </a:cubicBezTo>
                    <a:lnTo>
                      <a:pt x="1091" y="7374"/>
                    </a:lnTo>
                    <a:cubicBezTo>
                      <a:pt x="717" y="7612"/>
                      <a:pt x="608" y="8110"/>
                      <a:pt x="849" y="8484"/>
                    </a:cubicBezTo>
                    <a:cubicBezTo>
                      <a:pt x="1002" y="8723"/>
                      <a:pt x="1261" y="8853"/>
                      <a:pt x="1525" y="8853"/>
                    </a:cubicBezTo>
                    <a:cubicBezTo>
                      <a:pt x="1674" y="8853"/>
                      <a:pt x="1825" y="8812"/>
                      <a:pt x="1960" y="8726"/>
                    </a:cubicBezTo>
                    <a:lnTo>
                      <a:pt x="2563" y="8340"/>
                    </a:lnTo>
                    <a:cubicBezTo>
                      <a:pt x="2941" y="8737"/>
                      <a:pt x="3389" y="9046"/>
                      <a:pt x="3893" y="9265"/>
                    </a:cubicBezTo>
                    <a:lnTo>
                      <a:pt x="3740" y="9965"/>
                    </a:lnTo>
                    <a:cubicBezTo>
                      <a:pt x="3695" y="10176"/>
                      <a:pt x="3734" y="10390"/>
                      <a:pt x="3849" y="10571"/>
                    </a:cubicBezTo>
                    <a:cubicBezTo>
                      <a:pt x="3966" y="10752"/>
                      <a:pt x="4145" y="10877"/>
                      <a:pt x="4355" y="10923"/>
                    </a:cubicBezTo>
                    <a:cubicBezTo>
                      <a:pt x="4413" y="10934"/>
                      <a:pt x="4470" y="10940"/>
                      <a:pt x="4527" y="10940"/>
                    </a:cubicBezTo>
                    <a:cubicBezTo>
                      <a:pt x="4897" y="10940"/>
                      <a:pt x="5230" y="10684"/>
                      <a:pt x="5313" y="10307"/>
                    </a:cubicBezTo>
                    <a:lnTo>
                      <a:pt x="5465" y="9609"/>
                    </a:lnTo>
                    <a:cubicBezTo>
                      <a:pt x="5497" y="9610"/>
                      <a:pt x="5528" y="9610"/>
                      <a:pt x="5559" y="9610"/>
                    </a:cubicBezTo>
                    <a:cubicBezTo>
                      <a:pt x="6078" y="9610"/>
                      <a:pt x="6581" y="9512"/>
                      <a:pt x="7062" y="9321"/>
                    </a:cubicBezTo>
                    <a:lnTo>
                      <a:pt x="7450" y="9925"/>
                    </a:lnTo>
                    <a:cubicBezTo>
                      <a:pt x="7566" y="10105"/>
                      <a:pt x="7745" y="10232"/>
                      <a:pt x="7955" y="10276"/>
                    </a:cubicBezTo>
                    <a:cubicBezTo>
                      <a:pt x="8013" y="10289"/>
                      <a:pt x="8071" y="10295"/>
                      <a:pt x="8128" y="10295"/>
                    </a:cubicBezTo>
                    <a:cubicBezTo>
                      <a:pt x="8281" y="10295"/>
                      <a:pt x="8430" y="10252"/>
                      <a:pt x="8561" y="10167"/>
                    </a:cubicBezTo>
                    <a:cubicBezTo>
                      <a:pt x="8742" y="10052"/>
                      <a:pt x="8867" y="9874"/>
                      <a:pt x="8913" y="9663"/>
                    </a:cubicBezTo>
                    <a:cubicBezTo>
                      <a:pt x="8957" y="9453"/>
                      <a:pt x="8919" y="9237"/>
                      <a:pt x="8804" y="9057"/>
                    </a:cubicBezTo>
                    <a:lnTo>
                      <a:pt x="8417" y="8454"/>
                    </a:lnTo>
                    <a:cubicBezTo>
                      <a:pt x="8814" y="8074"/>
                      <a:pt x="9125" y="7628"/>
                      <a:pt x="9343" y="7123"/>
                    </a:cubicBezTo>
                    <a:lnTo>
                      <a:pt x="10044" y="7276"/>
                    </a:lnTo>
                    <a:cubicBezTo>
                      <a:pt x="10101" y="7288"/>
                      <a:pt x="10159" y="7295"/>
                      <a:pt x="10216" y="7295"/>
                    </a:cubicBezTo>
                    <a:cubicBezTo>
                      <a:pt x="10585" y="7295"/>
                      <a:pt x="10919" y="7038"/>
                      <a:pt x="11001" y="6663"/>
                    </a:cubicBezTo>
                    <a:cubicBezTo>
                      <a:pt x="11046" y="6452"/>
                      <a:pt x="11007" y="6237"/>
                      <a:pt x="10892" y="6057"/>
                    </a:cubicBezTo>
                    <a:cubicBezTo>
                      <a:pt x="10776" y="5876"/>
                      <a:pt x="10596" y="5750"/>
                      <a:pt x="10386" y="5705"/>
                    </a:cubicBezTo>
                    <a:lnTo>
                      <a:pt x="9687" y="5552"/>
                    </a:lnTo>
                    <a:cubicBezTo>
                      <a:pt x="9698" y="5002"/>
                      <a:pt x="9603" y="4467"/>
                      <a:pt x="9401" y="3955"/>
                    </a:cubicBezTo>
                    <a:lnTo>
                      <a:pt x="10004" y="3569"/>
                    </a:lnTo>
                    <a:cubicBezTo>
                      <a:pt x="10377" y="3330"/>
                      <a:pt x="10486" y="2832"/>
                      <a:pt x="10246" y="2459"/>
                    </a:cubicBezTo>
                    <a:cubicBezTo>
                      <a:pt x="10093" y="2219"/>
                      <a:pt x="9834" y="2089"/>
                      <a:pt x="9569" y="2089"/>
                    </a:cubicBezTo>
                    <a:cubicBezTo>
                      <a:pt x="9421" y="2089"/>
                      <a:pt x="9270" y="2130"/>
                      <a:pt x="9136" y="2216"/>
                    </a:cubicBezTo>
                    <a:lnTo>
                      <a:pt x="8532" y="2602"/>
                    </a:lnTo>
                    <a:cubicBezTo>
                      <a:pt x="8153" y="2205"/>
                      <a:pt x="7706" y="1895"/>
                      <a:pt x="7201" y="1676"/>
                    </a:cubicBezTo>
                    <a:lnTo>
                      <a:pt x="7354" y="977"/>
                    </a:lnTo>
                    <a:cubicBezTo>
                      <a:pt x="7450" y="544"/>
                      <a:pt x="7175" y="114"/>
                      <a:pt x="6741" y="20"/>
                    </a:cubicBezTo>
                    <a:cubicBezTo>
                      <a:pt x="6683" y="7"/>
                      <a:pt x="6625" y="1"/>
                      <a:pt x="6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7449924" y="3047890"/>
                <a:ext cx="378823" cy="373968"/>
              </a:xfrm>
              <a:custGeom>
                <a:rect b="b" l="l" r="r" t="t"/>
                <a:pathLst>
                  <a:path extrusionOk="0" h="6008" w="6086">
                    <a:moveTo>
                      <a:pt x="3044" y="1369"/>
                    </a:moveTo>
                    <a:cubicBezTo>
                      <a:pt x="3345" y="1369"/>
                      <a:pt x="3650" y="1452"/>
                      <a:pt x="3922" y="1626"/>
                    </a:cubicBezTo>
                    <a:cubicBezTo>
                      <a:pt x="4684" y="2113"/>
                      <a:pt x="4907" y="3125"/>
                      <a:pt x="4421" y="3886"/>
                    </a:cubicBezTo>
                    <a:cubicBezTo>
                      <a:pt x="4108" y="4375"/>
                      <a:pt x="3579" y="4642"/>
                      <a:pt x="3039" y="4642"/>
                    </a:cubicBezTo>
                    <a:cubicBezTo>
                      <a:pt x="2738" y="4642"/>
                      <a:pt x="2434" y="4559"/>
                      <a:pt x="2161" y="4384"/>
                    </a:cubicBezTo>
                    <a:cubicBezTo>
                      <a:pt x="1400" y="3898"/>
                      <a:pt x="1176" y="2886"/>
                      <a:pt x="1663" y="2124"/>
                    </a:cubicBezTo>
                    <a:cubicBezTo>
                      <a:pt x="1975" y="1636"/>
                      <a:pt x="2503" y="1369"/>
                      <a:pt x="3044" y="1369"/>
                    </a:cubicBezTo>
                    <a:close/>
                    <a:moveTo>
                      <a:pt x="2471" y="1"/>
                    </a:moveTo>
                    <a:cubicBezTo>
                      <a:pt x="2442" y="1"/>
                      <a:pt x="2413" y="4"/>
                      <a:pt x="2384" y="10"/>
                    </a:cubicBezTo>
                    <a:cubicBezTo>
                      <a:pt x="2168" y="58"/>
                      <a:pt x="2029" y="272"/>
                      <a:pt x="2078" y="489"/>
                    </a:cubicBezTo>
                    <a:lnTo>
                      <a:pt x="2173" y="917"/>
                    </a:lnTo>
                    <a:cubicBezTo>
                      <a:pt x="1879" y="1039"/>
                      <a:pt x="1609" y="1224"/>
                      <a:pt x="1385" y="1467"/>
                    </a:cubicBezTo>
                    <a:lnTo>
                      <a:pt x="1017" y="1231"/>
                    </a:lnTo>
                    <a:cubicBezTo>
                      <a:pt x="950" y="1188"/>
                      <a:pt x="875" y="1167"/>
                      <a:pt x="801" y="1167"/>
                    </a:cubicBezTo>
                    <a:cubicBezTo>
                      <a:pt x="668" y="1167"/>
                      <a:pt x="538" y="1233"/>
                      <a:pt x="461" y="1353"/>
                    </a:cubicBezTo>
                    <a:cubicBezTo>
                      <a:pt x="342" y="1540"/>
                      <a:pt x="397" y="1789"/>
                      <a:pt x="584" y="1908"/>
                    </a:cubicBezTo>
                    <a:lnTo>
                      <a:pt x="952" y="2144"/>
                    </a:lnTo>
                    <a:cubicBezTo>
                      <a:pt x="826" y="2450"/>
                      <a:pt x="772" y="2772"/>
                      <a:pt x="783" y="3089"/>
                    </a:cubicBezTo>
                    <a:lnTo>
                      <a:pt x="356" y="3185"/>
                    </a:lnTo>
                    <a:cubicBezTo>
                      <a:pt x="139" y="3232"/>
                      <a:pt x="1" y="3446"/>
                      <a:pt x="49" y="3663"/>
                    </a:cubicBezTo>
                    <a:cubicBezTo>
                      <a:pt x="91" y="3851"/>
                      <a:pt x="256" y="3979"/>
                      <a:pt x="441" y="3979"/>
                    </a:cubicBezTo>
                    <a:cubicBezTo>
                      <a:pt x="470" y="3979"/>
                      <a:pt x="499" y="3976"/>
                      <a:pt x="528" y="3969"/>
                    </a:cubicBezTo>
                    <a:lnTo>
                      <a:pt x="955" y="3875"/>
                    </a:lnTo>
                    <a:cubicBezTo>
                      <a:pt x="1078" y="4168"/>
                      <a:pt x="1264" y="4437"/>
                      <a:pt x="1505" y="4661"/>
                    </a:cubicBezTo>
                    <a:lnTo>
                      <a:pt x="1270" y="5030"/>
                    </a:lnTo>
                    <a:cubicBezTo>
                      <a:pt x="1150" y="5217"/>
                      <a:pt x="1204" y="5466"/>
                      <a:pt x="1391" y="5585"/>
                    </a:cubicBezTo>
                    <a:cubicBezTo>
                      <a:pt x="1458" y="5628"/>
                      <a:pt x="1534" y="5649"/>
                      <a:pt x="1608" y="5649"/>
                    </a:cubicBezTo>
                    <a:cubicBezTo>
                      <a:pt x="1740" y="5649"/>
                      <a:pt x="1870" y="5583"/>
                      <a:pt x="1946" y="5464"/>
                    </a:cubicBezTo>
                    <a:lnTo>
                      <a:pt x="2183" y="5095"/>
                    </a:lnTo>
                    <a:cubicBezTo>
                      <a:pt x="2461" y="5209"/>
                      <a:pt x="2752" y="5265"/>
                      <a:pt x="3041" y="5265"/>
                    </a:cubicBezTo>
                    <a:cubicBezTo>
                      <a:pt x="3070" y="5265"/>
                      <a:pt x="3099" y="5265"/>
                      <a:pt x="3129" y="5263"/>
                    </a:cubicBezTo>
                    <a:lnTo>
                      <a:pt x="3223" y="5692"/>
                    </a:lnTo>
                    <a:cubicBezTo>
                      <a:pt x="3265" y="5880"/>
                      <a:pt x="3431" y="6008"/>
                      <a:pt x="3615" y="6008"/>
                    </a:cubicBezTo>
                    <a:cubicBezTo>
                      <a:pt x="3643" y="6008"/>
                      <a:pt x="3672" y="6005"/>
                      <a:pt x="3701" y="5998"/>
                    </a:cubicBezTo>
                    <a:cubicBezTo>
                      <a:pt x="3918" y="5950"/>
                      <a:pt x="4056" y="5736"/>
                      <a:pt x="4009" y="5520"/>
                    </a:cubicBezTo>
                    <a:lnTo>
                      <a:pt x="3913" y="5091"/>
                    </a:lnTo>
                    <a:cubicBezTo>
                      <a:pt x="4207" y="4970"/>
                      <a:pt x="4477" y="4784"/>
                      <a:pt x="4701" y="4541"/>
                    </a:cubicBezTo>
                    <a:lnTo>
                      <a:pt x="5069" y="4778"/>
                    </a:lnTo>
                    <a:cubicBezTo>
                      <a:pt x="5136" y="4820"/>
                      <a:pt x="5211" y="4841"/>
                      <a:pt x="5285" y="4841"/>
                    </a:cubicBezTo>
                    <a:cubicBezTo>
                      <a:pt x="5418" y="4841"/>
                      <a:pt x="5548" y="4775"/>
                      <a:pt x="5624" y="4655"/>
                    </a:cubicBezTo>
                    <a:cubicBezTo>
                      <a:pt x="5744" y="4467"/>
                      <a:pt x="5690" y="4219"/>
                      <a:pt x="5503" y="4100"/>
                    </a:cubicBezTo>
                    <a:lnTo>
                      <a:pt x="5135" y="3864"/>
                    </a:lnTo>
                    <a:cubicBezTo>
                      <a:pt x="5260" y="3558"/>
                      <a:pt x="5314" y="3237"/>
                      <a:pt x="5303" y="2918"/>
                    </a:cubicBezTo>
                    <a:lnTo>
                      <a:pt x="5731" y="2824"/>
                    </a:lnTo>
                    <a:cubicBezTo>
                      <a:pt x="5947" y="2776"/>
                      <a:pt x="6085" y="2562"/>
                      <a:pt x="6037" y="2345"/>
                    </a:cubicBezTo>
                    <a:cubicBezTo>
                      <a:pt x="5995" y="2157"/>
                      <a:pt x="5829" y="2029"/>
                      <a:pt x="5645" y="2029"/>
                    </a:cubicBezTo>
                    <a:cubicBezTo>
                      <a:pt x="5616" y="2029"/>
                      <a:pt x="5587" y="2033"/>
                      <a:pt x="5558" y="2039"/>
                    </a:cubicBezTo>
                    <a:lnTo>
                      <a:pt x="5130" y="2133"/>
                    </a:lnTo>
                    <a:cubicBezTo>
                      <a:pt x="5008" y="1841"/>
                      <a:pt x="4823" y="1570"/>
                      <a:pt x="4580" y="1346"/>
                    </a:cubicBezTo>
                    <a:lnTo>
                      <a:pt x="4816" y="977"/>
                    </a:lnTo>
                    <a:cubicBezTo>
                      <a:pt x="4935" y="791"/>
                      <a:pt x="4881" y="541"/>
                      <a:pt x="4695" y="422"/>
                    </a:cubicBezTo>
                    <a:cubicBezTo>
                      <a:pt x="4628" y="379"/>
                      <a:pt x="4553" y="359"/>
                      <a:pt x="4479" y="359"/>
                    </a:cubicBezTo>
                    <a:cubicBezTo>
                      <a:pt x="4346" y="359"/>
                      <a:pt x="4216" y="425"/>
                      <a:pt x="4139" y="545"/>
                    </a:cubicBezTo>
                    <a:lnTo>
                      <a:pt x="3903" y="913"/>
                    </a:lnTo>
                    <a:cubicBezTo>
                      <a:pt x="3623" y="798"/>
                      <a:pt x="3330" y="742"/>
                      <a:pt x="3039" y="742"/>
                    </a:cubicBezTo>
                    <a:cubicBezTo>
                      <a:pt x="3012" y="742"/>
                      <a:pt x="2984" y="743"/>
                      <a:pt x="2957" y="744"/>
                    </a:cubicBezTo>
                    <a:lnTo>
                      <a:pt x="2863" y="316"/>
                    </a:lnTo>
                    <a:cubicBezTo>
                      <a:pt x="2822" y="128"/>
                      <a:pt x="2655" y="1"/>
                      <a:pt x="24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7444322" y="3042537"/>
                <a:ext cx="388284" cy="384487"/>
              </a:xfrm>
              <a:custGeom>
                <a:rect b="b" l="l" r="r" t="t"/>
                <a:pathLst>
                  <a:path extrusionOk="0" h="6177" w="6238">
                    <a:moveTo>
                      <a:pt x="3135" y="1538"/>
                    </a:moveTo>
                    <a:cubicBezTo>
                      <a:pt x="3427" y="1538"/>
                      <a:pt x="3716" y="1621"/>
                      <a:pt x="3969" y="1781"/>
                    </a:cubicBezTo>
                    <a:cubicBezTo>
                      <a:pt x="4690" y="2241"/>
                      <a:pt x="4901" y="3204"/>
                      <a:pt x="4441" y="3926"/>
                    </a:cubicBezTo>
                    <a:cubicBezTo>
                      <a:pt x="4218" y="4275"/>
                      <a:pt x="3871" y="4517"/>
                      <a:pt x="3467" y="4606"/>
                    </a:cubicBezTo>
                    <a:cubicBezTo>
                      <a:pt x="3354" y="4631"/>
                      <a:pt x="3241" y="4643"/>
                      <a:pt x="3129" y="4643"/>
                    </a:cubicBezTo>
                    <a:cubicBezTo>
                      <a:pt x="2836" y="4643"/>
                      <a:pt x="2549" y="4560"/>
                      <a:pt x="2296" y="4399"/>
                    </a:cubicBezTo>
                    <a:cubicBezTo>
                      <a:pt x="1947" y="4176"/>
                      <a:pt x="1706" y="3829"/>
                      <a:pt x="1616" y="3424"/>
                    </a:cubicBezTo>
                    <a:cubicBezTo>
                      <a:pt x="1527" y="3020"/>
                      <a:pt x="1601" y="2603"/>
                      <a:pt x="1824" y="2255"/>
                    </a:cubicBezTo>
                    <a:cubicBezTo>
                      <a:pt x="2047" y="1904"/>
                      <a:pt x="2393" y="1663"/>
                      <a:pt x="2798" y="1574"/>
                    </a:cubicBezTo>
                    <a:cubicBezTo>
                      <a:pt x="2911" y="1549"/>
                      <a:pt x="3024" y="1538"/>
                      <a:pt x="3135" y="1538"/>
                    </a:cubicBezTo>
                    <a:close/>
                    <a:moveTo>
                      <a:pt x="3136" y="1370"/>
                    </a:moveTo>
                    <a:cubicBezTo>
                      <a:pt x="3012" y="1370"/>
                      <a:pt x="2887" y="1384"/>
                      <a:pt x="2763" y="1411"/>
                    </a:cubicBezTo>
                    <a:cubicBezTo>
                      <a:pt x="2315" y="1510"/>
                      <a:pt x="1932" y="1778"/>
                      <a:pt x="1684" y="2164"/>
                    </a:cubicBezTo>
                    <a:cubicBezTo>
                      <a:pt x="1437" y="2552"/>
                      <a:pt x="1355" y="3012"/>
                      <a:pt x="1453" y="3461"/>
                    </a:cubicBezTo>
                    <a:cubicBezTo>
                      <a:pt x="1552" y="3910"/>
                      <a:pt x="1821" y="4292"/>
                      <a:pt x="2207" y="4540"/>
                    </a:cubicBezTo>
                    <a:cubicBezTo>
                      <a:pt x="2487" y="4719"/>
                      <a:pt x="2804" y="4811"/>
                      <a:pt x="3129" y="4811"/>
                    </a:cubicBezTo>
                    <a:cubicBezTo>
                      <a:pt x="3253" y="4811"/>
                      <a:pt x="3378" y="4797"/>
                      <a:pt x="3504" y="4771"/>
                    </a:cubicBezTo>
                    <a:cubicBezTo>
                      <a:pt x="3952" y="4673"/>
                      <a:pt x="4335" y="4404"/>
                      <a:pt x="4583" y="4017"/>
                    </a:cubicBezTo>
                    <a:cubicBezTo>
                      <a:pt x="5093" y="3218"/>
                      <a:pt x="4858" y="2153"/>
                      <a:pt x="4059" y="1642"/>
                    </a:cubicBezTo>
                    <a:cubicBezTo>
                      <a:pt x="3780" y="1463"/>
                      <a:pt x="3461" y="1370"/>
                      <a:pt x="3136" y="1370"/>
                    </a:cubicBezTo>
                    <a:close/>
                    <a:moveTo>
                      <a:pt x="2561" y="168"/>
                    </a:moveTo>
                    <a:cubicBezTo>
                      <a:pt x="2622" y="168"/>
                      <a:pt x="2681" y="185"/>
                      <a:pt x="2733" y="218"/>
                    </a:cubicBezTo>
                    <a:cubicBezTo>
                      <a:pt x="2804" y="263"/>
                      <a:pt x="2854" y="335"/>
                      <a:pt x="2872" y="418"/>
                    </a:cubicBezTo>
                    <a:lnTo>
                      <a:pt x="2981" y="913"/>
                    </a:lnTo>
                    <a:lnTo>
                      <a:pt x="3051" y="911"/>
                    </a:lnTo>
                    <a:cubicBezTo>
                      <a:pt x="3079" y="910"/>
                      <a:pt x="3106" y="909"/>
                      <a:pt x="3134" y="909"/>
                    </a:cubicBezTo>
                    <a:cubicBezTo>
                      <a:pt x="3419" y="909"/>
                      <a:pt x="3696" y="964"/>
                      <a:pt x="3962" y="1073"/>
                    </a:cubicBezTo>
                    <a:lnTo>
                      <a:pt x="4027" y="1100"/>
                    </a:lnTo>
                    <a:lnTo>
                      <a:pt x="4300" y="672"/>
                    </a:lnTo>
                    <a:cubicBezTo>
                      <a:pt x="4346" y="600"/>
                      <a:pt x="4417" y="552"/>
                      <a:pt x="4500" y="533"/>
                    </a:cubicBezTo>
                    <a:cubicBezTo>
                      <a:pt x="4523" y="528"/>
                      <a:pt x="4546" y="525"/>
                      <a:pt x="4569" y="525"/>
                    </a:cubicBezTo>
                    <a:cubicBezTo>
                      <a:pt x="4629" y="525"/>
                      <a:pt x="4688" y="543"/>
                      <a:pt x="4740" y="576"/>
                    </a:cubicBezTo>
                    <a:cubicBezTo>
                      <a:pt x="4888" y="671"/>
                      <a:pt x="4932" y="867"/>
                      <a:pt x="4837" y="1016"/>
                    </a:cubicBezTo>
                    <a:lnTo>
                      <a:pt x="4563" y="1444"/>
                    </a:lnTo>
                    <a:lnTo>
                      <a:pt x="4615" y="1492"/>
                    </a:lnTo>
                    <a:cubicBezTo>
                      <a:pt x="4847" y="1706"/>
                      <a:pt x="5024" y="1960"/>
                      <a:pt x="5145" y="2251"/>
                    </a:cubicBezTo>
                    <a:lnTo>
                      <a:pt x="5172" y="2316"/>
                    </a:lnTo>
                    <a:lnTo>
                      <a:pt x="5668" y="2207"/>
                    </a:lnTo>
                    <a:cubicBezTo>
                      <a:pt x="5691" y="2202"/>
                      <a:pt x="5714" y="2199"/>
                      <a:pt x="5737" y="2199"/>
                    </a:cubicBezTo>
                    <a:cubicBezTo>
                      <a:pt x="5797" y="2199"/>
                      <a:pt x="5856" y="2217"/>
                      <a:pt x="5907" y="2250"/>
                    </a:cubicBezTo>
                    <a:cubicBezTo>
                      <a:pt x="5979" y="2294"/>
                      <a:pt x="6028" y="2366"/>
                      <a:pt x="6046" y="2449"/>
                    </a:cubicBezTo>
                    <a:cubicBezTo>
                      <a:pt x="6065" y="2532"/>
                      <a:pt x="6049" y="2618"/>
                      <a:pt x="6004" y="2690"/>
                    </a:cubicBezTo>
                    <a:cubicBezTo>
                      <a:pt x="5958" y="2760"/>
                      <a:pt x="5887" y="2810"/>
                      <a:pt x="5804" y="2828"/>
                    </a:cubicBezTo>
                    <a:lnTo>
                      <a:pt x="5309" y="2937"/>
                    </a:lnTo>
                    <a:lnTo>
                      <a:pt x="5311" y="3007"/>
                    </a:lnTo>
                    <a:cubicBezTo>
                      <a:pt x="5322" y="3321"/>
                      <a:pt x="5268" y="3627"/>
                      <a:pt x="5149" y="3917"/>
                    </a:cubicBezTo>
                    <a:lnTo>
                      <a:pt x="5122" y="3983"/>
                    </a:lnTo>
                    <a:lnTo>
                      <a:pt x="5549" y="4257"/>
                    </a:lnTo>
                    <a:cubicBezTo>
                      <a:pt x="5621" y="4301"/>
                      <a:pt x="5671" y="4373"/>
                      <a:pt x="5688" y="4456"/>
                    </a:cubicBezTo>
                    <a:cubicBezTo>
                      <a:pt x="5707" y="4539"/>
                      <a:pt x="5692" y="4625"/>
                      <a:pt x="5646" y="4696"/>
                    </a:cubicBezTo>
                    <a:cubicBezTo>
                      <a:pt x="5585" y="4791"/>
                      <a:pt x="5482" y="4843"/>
                      <a:pt x="5377" y="4843"/>
                    </a:cubicBezTo>
                    <a:cubicBezTo>
                      <a:pt x="5318" y="4843"/>
                      <a:pt x="5259" y="4827"/>
                      <a:pt x="5206" y="4793"/>
                    </a:cubicBezTo>
                    <a:lnTo>
                      <a:pt x="4778" y="4519"/>
                    </a:lnTo>
                    <a:lnTo>
                      <a:pt x="4730" y="4571"/>
                    </a:lnTo>
                    <a:cubicBezTo>
                      <a:pt x="4516" y="4802"/>
                      <a:pt x="4260" y="4980"/>
                      <a:pt x="3971" y="5100"/>
                    </a:cubicBezTo>
                    <a:lnTo>
                      <a:pt x="3907" y="5128"/>
                    </a:lnTo>
                    <a:lnTo>
                      <a:pt x="4016" y="5623"/>
                    </a:lnTo>
                    <a:cubicBezTo>
                      <a:pt x="4033" y="5706"/>
                      <a:pt x="4018" y="5793"/>
                      <a:pt x="3972" y="5863"/>
                    </a:cubicBezTo>
                    <a:cubicBezTo>
                      <a:pt x="3927" y="5935"/>
                      <a:pt x="3856" y="5985"/>
                      <a:pt x="3773" y="6002"/>
                    </a:cubicBezTo>
                    <a:cubicBezTo>
                      <a:pt x="3750" y="6007"/>
                      <a:pt x="3728" y="6009"/>
                      <a:pt x="3705" y="6009"/>
                    </a:cubicBezTo>
                    <a:cubicBezTo>
                      <a:pt x="3644" y="6009"/>
                      <a:pt x="3584" y="5992"/>
                      <a:pt x="3533" y="5960"/>
                    </a:cubicBezTo>
                    <a:cubicBezTo>
                      <a:pt x="3461" y="5914"/>
                      <a:pt x="3412" y="5842"/>
                      <a:pt x="3394" y="5759"/>
                    </a:cubicBezTo>
                    <a:lnTo>
                      <a:pt x="3285" y="5264"/>
                    </a:lnTo>
                    <a:lnTo>
                      <a:pt x="3213" y="5265"/>
                    </a:lnTo>
                    <a:cubicBezTo>
                      <a:pt x="3186" y="5266"/>
                      <a:pt x="3159" y="5267"/>
                      <a:pt x="3131" y="5267"/>
                    </a:cubicBezTo>
                    <a:cubicBezTo>
                      <a:pt x="2847" y="5267"/>
                      <a:pt x="2568" y="5212"/>
                      <a:pt x="2303" y="5103"/>
                    </a:cubicBezTo>
                    <a:lnTo>
                      <a:pt x="2238" y="5076"/>
                    </a:lnTo>
                    <a:lnTo>
                      <a:pt x="1964" y="5504"/>
                    </a:lnTo>
                    <a:cubicBezTo>
                      <a:pt x="1903" y="5599"/>
                      <a:pt x="1800" y="5651"/>
                      <a:pt x="1695" y="5651"/>
                    </a:cubicBezTo>
                    <a:cubicBezTo>
                      <a:pt x="1637" y="5651"/>
                      <a:pt x="1578" y="5635"/>
                      <a:pt x="1525" y="5602"/>
                    </a:cubicBezTo>
                    <a:cubicBezTo>
                      <a:pt x="1453" y="5556"/>
                      <a:pt x="1403" y="5484"/>
                      <a:pt x="1386" y="5401"/>
                    </a:cubicBezTo>
                    <a:cubicBezTo>
                      <a:pt x="1367" y="5318"/>
                      <a:pt x="1383" y="5233"/>
                      <a:pt x="1428" y="5162"/>
                    </a:cubicBezTo>
                    <a:lnTo>
                      <a:pt x="1702" y="4733"/>
                    </a:lnTo>
                    <a:lnTo>
                      <a:pt x="1650" y="4685"/>
                    </a:lnTo>
                    <a:cubicBezTo>
                      <a:pt x="1419" y="4471"/>
                      <a:pt x="1242" y="4217"/>
                      <a:pt x="1121" y="3927"/>
                    </a:cubicBezTo>
                    <a:lnTo>
                      <a:pt x="1093" y="3862"/>
                    </a:lnTo>
                    <a:lnTo>
                      <a:pt x="598" y="3971"/>
                    </a:lnTo>
                    <a:cubicBezTo>
                      <a:pt x="575" y="3976"/>
                      <a:pt x="553" y="3979"/>
                      <a:pt x="530" y="3979"/>
                    </a:cubicBezTo>
                    <a:cubicBezTo>
                      <a:pt x="384" y="3979"/>
                      <a:pt x="252" y="3877"/>
                      <a:pt x="219" y="3728"/>
                    </a:cubicBezTo>
                    <a:cubicBezTo>
                      <a:pt x="182" y="3557"/>
                      <a:pt x="291" y="3387"/>
                      <a:pt x="462" y="3350"/>
                    </a:cubicBezTo>
                    <a:lnTo>
                      <a:pt x="957" y="3241"/>
                    </a:lnTo>
                    <a:lnTo>
                      <a:pt x="955" y="3170"/>
                    </a:lnTo>
                    <a:cubicBezTo>
                      <a:pt x="943" y="2857"/>
                      <a:pt x="998" y="2550"/>
                      <a:pt x="1117" y="2260"/>
                    </a:cubicBezTo>
                    <a:lnTo>
                      <a:pt x="1144" y="2195"/>
                    </a:lnTo>
                    <a:lnTo>
                      <a:pt x="716" y="1922"/>
                    </a:lnTo>
                    <a:cubicBezTo>
                      <a:pt x="645" y="1876"/>
                      <a:pt x="595" y="1804"/>
                      <a:pt x="577" y="1721"/>
                    </a:cubicBezTo>
                    <a:cubicBezTo>
                      <a:pt x="559" y="1638"/>
                      <a:pt x="574" y="1553"/>
                      <a:pt x="620" y="1482"/>
                    </a:cubicBezTo>
                    <a:cubicBezTo>
                      <a:pt x="681" y="1386"/>
                      <a:pt x="784" y="1335"/>
                      <a:pt x="889" y="1335"/>
                    </a:cubicBezTo>
                    <a:cubicBezTo>
                      <a:pt x="948" y="1335"/>
                      <a:pt x="1007" y="1351"/>
                      <a:pt x="1060" y="1384"/>
                    </a:cubicBezTo>
                    <a:lnTo>
                      <a:pt x="1487" y="1658"/>
                    </a:lnTo>
                    <a:lnTo>
                      <a:pt x="1536" y="1606"/>
                    </a:lnTo>
                    <a:cubicBezTo>
                      <a:pt x="1750" y="1375"/>
                      <a:pt x="2004" y="1197"/>
                      <a:pt x="2295" y="1077"/>
                    </a:cubicBezTo>
                    <a:lnTo>
                      <a:pt x="2359" y="1050"/>
                    </a:lnTo>
                    <a:lnTo>
                      <a:pt x="2250" y="554"/>
                    </a:lnTo>
                    <a:cubicBezTo>
                      <a:pt x="2233" y="471"/>
                      <a:pt x="2248" y="386"/>
                      <a:pt x="2294" y="314"/>
                    </a:cubicBezTo>
                    <a:cubicBezTo>
                      <a:pt x="2338" y="242"/>
                      <a:pt x="2410" y="194"/>
                      <a:pt x="2493" y="175"/>
                    </a:cubicBezTo>
                    <a:cubicBezTo>
                      <a:pt x="2516" y="170"/>
                      <a:pt x="2538" y="168"/>
                      <a:pt x="2561" y="168"/>
                    </a:cubicBezTo>
                    <a:close/>
                    <a:moveTo>
                      <a:pt x="2562" y="1"/>
                    </a:moveTo>
                    <a:cubicBezTo>
                      <a:pt x="2526" y="1"/>
                      <a:pt x="2491" y="5"/>
                      <a:pt x="2456" y="13"/>
                    </a:cubicBezTo>
                    <a:cubicBezTo>
                      <a:pt x="2329" y="41"/>
                      <a:pt x="2221" y="117"/>
                      <a:pt x="2151" y="226"/>
                    </a:cubicBezTo>
                    <a:cubicBezTo>
                      <a:pt x="2081" y="335"/>
                      <a:pt x="2057" y="465"/>
                      <a:pt x="2086" y="591"/>
                    </a:cubicBezTo>
                    <a:lnTo>
                      <a:pt x="2165" y="952"/>
                    </a:lnTo>
                    <a:cubicBezTo>
                      <a:pt x="1901" y="1072"/>
                      <a:pt x="1665" y="1237"/>
                      <a:pt x="1460" y="1444"/>
                    </a:cubicBezTo>
                    <a:lnTo>
                      <a:pt x="1149" y="1245"/>
                    </a:lnTo>
                    <a:cubicBezTo>
                      <a:pt x="1069" y="1194"/>
                      <a:pt x="978" y="1169"/>
                      <a:pt x="889" y="1169"/>
                    </a:cubicBezTo>
                    <a:cubicBezTo>
                      <a:pt x="729" y="1169"/>
                      <a:pt x="571" y="1248"/>
                      <a:pt x="479" y="1393"/>
                    </a:cubicBezTo>
                    <a:cubicBezTo>
                      <a:pt x="334" y="1619"/>
                      <a:pt x="401" y="1920"/>
                      <a:pt x="626" y="2064"/>
                    </a:cubicBezTo>
                    <a:lnTo>
                      <a:pt x="937" y="2262"/>
                    </a:lnTo>
                    <a:cubicBezTo>
                      <a:pt x="836" y="2534"/>
                      <a:pt x="785" y="2817"/>
                      <a:pt x="787" y="3108"/>
                    </a:cubicBezTo>
                    <a:lnTo>
                      <a:pt x="427" y="3188"/>
                    </a:lnTo>
                    <a:cubicBezTo>
                      <a:pt x="164" y="3246"/>
                      <a:pt x="0" y="3505"/>
                      <a:pt x="57" y="3766"/>
                    </a:cubicBezTo>
                    <a:cubicBezTo>
                      <a:pt x="107" y="3992"/>
                      <a:pt x="309" y="4146"/>
                      <a:pt x="532" y="4146"/>
                    </a:cubicBezTo>
                    <a:cubicBezTo>
                      <a:pt x="566" y="4146"/>
                      <a:pt x="601" y="4143"/>
                      <a:pt x="635" y="4135"/>
                    </a:cubicBezTo>
                    <a:lnTo>
                      <a:pt x="997" y="4056"/>
                    </a:lnTo>
                    <a:cubicBezTo>
                      <a:pt x="1116" y="4321"/>
                      <a:pt x="1280" y="4558"/>
                      <a:pt x="1487" y="4761"/>
                    </a:cubicBezTo>
                    <a:lnTo>
                      <a:pt x="1289" y="5072"/>
                    </a:lnTo>
                    <a:cubicBezTo>
                      <a:pt x="1220" y="5181"/>
                      <a:pt x="1197" y="5311"/>
                      <a:pt x="1225" y="5438"/>
                    </a:cubicBezTo>
                    <a:cubicBezTo>
                      <a:pt x="1253" y="5565"/>
                      <a:pt x="1329" y="5673"/>
                      <a:pt x="1438" y="5743"/>
                    </a:cubicBezTo>
                    <a:cubicBezTo>
                      <a:pt x="1518" y="5794"/>
                      <a:pt x="1609" y="5819"/>
                      <a:pt x="1698" y="5819"/>
                    </a:cubicBezTo>
                    <a:cubicBezTo>
                      <a:pt x="1858" y="5819"/>
                      <a:pt x="2015" y="5740"/>
                      <a:pt x="2108" y="5595"/>
                    </a:cubicBezTo>
                    <a:lnTo>
                      <a:pt x="2306" y="5284"/>
                    </a:lnTo>
                    <a:cubicBezTo>
                      <a:pt x="2559" y="5378"/>
                      <a:pt x="2823" y="5434"/>
                      <a:pt x="3091" y="5434"/>
                    </a:cubicBezTo>
                    <a:cubicBezTo>
                      <a:pt x="3111" y="5434"/>
                      <a:pt x="3132" y="5434"/>
                      <a:pt x="3152" y="5433"/>
                    </a:cubicBezTo>
                    <a:lnTo>
                      <a:pt x="3232" y="5795"/>
                    </a:lnTo>
                    <a:cubicBezTo>
                      <a:pt x="3260" y="5922"/>
                      <a:pt x="3336" y="6029"/>
                      <a:pt x="3445" y="6100"/>
                    </a:cubicBezTo>
                    <a:cubicBezTo>
                      <a:pt x="3523" y="6151"/>
                      <a:pt x="3613" y="6177"/>
                      <a:pt x="3704" y="6177"/>
                    </a:cubicBezTo>
                    <a:cubicBezTo>
                      <a:pt x="3738" y="6177"/>
                      <a:pt x="3774" y="6172"/>
                      <a:pt x="3810" y="6164"/>
                    </a:cubicBezTo>
                    <a:cubicBezTo>
                      <a:pt x="3938" y="6136"/>
                      <a:pt x="4045" y="6060"/>
                      <a:pt x="4115" y="5951"/>
                    </a:cubicBezTo>
                    <a:cubicBezTo>
                      <a:pt x="4185" y="5842"/>
                      <a:pt x="4209" y="5713"/>
                      <a:pt x="4179" y="5586"/>
                    </a:cubicBezTo>
                    <a:lnTo>
                      <a:pt x="4101" y="5225"/>
                    </a:lnTo>
                    <a:cubicBezTo>
                      <a:pt x="4365" y="5106"/>
                      <a:pt x="4601" y="4941"/>
                      <a:pt x="4805" y="4733"/>
                    </a:cubicBezTo>
                    <a:lnTo>
                      <a:pt x="5117" y="4932"/>
                    </a:lnTo>
                    <a:cubicBezTo>
                      <a:pt x="5197" y="4983"/>
                      <a:pt x="5288" y="5008"/>
                      <a:pt x="5377" y="5008"/>
                    </a:cubicBezTo>
                    <a:cubicBezTo>
                      <a:pt x="5537" y="5008"/>
                      <a:pt x="5694" y="4929"/>
                      <a:pt x="5787" y="4784"/>
                    </a:cubicBezTo>
                    <a:cubicBezTo>
                      <a:pt x="5858" y="4675"/>
                      <a:pt x="5879" y="4545"/>
                      <a:pt x="5852" y="4419"/>
                    </a:cubicBezTo>
                    <a:cubicBezTo>
                      <a:pt x="5823" y="4291"/>
                      <a:pt x="5749" y="4183"/>
                      <a:pt x="5640" y="4113"/>
                    </a:cubicBezTo>
                    <a:lnTo>
                      <a:pt x="5328" y="3915"/>
                    </a:lnTo>
                    <a:cubicBezTo>
                      <a:pt x="5430" y="3643"/>
                      <a:pt x="5481" y="3360"/>
                      <a:pt x="5479" y="3069"/>
                    </a:cubicBezTo>
                    <a:lnTo>
                      <a:pt x="5839" y="2989"/>
                    </a:lnTo>
                    <a:cubicBezTo>
                      <a:pt x="5967" y="2961"/>
                      <a:pt x="6073" y="2886"/>
                      <a:pt x="6144" y="2777"/>
                    </a:cubicBezTo>
                    <a:cubicBezTo>
                      <a:pt x="6214" y="2668"/>
                      <a:pt x="6237" y="2538"/>
                      <a:pt x="6208" y="2411"/>
                    </a:cubicBezTo>
                    <a:cubicBezTo>
                      <a:pt x="6180" y="2284"/>
                      <a:pt x="6105" y="2177"/>
                      <a:pt x="5996" y="2106"/>
                    </a:cubicBezTo>
                    <a:cubicBezTo>
                      <a:pt x="5917" y="2056"/>
                      <a:pt x="5827" y="2030"/>
                      <a:pt x="5736" y="2030"/>
                    </a:cubicBezTo>
                    <a:cubicBezTo>
                      <a:pt x="5701" y="2030"/>
                      <a:pt x="5665" y="2034"/>
                      <a:pt x="5630" y="2042"/>
                    </a:cubicBezTo>
                    <a:lnTo>
                      <a:pt x="5269" y="2121"/>
                    </a:lnTo>
                    <a:cubicBezTo>
                      <a:pt x="5150" y="1856"/>
                      <a:pt x="4986" y="1620"/>
                      <a:pt x="4778" y="1416"/>
                    </a:cubicBezTo>
                    <a:lnTo>
                      <a:pt x="4977" y="1105"/>
                    </a:lnTo>
                    <a:cubicBezTo>
                      <a:pt x="5121" y="880"/>
                      <a:pt x="5054" y="579"/>
                      <a:pt x="4828" y="434"/>
                    </a:cubicBezTo>
                    <a:cubicBezTo>
                      <a:pt x="4749" y="383"/>
                      <a:pt x="4659" y="358"/>
                      <a:pt x="4568" y="358"/>
                    </a:cubicBezTo>
                    <a:cubicBezTo>
                      <a:pt x="4533" y="358"/>
                      <a:pt x="4498" y="362"/>
                      <a:pt x="4463" y="369"/>
                    </a:cubicBezTo>
                    <a:cubicBezTo>
                      <a:pt x="4335" y="398"/>
                      <a:pt x="4228" y="473"/>
                      <a:pt x="4158" y="582"/>
                    </a:cubicBezTo>
                    <a:lnTo>
                      <a:pt x="3959" y="893"/>
                    </a:lnTo>
                    <a:cubicBezTo>
                      <a:pt x="3690" y="792"/>
                      <a:pt x="3411" y="743"/>
                      <a:pt x="3123" y="743"/>
                    </a:cubicBezTo>
                    <a:cubicBezTo>
                      <a:pt x="3120" y="743"/>
                      <a:pt x="3117" y="743"/>
                      <a:pt x="3114" y="743"/>
                    </a:cubicBezTo>
                    <a:lnTo>
                      <a:pt x="3035" y="383"/>
                    </a:lnTo>
                    <a:cubicBezTo>
                      <a:pt x="3006" y="255"/>
                      <a:pt x="2931" y="148"/>
                      <a:pt x="2822" y="77"/>
                    </a:cubicBezTo>
                    <a:cubicBezTo>
                      <a:pt x="2743" y="27"/>
                      <a:pt x="2653" y="1"/>
                      <a:pt x="2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>
                <a:off x="7250370" y="2710531"/>
                <a:ext cx="375960" cy="371167"/>
              </a:xfrm>
              <a:custGeom>
                <a:rect b="b" l="l" r="r" t="t"/>
                <a:pathLst>
                  <a:path extrusionOk="0" h="5963" w="6040">
                    <a:moveTo>
                      <a:pt x="3022" y="1355"/>
                    </a:moveTo>
                    <a:cubicBezTo>
                      <a:pt x="3321" y="1355"/>
                      <a:pt x="3624" y="1438"/>
                      <a:pt x="3896" y="1611"/>
                    </a:cubicBezTo>
                    <a:cubicBezTo>
                      <a:pt x="4652" y="2094"/>
                      <a:pt x="4874" y="3099"/>
                      <a:pt x="4390" y="3855"/>
                    </a:cubicBezTo>
                    <a:cubicBezTo>
                      <a:pt x="4079" y="4340"/>
                      <a:pt x="3555" y="4605"/>
                      <a:pt x="3019" y="4605"/>
                    </a:cubicBezTo>
                    <a:cubicBezTo>
                      <a:pt x="2720" y="4605"/>
                      <a:pt x="2417" y="4523"/>
                      <a:pt x="2146" y="4350"/>
                    </a:cubicBezTo>
                    <a:cubicBezTo>
                      <a:pt x="1389" y="3867"/>
                      <a:pt x="1167" y="2862"/>
                      <a:pt x="1652" y="2105"/>
                    </a:cubicBezTo>
                    <a:cubicBezTo>
                      <a:pt x="1962" y="1620"/>
                      <a:pt x="2486" y="1355"/>
                      <a:pt x="3022" y="1355"/>
                    </a:cubicBezTo>
                    <a:close/>
                    <a:moveTo>
                      <a:pt x="2452" y="0"/>
                    </a:moveTo>
                    <a:cubicBezTo>
                      <a:pt x="2424" y="0"/>
                      <a:pt x="2395" y="3"/>
                      <a:pt x="2366" y="10"/>
                    </a:cubicBezTo>
                    <a:cubicBezTo>
                      <a:pt x="2151" y="58"/>
                      <a:pt x="2014" y="270"/>
                      <a:pt x="2063" y="485"/>
                    </a:cubicBezTo>
                    <a:lnTo>
                      <a:pt x="2156" y="908"/>
                    </a:lnTo>
                    <a:cubicBezTo>
                      <a:pt x="1864" y="1031"/>
                      <a:pt x="1597" y="1214"/>
                      <a:pt x="1374" y="1455"/>
                    </a:cubicBezTo>
                    <a:lnTo>
                      <a:pt x="1008" y="1222"/>
                    </a:lnTo>
                    <a:cubicBezTo>
                      <a:pt x="941" y="1179"/>
                      <a:pt x="867" y="1159"/>
                      <a:pt x="793" y="1159"/>
                    </a:cubicBezTo>
                    <a:cubicBezTo>
                      <a:pt x="662" y="1159"/>
                      <a:pt x="533" y="1224"/>
                      <a:pt x="456" y="1343"/>
                    </a:cubicBezTo>
                    <a:cubicBezTo>
                      <a:pt x="338" y="1529"/>
                      <a:pt x="392" y="1775"/>
                      <a:pt x="579" y="1894"/>
                    </a:cubicBezTo>
                    <a:lnTo>
                      <a:pt x="944" y="2128"/>
                    </a:lnTo>
                    <a:cubicBezTo>
                      <a:pt x="820" y="2432"/>
                      <a:pt x="766" y="2753"/>
                      <a:pt x="777" y="3068"/>
                    </a:cubicBezTo>
                    <a:lnTo>
                      <a:pt x="353" y="3161"/>
                    </a:lnTo>
                    <a:cubicBezTo>
                      <a:pt x="138" y="3209"/>
                      <a:pt x="1" y="3422"/>
                      <a:pt x="50" y="3636"/>
                    </a:cubicBezTo>
                    <a:cubicBezTo>
                      <a:pt x="91" y="3822"/>
                      <a:pt x="256" y="3949"/>
                      <a:pt x="438" y="3949"/>
                    </a:cubicBezTo>
                    <a:cubicBezTo>
                      <a:pt x="466" y="3949"/>
                      <a:pt x="495" y="3946"/>
                      <a:pt x="524" y="3940"/>
                    </a:cubicBezTo>
                    <a:lnTo>
                      <a:pt x="948" y="3846"/>
                    </a:lnTo>
                    <a:cubicBezTo>
                      <a:pt x="1070" y="4138"/>
                      <a:pt x="1254" y="4405"/>
                      <a:pt x="1494" y="4628"/>
                    </a:cubicBezTo>
                    <a:lnTo>
                      <a:pt x="1261" y="4994"/>
                    </a:lnTo>
                    <a:cubicBezTo>
                      <a:pt x="1143" y="5180"/>
                      <a:pt x="1196" y="5426"/>
                      <a:pt x="1383" y="5545"/>
                    </a:cubicBezTo>
                    <a:cubicBezTo>
                      <a:pt x="1450" y="5588"/>
                      <a:pt x="1524" y="5608"/>
                      <a:pt x="1598" y="5608"/>
                    </a:cubicBezTo>
                    <a:cubicBezTo>
                      <a:pt x="1729" y="5608"/>
                      <a:pt x="1858" y="5543"/>
                      <a:pt x="1934" y="5423"/>
                    </a:cubicBezTo>
                    <a:lnTo>
                      <a:pt x="2168" y="5058"/>
                    </a:lnTo>
                    <a:cubicBezTo>
                      <a:pt x="2444" y="5171"/>
                      <a:pt x="2736" y="5226"/>
                      <a:pt x="3025" y="5226"/>
                    </a:cubicBezTo>
                    <a:cubicBezTo>
                      <a:pt x="3052" y="5226"/>
                      <a:pt x="3080" y="5226"/>
                      <a:pt x="3107" y="5225"/>
                    </a:cubicBezTo>
                    <a:lnTo>
                      <a:pt x="3200" y="5649"/>
                    </a:lnTo>
                    <a:cubicBezTo>
                      <a:pt x="3242" y="5835"/>
                      <a:pt x="3407" y="5963"/>
                      <a:pt x="3590" y="5963"/>
                    </a:cubicBezTo>
                    <a:cubicBezTo>
                      <a:pt x="3618" y="5963"/>
                      <a:pt x="3647" y="5960"/>
                      <a:pt x="3676" y="5953"/>
                    </a:cubicBezTo>
                    <a:cubicBezTo>
                      <a:pt x="3891" y="5904"/>
                      <a:pt x="4026" y="5692"/>
                      <a:pt x="3979" y="5478"/>
                    </a:cubicBezTo>
                    <a:lnTo>
                      <a:pt x="3885" y="5053"/>
                    </a:lnTo>
                    <a:cubicBezTo>
                      <a:pt x="4177" y="4932"/>
                      <a:pt x="4445" y="4749"/>
                      <a:pt x="4668" y="4508"/>
                    </a:cubicBezTo>
                    <a:lnTo>
                      <a:pt x="5033" y="4741"/>
                    </a:lnTo>
                    <a:cubicBezTo>
                      <a:pt x="5100" y="4784"/>
                      <a:pt x="5174" y="4804"/>
                      <a:pt x="5248" y="4804"/>
                    </a:cubicBezTo>
                    <a:cubicBezTo>
                      <a:pt x="5379" y="4804"/>
                      <a:pt x="5508" y="4739"/>
                      <a:pt x="5584" y="4620"/>
                    </a:cubicBezTo>
                    <a:cubicBezTo>
                      <a:pt x="5702" y="4433"/>
                      <a:pt x="5649" y="4186"/>
                      <a:pt x="5463" y="4067"/>
                    </a:cubicBezTo>
                    <a:lnTo>
                      <a:pt x="5096" y="3834"/>
                    </a:lnTo>
                    <a:cubicBezTo>
                      <a:pt x="5221" y="3531"/>
                      <a:pt x="5276" y="3210"/>
                      <a:pt x="5265" y="2895"/>
                    </a:cubicBezTo>
                    <a:lnTo>
                      <a:pt x="5688" y="2801"/>
                    </a:lnTo>
                    <a:cubicBezTo>
                      <a:pt x="5904" y="2754"/>
                      <a:pt x="6040" y="2541"/>
                      <a:pt x="5992" y="2327"/>
                    </a:cubicBezTo>
                    <a:cubicBezTo>
                      <a:pt x="5951" y="2140"/>
                      <a:pt x="5786" y="2013"/>
                      <a:pt x="5603" y="2013"/>
                    </a:cubicBezTo>
                    <a:cubicBezTo>
                      <a:pt x="5575" y="2013"/>
                      <a:pt x="5546" y="2017"/>
                      <a:pt x="5517" y="2023"/>
                    </a:cubicBezTo>
                    <a:lnTo>
                      <a:pt x="5093" y="2116"/>
                    </a:lnTo>
                    <a:cubicBezTo>
                      <a:pt x="4971" y="1825"/>
                      <a:pt x="4788" y="1558"/>
                      <a:pt x="4546" y="1335"/>
                    </a:cubicBezTo>
                    <a:lnTo>
                      <a:pt x="4780" y="969"/>
                    </a:lnTo>
                    <a:cubicBezTo>
                      <a:pt x="4898" y="783"/>
                      <a:pt x="4845" y="537"/>
                      <a:pt x="4658" y="418"/>
                    </a:cubicBezTo>
                    <a:cubicBezTo>
                      <a:pt x="4592" y="375"/>
                      <a:pt x="4517" y="355"/>
                      <a:pt x="4443" y="355"/>
                    </a:cubicBezTo>
                    <a:cubicBezTo>
                      <a:pt x="4312" y="355"/>
                      <a:pt x="4184" y="419"/>
                      <a:pt x="4107" y="539"/>
                    </a:cubicBezTo>
                    <a:lnTo>
                      <a:pt x="3874" y="905"/>
                    </a:lnTo>
                    <a:cubicBezTo>
                      <a:pt x="3598" y="792"/>
                      <a:pt x="3308" y="737"/>
                      <a:pt x="3022" y="737"/>
                    </a:cubicBezTo>
                    <a:cubicBezTo>
                      <a:pt x="2993" y="737"/>
                      <a:pt x="2964" y="737"/>
                      <a:pt x="2935" y="738"/>
                    </a:cubicBezTo>
                    <a:lnTo>
                      <a:pt x="2841" y="314"/>
                    </a:lnTo>
                    <a:cubicBezTo>
                      <a:pt x="2799" y="127"/>
                      <a:pt x="2634" y="0"/>
                      <a:pt x="2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7244706" y="2705178"/>
                <a:ext cx="387226" cy="381624"/>
              </a:xfrm>
              <a:custGeom>
                <a:rect b="b" l="l" r="r" t="t"/>
                <a:pathLst>
                  <a:path extrusionOk="0" h="6131" w="6221">
                    <a:moveTo>
                      <a:pt x="3114" y="1526"/>
                    </a:moveTo>
                    <a:cubicBezTo>
                      <a:pt x="3398" y="1526"/>
                      <a:pt x="3685" y="1604"/>
                      <a:pt x="3941" y="1767"/>
                    </a:cubicBezTo>
                    <a:cubicBezTo>
                      <a:pt x="4659" y="2224"/>
                      <a:pt x="4869" y="3179"/>
                      <a:pt x="4411" y="3895"/>
                    </a:cubicBezTo>
                    <a:cubicBezTo>
                      <a:pt x="4117" y="4355"/>
                      <a:pt x="3618" y="4607"/>
                      <a:pt x="3109" y="4607"/>
                    </a:cubicBezTo>
                    <a:cubicBezTo>
                      <a:pt x="2825" y="4607"/>
                      <a:pt x="2539" y="4529"/>
                      <a:pt x="2283" y="4365"/>
                    </a:cubicBezTo>
                    <a:cubicBezTo>
                      <a:pt x="1567" y="3908"/>
                      <a:pt x="1355" y="2953"/>
                      <a:pt x="1813" y="2237"/>
                    </a:cubicBezTo>
                    <a:cubicBezTo>
                      <a:pt x="2105" y="1777"/>
                      <a:pt x="2605" y="1526"/>
                      <a:pt x="3114" y="1526"/>
                    </a:cubicBezTo>
                    <a:close/>
                    <a:moveTo>
                      <a:pt x="3113" y="1357"/>
                    </a:moveTo>
                    <a:cubicBezTo>
                      <a:pt x="2990" y="1357"/>
                      <a:pt x="2866" y="1371"/>
                      <a:pt x="2742" y="1398"/>
                    </a:cubicBezTo>
                    <a:cubicBezTo>
                      <a:pt x="2297" y="1497"/>
                      <a:pt x="1916" y="1763"/>
                      <a:pt x="1671" y="2147"/>
                    </a:cubicBezTo>
                    <a:cubicBezTo>
                      <a:pt x="1425" y="2531"/>
                      <a:pt x="1345" y="2988"/>
                      <a:pt x="1443" y="3434"/>
                    </a:cubicBezTo>
                    <a:cubicBezTo>
                      <a:pt x="1542" y="3878"/>
                      <a:pt x="1807" y="4260"/>
                      <a:pt x="2191" y="4505"/>
                    </a:cubicBezTo>
                    <a:cubicBezTo>
                      <a:pt x="2468" y="4683"/>
                      <a:pt x="2786" y="4775"/>
                      <a:pt x="3107" y="4775"/>
                    </a:cubicBezTo>
                    <a:cubicBezTo>
                      <a:pt x="3232" y="4775"/>
                      <a:pt x="3355" y="4763"/>
                      <a:pt x="3478" y="4735"/>
                    </a:cubicBezTo>
                    <a:cubicBezTo>
                      <a:pt x="3923" y="4636"/>
                      <a:pt x="4304" y="4370"/>
                      <a:pt x="4550" y="3986"/>
                    </a:cubicBezTo>
                    <a:cubicBezTo>
                      <a:pt x="5057" y="3192"/>
                      <a:pt x="4823" y="2134"/>
                      <a:pt x="4029" y="1626"/>
                    </a:cubicBezTo>
                    <a:cubicBezTo>
                      <a:pt x="3752" y="1449"/>
                      <a:pt x="3436" y="1357"/>
                      <a:pt x="3113" y="1357"/>
                    </a:cubicBezTo>
                    <a:close/>
                    <a:moveTo>
                      <a:pt x="2546" y="167"/>
                    </a:moveTo>
                    <a:cubicBezTo>
                      <a:pt x="2691" y="167"/>
                      <a:pt x="2821" y="268"/>
                      <a:pt x="2854" y="415"/>
                    </a:cubicBezTo>
                    <a:lnTo>
                      <a:pt x="2963" y="908"/>
                    </a:lnTo>
                    <a:lnTo>
                      <a:pt x="3033" y="905"/>
                    </a:lnTo>
                    <a:cubicBezTo>
                      <a:pt x="3061" y="904"/>
                      <a:pt x="3088" y="904"/>
                      <a:pt x="3116" y="904"/>
                    </a:cubicBezTo>
                    <a:cubicBezTo>
                      <a:pt x="3398" y="904"/>
                      <a:pt x="3675" y="957"/>
                      <a:pt x="3937" y="1066"/>
                    </a:cubicBezTo>
                    <a:lnTo>
                      <a:pt x="4002" y="1093"/>
                    </a:lnTo>
                    <a:lnTo>
                      <a:pt x="4273" y="668"/>
                    </a:lnTo>
                    <a:cubicBezTo>
                      <a:pt x="4318" y="598"/>
                      <a:pt x="4388" y="549"/>
                      <a:pt x="4470" y="531"/>
                    </a:cubicBezTo>
                    <a:cubicBezTo>
                      <a:pt x="4493" y="525"/>
                      <a:pt x="4516" y="523"/>
                      <a:pt x="4539" y="523"/>
                    </a:cubicBezTo>
                    <a:cubicBezTo>
                      <a:pt x="4598" y="523"/>
                      <a:pt x="4656" y="540"/>
                      <a:pt x="4708" y="573"/>
                    </a:cubicBezTo>
                    <a:cubicBezTo>
                      <a:pt x="4778" y="618"/>
                      <a:pt x="4827" y="689"/>
                      <a:pt x="4845" y="770"/>
                    </a:cubicBezTo>
                    <a:cubicBezTo>
                      <a:pt x="4863" y="852"/>
                      <a:pt x="4848" y="936"/>
                      <a:pt x="4802" y="1008"/>
                    </a:cubicBezTo>
                    <a:lnTo>
                      <a:pt x="4531" y="1433"/>
                    </a:lnTo>
                    <a:lnTo>
                      <a:pt x="4582" y="1481"/>
                    </a:lnTo>
                    <a:cubicBezTo>
                      <a:pt x="4811" y="1693"/>
                      <a:pt x="4987" y="1946"/>
                      <a:pt x="5108" y="2234"/>
                    </a:cubicBezTo>
                    <a:lnTo>
                      <a:pt x="5135" y="2299"/>
                    </a:lnTo>
                    <a:lnTo>
                      <a:pt x="5627" y="2190"/>
                    </a:lnTo>
                    <a:cubicBezTo>
                      <a:pt x="5651" y="2185"/>
                      <a:pt x="5674" y="2182"/>
                      <a:pt x="5697" y="2182"/>
                    </a:cubicBezTo>
                    <a:cubicBezTo>
                      <a:pt x="5841" y="2182"/>
                      <a:pt x="5971" y="2283"/>
                      <a:pt x="6004" y="2430"/>
                    </a:cubicBezTo>
                    <a:cubicBezTo>
                      <a:pt x="6042" y="2600"/>
                      <a:pt x="5934" y="2768"/>
                      <a:pt x="5763" y="2805"/>
                    </a:cubicBezTo>
                    <a:lnTo>
                      <a:pt x="5270" y="2914"/>
                    </a:lnTo>
                    <a:lnTo>
                      <a:pt x="5274" y="2985"/>
                    </a:lnTo>
                    <a:cubicBezTo>
                      <a:pt x="5285" y="3296"/>
                      <a:pt x="5232" y="3601"/>
                      <a:pt x="5113" y="3889"/>
                    </a:cubicBezTo>
                    <a:lnTo>
                      <a:pt x="5086" y="3954"/>
                    </a:lnTo>
                    <a:lnTo>
                      <a:pt x="5511" y="4225"/>
                    </a:lnTo>
                    <a:cubicBezTo>
                      <a:pt x="5581" y="4270"/>
                      <a:pt x="5631" y="4340"/>
                      <a:pt x="5648" y="4422"/>
                    </a:cubicBezTo>
                    <a:cubicBezTo>
                      <a:pt x="5667" y="4504"/>
                      <a:pt x="5651" y="4588"/>
                      <a:pt x="5606" y="4660"/>
                    </a:cubicBezTo>
                    <a:cubicBezTo>
                      <a:pt x="5561" y="4729"/>
                      <a:pt x="5490" y="4779"/>
                      <a:pt x="5408" y="4797"/>
                    </a:cubicBezTo>
                    <a:cubicBezTo>
                      <a:pt x="5386" y="4802"/>
                      <a:pt x="5363" y="4804"/>
                      <a:pt x="5341" y="4804"/>
                    </a:cubicBezTo>
                    <a:cubicBezTo>
                      <a:pt x="5281" y="4804"/>
                      <a:pt x="5223" y="4787"/>
                      <a:pt x="5171" y="4754"/>
                    </a:cubicBezTo>
                    <a:lnTo>
                      <a:pt x="4745" y="4482"/>
                    </a:lnTo>
                    <a:lnTo>
                      <a:pt x="4698" y="4534"/>
                    </a:lnTo>
                    <a:cubicBezTo>
                      <a:pt x="4486" y="4763"/>
                      <a:pt x="4234" y="4940"/>
                      <a:pt x="3945" y="5059"/>
                    </a:cubicBezTo>
                    <a:lnTo>
                      <a:pt x="3881" y="5086"/>
                    </a:lnTo>
                    <a:lnTo>
                      <a:pt x="3989" y="5579"/>
                    </a:lnTo>
                    <a:cubicBezTo>
                      <a:pt x="4027" y="5750"/>
                      <a:pt x="3919" y="5918"/>
                      <a:pt x="3749" y="5956"/>
                    </a:cubicBezTo>
                    <a:cubicBezTo>
                      <a:pt x="3726" y="5961"/>
                      <a:pt x="3704" y="5964"/>
                      <a:pt x="3681" y="5964"/>
                    </a:cubicBezTo>
                    <a:cubicBezTo>
                      <a:pt x="3536" y="5964"/>
                      <a:pt x="3406" y="5863"/>
                      <a:pt x="3373" y="5715"/>
                    </a:cubicBezTo>
                    <a:lnTo>
                      <a:pt x="3264" y="5222"/>
                    </a:lnTo>
                    <a:lnTo>
                      <a:pt x="3197" y="5226"/>
                    </a:lnTo>
                    <a:cubicBezTo>
                      <a:pt x="3169" y="5227"/>
                      <a:pt x="3142" y="5227"/>
                      <a:pt x="3114" y="5227"/>
                    </a:cubicBezTo>
                    <a:cubicBezTo>
                      <a:pt x="2832" y="5227"/>
                      <a:pt x="2555" y="5173"/>
                      <a:pt x="2292" y="5065"/>
                    </a:cubicBezTo>
                    <a:lnTo>
                      <a:pt x="2228" y="5037"/>
                    </a:lnTo>
                    <a:lnTo>
                      <a:pt x="1957" y="5462"/>
                    </a:lnTo>
                    <a:cubicBezTo>
                      <a:pt x="1896" y="5557"/>
                      <a:pt x="1794" y="5608"/>
                      <a:pt x="1690" y="5608"/>
                    </a:cubicBezTo>
                    <a:cubicBezTo>
                      <a:pt x="1632" y="5608"/>
                      <a:pt x="1573" y="5592"/>
                      <a:pt x="1521" y="5559"/>
                    </a:cubicBezTo>
                    <a:cubicBezTo>
                      <a:pt x="1450" y="5514"/>
                      <a:pt x="1402" y="5443"/>
                      <a:pt x="1383" y="5361"/>
                    </a:cubicBezTo>
                    <a:cubicBezTo>
                      <a:pt x="1365" y="5279"/>
                      <a:pt x="1381" y="5195"/>
                      <a:pt x="1425" y="5124"/>
                    </a:cubicBezTo>
                    <a:lnTo>
                      <a:pt x="1698" y="4698"/>
                    </a:lnTo>
                    <a:lnTo>
                      <a:pt x="1646" y="4651"/>
                    </a:lnTo>
                    <a:cubicBezTo>
                      <a:pt x="1418" y="4439"/>
                      <a:pt x="1242" y="4186"/>
                      <a:pt x="1121" y="3898"/>
                    </a:cubicBezTo>
                    <a:lnTo>
                      <a:pt x="1093" y="3833"/>
                    </a:lnTo>
                    <a:lnTo>
                      <a:pt x="600" y="3943"/>
                    </a:lnTo>
                    <a:cubicBezTo>
                      <a:pt x="578" y="3948"/>
                      <a:pt x="555" y="3950"/>
                      <a:pt x="533" y="3950"/>
                    </a:cubicBezTo>
                    <a:cubicBezTo>
                      <a:pt x="388" y="3950"/>
                      <a:pt x="257" y="3849"/>
                      <a:pt x="225" y="3702"/>
                    </a:cubicBezTo>
                    <a:cubicBezTo>
                      <a:pt x="187" y="3533"/>
                      <a:pt x="294" y="3364"/>
                      <a:pt x="464" y="3326"/>
                    </a:cubicBezTo>
                    <a:lnTo>
                      <a:pt x="957" y="3217"/>
                    </a:lnTo>
                    <a:lnTo>
                      <a:pt x="955" y="3147"/>
                    </a:lnTo>
                    <a:cubicBezTo>
                      <a:pt x="943" y="2835"/>
                      <a:pt x="997" y="2530"/>
                      <a:pt x="1116" y="2243"/>
                    </a:cubicBezTo>
                    <a:lnTo>
                      <a:pt x="1143" y="2178"/>
                    </a:lnTo>
                    <a:lnTo>
                      <a:pt x="718" y="1907"/>
                    </a:lnTo>
                    <a:cubicBezTo>
                      <a:pt x="571" y="1813"/>
                      <a:pt x="528" y="1617"/>
                      <a:pt x="621" y="1471"/>
                    </a:cubicBezTo>
                    <a:cubicBezTo>
                      <a:pt x="666" y="1401"/>
                      <a:pt x="737" y="1351"/>
                      <a:pt x="818" y="1334"/>
                    </a:cubicBezTo>
                    <a:cubicBezTo>
                      <a:pt x="841" y="1329"/>
                      <a:pt x="864" y="1327"/>
                      <a:pt x="886" y="1327"/>
                    </a:cubicBezTo>
                    <a:cubicBezTo>
                      <a:pt x="946" y="1327"/>
                      <a:pt x="1004" y="1343"/>
                      <a:pt x="1056" y="1376"/>
                    </a:cubicBezTo>
                    <a:lnTo>
                      <a:pt x="1481" y="1648"/>
                    </a:lnTo>
                    <a:lnTo>
                      <a:pt x="1529" y="1596"/>
                    </a:lnTo>
                    <a:cubicBezTo>
                      <a:pt x="1741" y="1368"/>
                      <a:pt x="1994" y="1192"/>
                      <a:pt x="2282" y="1071"/>
                    </a:cubicBezTo>
                    <a:lnTo>
                      <a:pt x="2347" y="1044"/>
                    </a:lnTo>
                    <a:lnTo>
                      <a:pt x="2238" y="551"/>
                    </a:lnTo>
                    <a:cubicBezTo>
                      <a:pt x="2201" y="381"/>
                      <a:pt x="2308" y="213"/>
                      <a:pt x="2478" y="175"/>
                    </a:cubicBezTo>
                    <a:cubicBezTo>
                      <a:pt x="2501" y="170"/>
                      <a:pt x="2523" y="167"/>
                      <a:pt x="2546" y="167"/>
                    </a:cubicBezTo>
                    <a:close/>
                    <a:moveTo>
                      <a:pt x="2541" y="0"/>
                    </a:moveTo>
                    <a:cubicBezTo>
                      <a:pt x="2507" y="0"/>
                      <a:pt x="2472" y="4"/>
                      <a:pt x="2437" y="12"/>
                    </a:cubicBezTo>
                    <a:cubicBezTo>
                      <a:pt x="2178" y="69"/>
                      <a:pt x="2014" y="327"/>
                      <a:pt x="2071" y="587"/>
                    </a:cubicBezTo>
                    <a:lnTo>
                      <a:pt x="2150" y="945"/>
                    </a:lnTo>
                    <a:cubicBezTo>
                      <a:pt x="1886" y="1063"/>
                      <a:pt x="1652" y="1227"/>
                      <a:pt x="1450" y="1432"/>
                    </a:cubicBezTo>
                    <a:lnTo>
                      <a:pt x="1142" y="1235"/>
                    </a:lnTo>
                    <a:cubicBezTo>
                      <a:pt x="1064" y="1184"/>
                      <a:pt x="975" y="1158"/>
                      <a:pt x="884" y="1158"/>
                    </a:cubicBezTo>
                    <a:cubicBezTo>
                      <a:pt x="849" y="1158"/>
                      <a:pt x="814" y="1162"/>
                      <a:pt x="779" y="1170"/>
                    </a:cubicBezTo>
                    <a:cubicBezTo>
                      <a:pt x="653" y="1197"/>
                      <a:pt x="545" y="1273"/>
                      <a:pt x="477" y="1382"/>
                    </a:cubicBezTo>
                    <a:cubicBezTo>
                      <a:pt x="333" y="1606"/>
                      <a:pt x="399" y="1906"/>
                      <a:pt x="623" y="2049"/>
                    </a:cubicBezTo>
                    <a:lnTo>
                      <a:pt x="931" y="2246"/>
                    </a:lnTo>
                    <a:cubicBezTo>
                      <a:pt x="830" y="2516"/>
                      <a:pt x="780" y="2797"/>
                      <a:pt x="783" y="3085"/>
                    </a:cubicBezTo>
                    <a:lnTo>
                      <a:pt x="425" y="3164"/>
                    </a:lnTo>
                    <a:cubicBezTo>
                      <a:pt x="166" y="3221"/>
                      <a:pt x="1" y="3479"/>
                      <a:pt x="58" y="3738"/>
                    </a:cubicBezTo>
                    <a:cubicBezTo>
                      <a:pt x="107" y="3963"/>
                      <a:pt x="307" y="4117"/>
                      <a:pt x="528" y="4117"/>
                    </a:cubicBezTo>
                    <a:cubicBezTo>
                      <a:pt x="563" y="4117"/>
                      <a:pt x="598" y="4114"/>
                      <a:pt x="633" y="4106"/>
                    </a:cubicBezTo>
                    <a:lnTo>
                      <a:pt x="991" y="4027"/>
                    </a:lnTo>
                    <a:cubicBezTo>
                      <a:pt x="1108" y="4290"/>
                      <a:pt x="1273" y="4525"/>
                      <a:pt x="1478" y="4726"/>
                    </a:cubicBezTo>
                    <a:lnTo>
                      <a:pt x="1281" y="5035"/>
                    </a:lnTo>
                    <a:cubicBezTo>
                      <a:pt x="1211" y="5142"/>
                      <a:pt x="1189" y="5272"/>
                      <a:pt x="1216" y="5398"/>
                    </a:cubicBezTo>
                    <a:cubicBezTo>
                      <a:pt x="1243" y="5523"/>
                      <a:pt x="1319" y="5631"/>
                      <a:pt x="1428" y="5700"/>
                    </a:cubicBezTo>
                    <a:cubicBezTo>
                      <a:pt x="1508" y="5752"/>
                      <a:pt x="1598" y="5776"/>
                      <a:pt x="1687" y="5776"/>
                    </a:cubicBezTo>
                    <a:cubicBezTo>
                      <a:pt x="1846" y="5776"/>
                      <a:pt x="2003" y="5697"/>
                      <a:pt x="2094" y="5553"/>
                    </a:cubicBezTo>
                    <a:lnTo>
                      <a:pt x="2291" y="5245"/>
                    </a:lnTo>
                    <a:cubicBezTo>
                      <a:pt x="2553" y="5344"/>
                      <a:pt x="2826" y="5394"/>
                      <a:pt x="3105" y="5394"/>
                    </a:cubicBezTo>
                    <a:cubicBezTo>
                      <a:pt x="3114" y="5394"/>
                      <a:pt x="3122" y="5394"/>
                      <a:pt x="3131" y="5394"/>
                    </a:cubicBezTo>
                    <a:lnTo>
                      <a:pt x="3209" y="5752"/>
                    </a:lnTo>
                    <a:cubicBezTo>
                      <a:pt x="3259" y="5976"/>
                      <a:pt x="3458" y="6130"/>
                      <a:pt x="3681" y="6130"/>
                    </a:cubicBezTo>
                    <a:cubicBezTo>
                      <a:pt x="3715" y="6130"/>
                      <a:pt x="3749" y="6127"/>
                      <a:pt x="3783" y="6119"/>
                    </a:cubicBezTo>
                    <a:cubicBezTo>
                      <a:pt x="4043" y="6062"/>
                      <a:pt x="4207" y="5804"/>
                      <a:pt x="4150" y="5544"/>
                    </a:cubicBezTo>
                    <a:lnTo>
                      <a:pt x="4071" y="5186"/>
                    </a:lnTo>
                    <a:cubicBezTo>
                      <a:pt x="4334" y="5069"/>
                      <a:pt x="4569" y="4904"/>
                      <a:pt x="4770" y="4698"/>
                    </a:cubicBezTo>
                    <a:lnTo>
                      <a:pt x="5078" y="4896"/>
                    </a:lnTo>
                    <a:cubicBezTo>
                      <a:pt x="5157" y="4947"/>
                      <a:pt x="5246" y="4972"/>
                      <a:pt x="5337" y="4972"/>
                    </a:cubicBezTo>
                    <a:cubicBezTo>
                      <a:pt x="5372" y="4972"/>
                      <a:pt x="5407" y="4968"/>
                      <a:pt x="5442" y="4961"/>
                    </a:cubicBezTo>
                    <a:cubicBezTo>
                      <a:pt x="5568" y="4934"/>
                      <a:pt x="5675" y="4858"/>
                      <a:pt x="5745" y="4749"/>
                    </a:cubicBezTo>
                    <a:cubicBezTo>
                      <a:pt x="5888" y="4525"/>
                      <a:pt x="5823" y="4225"/>
                      <a:pt x="5597" y="4083"/>
                    </a:cubicBezTo>
                    <a:lnTo>
                      <a:pt x="5289" y="3886"/>
                    </a:lnTo>
                    <a:cubicBezTo>
                      <a:pt x="5392" y="3616"/>
                      <a:pt x="5441" y="3334"/>
                      <a:pt x="5439" y="3046"/>
                    </a:cubicBezTo>
                    <a:lnTo>
                      <a:pt x="5797" y="2967"/>
                    </a:lnTo>
                    <a:cubicBezTo>
                      <a:pt x="6056" y="2910"/>
                      <a:pt x="6220" y="2652"/>
                      <a:pt x="6163" y="2392"/>
                    </a:cubicBezTo>
                    <a:cubicBezTo>
                      <a:pt x="6113" y="2168"/>
                      <a:pt x="5914" y="2014"/>
                      <a:pt x="5693" y="2014"/>
                    </a:cubicBezTo>
                    <a:cubicBezTo>
                      <a:pt x="5659" y="2014"/>
                      <a:pt x="5624" y="2017"/>
                      <a:pt x="5589" y="2025"/>
                    </a:cubicBezTo>
                    <a:lnTo>
                      <a:pt x="5231" y="2104"/>
                    </a:lnTo>
                    <a:cubicBezTo>
                      <a:pt x="5113" y="1841"/>
                      <a:pt x="4948" y="1606"/>
                      <a:pt x="4743" y="1405"/>
                    </a:cubicBezTo>
                    <a:lnTo>
                      <a:pt x="4940" y="1096"/>
                    </a:lnTo>
                    <a:cubicBezTo>
                      <a:pt x="5010" y="988"/>
                      <a:pt x="5032" y="858"/>
                      <a:pt x="5005" y="733"/>
                    </a:cubicBezTo>
                    <a:cubicBezTo>
                      <a:pt x="4978" y="607"/>
                      <a:pt x="4902" y="499"/>
                      <a:pt x="4793" y="431"/>
                    </a:cubicBezTo>
                    <a:cubicBezTo>
                      <a:pt x="4716" y="380"/>
                      <a:pt x="4626" y="354"/>
                      <a:pt x="4535" y="354"/>
                    </a:cubicBezTo>
                    <a:cubicBezTo>
                      <a:pt x="4500" y="354"/>
                      <a:pt x="4465" y="358"/>
                      <a:pt x="4430" y="366"/>
                    </a:cubicBezTo>
                    <a:cubicBezTo>
                      <a:pt x="4304" y="394"/>
                      <a:pt x="4196" y="468"/>
                      <a:pt x="4128" y="577"/>
                    </a:cubicBezTo>
                    <a:lnTo>
                      <a:pt x="3931" y="887"/>
                    </a:lnTo>
                    <a:cubicBezTo>
                      <a:pt x="3671" y="788"/>
                      <a:pt x="3398" y="737"/>
                      <a:pt x="3123" y="737"/>
                    </a:cubicBezTo>
                    <a:cubicBezTo>
                      <a:pt x="3113" y="737"/>
                      <a:pt x="3102" y="737"/>
                      <a:pt x="3091" y="737"/>
                    </a:cubicBezTo>
                    <a:lnTo>
                      <a:pt x="3012" y="379"/>
                    </a:lnTo>
                    <a:cubicBezTo>
                      <a:pt x="2963" y="154"/>
                      <a:pt x="2762" y="0"/>
                      <a:pt x="2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0" name="Google Shape;1000;p30"/>
            <p:cNvSpPr/>
            <p:nvPr/>
          </p:nvSpPr>
          <p:spPr>
            <a:xfrm>
              <a:off x="5649615" y="1182300"/>
              <a:ext cx="106041" cy="106033"/>
            </a:xfrm>
            <a:custGeom>
              <a:rect b="b" l="l" r="r" t="t"/>
              <a:pathLst>
                <a:path extrusionOk="0" h="3090" w="3090">
                  <a:moveTo>
                    <a:pt x="1548" y="275"/>
                  </a:moveTo>
                  <a:lnTo>
                    <a:pt x="1983" y="1075"/>
                  </a:lnTo>
                  <a:cubicBezTo>
                    <a:pt x="1990" y="1089"/>
                    <a:pt x="2004" y="1102"/>
                    <a:pt x="2018" y="1110"/>
                  </a:cubicBezTo>
                  <a:lnTo>
                    <a:pt x="2815" y="1549"/>
                  </a:lnTo>
                  <a:lnTo>
                    <a:pt x="2015" y="1984"/>
                  </a:lnTo>
                  <a:cubicBezTo>
                    <a:pt x="2002" y="1991"/>
                    <a:pt x="1988" y="2005"/>
                    <a:pt x="1981" y="2019"/>
                  </a:cubicBezTo>
                  <a:lnTo>
                    <a:pt x="1541" y="2816"/>
                  </a:lnTo>
                  <a:lnTo>
                    <a:pt x="1106" y="2016"/>
                  </a:lnTo>
                  <a:cubicBezTo>
                    <a:pt x="1099" y="2003"/>
                    <a:pt x="1085" y="1989"/>
                    <a:pt x="1071" y="1981"/>
                  </a:cubicBezTo>
                  <a:lnTo>
                    <a:pt x="274" y="1542"/>
                  </a:lnTo>
                  <a:lnTo>
                    <a:pt x="1074" y="1107"/>
                  </a:lnTo>
                  <a:cubicBezTo>
                    <a:pt x="1089" y="1100"/>
                    <a:pt x="1101" y="1086"/>
                    <a:pt x="1108" y="1072"/>
                  </a:cubicBezTo>
                  <a:lnTo>
                    <a:pt x="1548" y="275"/>
                  </a:lnTo>
                  <a:close/>
                  <a:moveTo>
                    <a:pt x="1550" y="1"/>
                  </a:moveTo>
                  <a:cubicBezTo>
                    <a:pt x="1517" y="1"/>
                    <a:pt x="1488" y="18"/>
                    <a:pt x="1473" y="47"/>
                  </a:cubicBezTo>
                  <a:lnTo>
                    <a:pt x="967" y="963"/>
                  </a:lnTo>
                  <a:lnTo>
                    <a:pt x="48" y="1463"/>
                  </a:lnTo>
                  <a:cubicBezTo>
                    <a:pt x="20" y="1479"/>
                    <a:pt x="1" y="1508"/>
                    <a:pt x="1" y="1541"/>
                  </a:cubicBezTo>
                  <a:cubicBezTo>
                    <a:pt x="1" y="1573"/>
                    <a:pt x="18" y="1603"/>
                    <a:pt x="47" y="1619"/>
                  </a:cubicBezTo>
                  <a:lnTo>
                    <a:pt x="964" y="2123"/>
                  </a:lnTo>
                  <a:lnTo>
                    <a:pt x="1463" y="3043"/>
                  </a:lnTo>
                  <a:cubicBezTo>
                    <a:pt x="1479" y="3072"/>
                    <a:pt x="1509" y="3089"/>
                    <a:pt x="1541" y="3089"/>
                  </a:cubicBezTo>
                  <a:cubicBezTo>
                    <a:pt x="1573" y="3089"/>
                    <a:pt x="1602" y="3073"/>
                    <a:pt x="1619" y="3044"/>
                  </a:cubicBezTo>
                  <a:lnTo>
                    <a:pt x="2123" y="2127"/>
                  </a:lnTo>
                  <a:lnTo>
                    <a:pt x="3043" y="1627"/>
                  </a:lnTo>
                  <a:cubicBezTo>
                    <a:pt x="3072" y="1612"/>
                    <a:pt x="3089" y="1583"/>
                    <a:pt x="3089" y="1549"/>
                  </a:cubicBezTo>
                  <a:cubicBezTo>
                    <a:pt x="3089" y="1517"/>
                    <a:pt x="3073" y="1487"/>
                    <a:pt x="3045" y="1471"/>
                  </a:cubicBezTo>
                  <a:lnTo>
                    <a:pt x="2127" y="967"/>
                  </a:lnTo>
                  <a:lnTo>
                    <a:pt x="1628" y="48"/>
                  </a:lnTo>
                  <a:cubicBezTo>
                    <a:pt x="1613" y="19"/>
                    <a:pt x="1583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5521028" y="1976661"/>
              <a:ext cx="34" cy="40938"/>
            </a:xfrm>
            <a:custGeom>
              <a:rect b="b" l="l" r="r" t="t"/>
              <a:pathLst>
                <a:path extrusionOk="0" h="1193" w="1">
                  <a:moveTo>
                    <a:pt x="0" y="0"/>
                  </a:moveTo>
                  <a:lnTo>
                    <a:pt x="0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517356" y="1972989"/>
              <a:ext cx="7413" cy="48316"/>
            </a:xfrm>
            <a:custGeom>
              <a:rect b="b" l="l" r="r" t="t"/>
              <a:pathLst>
                <a:path extrusionOk="0" h="1408" w="216">
                  <a:moveTo>
                    <a:pt x="107" y="1"/>
                  </a:moveTo>
                  <a:cubicBezTo>
                    <a:pt x="48" y="1"/>
                    <a:pt x="1" y="48"/>
                    <a:pt x="1" y="107"/>
                  </a:cubicBezTo>
                  <a:lnTo>
                    <a:pt x="1" y="1300"/>
                  </a:lnTo>
                  <a:cubicBezTo>
                    <a:pt x="1" y="1360"/>
                    <a:pt x="48" y="1408"/>
                    <a:pt x="107" y="1408"/>
                  </a:cubicBezTo>
                  <a:cubicBezTo>
                    <a:pt x="168" y="1408"/>
                    <a:pt x="215" y="1360"/>
                    <a:pt x="215" y="1300"/>
                  </a:cubicBezTo>
                  <a:lnTo>
                    <a:pt x="215" y="107"/>
                  </a:lnTo>
                  <a:cubicBezTo>
                    <a:pt x="215" y="48"/>
                    <a:pt x="168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5521028" y="2081703"/>
              <a:ext cx="34" cy="40972"/>
            </a:xfrm>
            <a:custGeom>
              <a:rect b="b" l="l" r="r" t="t"/>
              <a:pathLst>
                <a:path extrusionOk="0" h="1194" w="1">
                  <a:moveTo>
                    <a:pt x="0" y="1"/>
                  </a:moveTo>
                  <a:lnTo>
                    <a:pt x="0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5517356" y="2078065"/>
              <a:ext cx="7413" cy="48316"/>
            </a:xfrm>
            <a:custGeom>
              <a:rect b="b" l="l" r="r" t="t"/>
              <a:pathLst>
                <a:path extrusionOk="0" h="1408" w="216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lnTo>
                    <a:pt x="1" y="1299"/>
                  </a:lnTo>
                  <a:cubicBezTo>
                    <a:pt x="1" y="1360"/>
                    <a:pt x="48" y="1407"/>
                    <a:pt x="107" y="1407"/>
                  </a:cubicBezTo>
                  <a:cubicBezTo>
                    <a:pt x="168" y="1407"/>
                    <a:pt x="215" y="1360"/>
                    <a:pt x="215" y="1299"/>
                  </a:cubicBezTo>
                  <a:lnTo>
                    <a:pt x="215" y="107"/>
                  </a:lnTo>
                  <a:cubicBezTo>
                    <a:pt x="215" y="48"/>
                    <a:pt x="16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5553079" y="2049652"/>
              <a:ext cx="40941" cy="34"/>
            </a:xfrm>
            <a:custGeom>
              <a:rect b="b" l="l" r="r" t="t"/>
              <a:pathLst>
                <a:path extrusionOk="0" h="1" w="1193">
                  <a:moveTo>
                    <a:pt x="1193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5549407" y="2046014"/>
              <a:ext cx="48319" cy="7378"/>
            </a:xfrm>
            <a:custGeom>
              <a:rect b="b" l="l" r="r" t="t"/>
              <a:pathLst>
                <a:path extrusionOk="0" h="215" w="1408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cubicBezTo>
                    <a:pt x="1" y="167"/>
                    <a:pt x="48" y="215"/>
                    <a:pt x="107" y="215"/>
                  </a:cubicBezTo>
                  <a:lnTo>
                    <a:pt x="1300" y="215"/>
                  </a:lnTo>
                  <a:cubicBezTo>
                    <a:pt x="1360" y="215"/>
                    <a:pt x="1408" y="167"/>
                    <a:pt x="1408" y="107"/>
                  </a:cubicBezTo>
                  <a:cubicBezTo>
                    <a:pt x="1408" y="48"/>
                    <a:pt x="1360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448105" y="2049652"/>
              <a:ext cx="40906" cy="34"/>
            </a:xfrm>
            <a:custGeom>
              <a:rect b="b" l="l" r="r" t="t"/>
              <a:pathLst>
                <a:path extrusionOk="0" h="1" w="1192">
                  <a:moveTo>
                    <a:pt x="1191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5444399" y="2046014"/>
              <a:ext cx="48319" cy="7378"/>
            </a:xfrm>
            <a:custGeom>
              <a:rect b="b" l="l" r="r" t="t"/>
              <a:pathLst>
                <a:path extrusionOk="0" h="215" w="1408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1299" y="215"/>
                  </a:lnTo>
                  <a:cubicBezTo>
                    <a:pt x="1359" y="215"/>
                    <a:pt x="1407" y="167"/>
                    <a:pt x="1407" y="107"/>
                  </a:cubicBezTo>
                  <a:cubicBezTo>
                    <a:pt x="1407" y="48"/>
                    <a:pt x="1360" y="0"/>
                    <a:pt x="1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5469450" y="2072335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5465400" y="2068697"/>
              <a:ext cx="37029" cy="36305"/>
            </a:xfrm>
            <a:custGeom>
              <a:rect b="b" l="l" r="r" t="t"/>
              <a:pathLst>
                <a:path extrusionOk="0" h="1058" w="1079">
                  <a:moveTo>
                    <a:pt x="961" y="0"/>
                  </a:moveTo>
                  <a:cubicBezTo>
                    <a:pt x="933" y="0"/>
                    <a:pt x="905" y="10"/>
                    <a:pt x="885" y="31"/>
                  </a:cubicBezTo>
                  <a:lnTo>
                    <a:pt x="42" y="875"/>
                  </a:lnTo>
                  <a:cubicBezTo>
                    <a:pt x="0" y="916"/>
                    <a:pt x="0" y="985"/>
                    <a:pt x="42" y="1026"/>
                  </a:cubicBezTo>
                  <a:cubicBezTo>
                    <a:pt x="63" y="1047"/>
                    <a:pt x="91" y="1058"/>
                    <a:pt x="119" y="1058"/>
                  </a:cubicBezTo>
                  <a:cubicBezTo>
                    <a:pt x="146" y="1058"/>
                    <a:pt x="173" y="1047"/>
                    <a:pt x="193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6" y="10"/>
                    <a:pt x="989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5543711" y="1998040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5539661" y="1994368"/>
              <a:ext cx="37029" cy="36305"/>
            </a:xfrm>
            <a:custGeom>
              <a:rect b="b" l="l" r="r" t="t"/>
              <a:pathLst>
                <a:path extrusionOk="0" h="1058" w="1079">
                  <a:moveTo>
                    <a:pt x="961" y="0"/>
                  </a:moveTo>
                  <a:cubicBezTo>
                    <a:pt x="933" y="0"/>
                    <a:pt x="905" y="11"/>
                    <a:pt x="884" y="31"/>
                  </a:cubicBezTo>
                  <a:lnTo>
                    <a:pt x="42" y="874"/>
                  </a:lnTo>
                  <a:cubicBezTo>
                    <a:pt x="0" y="917"/>
                    <a:pt x="0" y="985"/>
                    <a:pt x="42" y="1028"/>
                  </a:cubicBezTo>
                  <a:cubicBezTo>
                    <a:pt x="64" y="1048"/>
                    <a:pt x="91" y="1058"/>
                    <a:pt x="119" y="1058"/>
                  </a:cubicBezTo>
                  <a:cubicBezTo>
                    <a:pt x="147" y="1058"/>
                    <a:pt x="174" y="1048"/>
                    <a:pt x="193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6" y="11"/>
                    <a:pt x="988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5469450" y="1998040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0"/>
                  </a:moveTo>
                  <a:lnTo>
                    <a:pt x="843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5465366" y="1994403"/>
              <a:ext cx="37063" cy="36271"/>
            </a:xfrm>
            <a:custGeom>
              <a:rect b="b" l="l" r="r" t="t"/>
              <a:pathLst>
                <a:path extrusionOk="0" h="1057" w="108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0" y="73"/>
                    <a:pt x="0" y="141"/>
                    <a:pt x="42" y="183"/>
                  </a:cubicBezTo>
                  <a:lnTo>
                    <a:pt x="885" y="1027"/>
                  </a:lnTo>
                  <a:cubicBezTo>
                    <a:pt x="905" y="1047"/>
                    <a:pt x="934" y="1057"/>
                    <a:pt x="961" y="1057"/>
                  </a:cubicBezTo>
                  <a:cubicBezTo>
                    <a:pt x="989" y="1057"/>
                    <a:pt x="1016" y="1047"/>
                    <a:pt x="1038" y="1028"/>
                  </a:cubicBezTo>
                  <a:cubicBezTo>
                    <a:pt x="1080" y="984"/>
                    <a:pt x="1080" y="916"/>
                    <a:pt x="1038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5543711" y="2072335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1"/>
                  </a:moveTo>
                  <a:lnTo>
                    <a:pt x="843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5539661" y="2068697"/>
              <a:ext cx="37063" cy="36305"/>
            </a:xfrm>
            <a:custGeom>
              <a:rect b="b" l="l" r="r" t="t"/>
              <a:pathLst>
                <a:path extrusionOk="0" h="1058" w="1080">
                  <a:moveTo>
                    <a:pt x="118" y="0"/>
                  </a:moveTo>
                  <a:cubicBezTo>
                    <a:pt x="90" y="0"/>
                    <a:pt x="63" y="10"/>
                    <a:pt x="42" y="31"/>
                  </a:cubicBezTo>
                  <a:cubicBezTo>
                    <a:pt x="0" y="73"/>
                    <a:pt x="0" y="141"/>
                    <a:pt x="42" y="183"/>
                  </a:cubicBezTo>
                  <a:lnTo>
                    <a:pt x="884" y="1026"/>
                  </a:lnTo>
                  <a:cubicBezTo>
                    <a:pt x="905" y="1047"/>
                    <a:pt x="934" y="1058"/>
                    <a:pt x="961" y="1058"/>
                  </a:cubicBezTo>
                  <a:cubicBezTo>
                    <a:pt x="988" y="1058"/>
                    <a:pt x="1017" y="1047"/>
                    <a:pt x="1038" y="1026"/>
                  </a:cubicBezTo>
                  <a:cubicBezTo>
                    <a:pt x="1080" y="985"/>
                    <a:pt x="1080" y="916"/>
                    <a:pt x="1038" y="875"/>
                  </a:cubicBezTo>
                  <a:lnTo>
                    <a:pt x="194" y="31"/>
                  </a:lnTo>
                  <a:cubicBezTo>
                    <a:pt x="173" y="10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7618874" y="3702869"/>
              <a:ext cx="84559" cy="84559"/>
            </a:xfrm>
            <a:custGeom>
              <a:rect b="b" l="l" r="r" t="t"/>
              <a:pathLst>
                <a:path extrusionOk="0" h="1677" w="1677">
                  <a:moveTo>
                    <a:pt x="838" y="214"/>
                  </a:moveTo>
                  <a:cubicBezTo>
                    <a:pt x="1181" y="214"/>
                    <a:pt x="1461" y="494"/>
                    <a:pt x="1461" y="837"/>
                  </a:cubicBezTo>
                  <a:cubicBezTo>
                    <a:pt x="1461" y="1180"/>
                    <a:pt x="1182" y="1460"/>
                    <a:pt x="838" y="1460"/>
                  </a:cubicBezTo>
                  <a:cubicBezTo>
                    <a:pt x="495" y="1460"/>
                    <a:pt x="215" y="1180"/>
                    <a:pt x="215" y="837"/>
                  </a:cubicBezTo>
                  <a:cubicBezTo>
                    <a:pt x="215" y="493"/>
                    <a:pt x="495" y="214"/>
                    <a:pt x="838" y="214"/>
                  </a:cubicBezTo>
                  <a:close/>
                  <a:moveTo>
                    <a:pt x="838" y="0"/>
                  </a:moveTo>
                  <a:cubicBezTo>
                    <a:pt x="376" y="0"/>
                    <a:pt x="1" y="376"/>
                    <a:pt x="1" y="838"/>
                  </a:cubicBezTo>
                  <a:cubicBezTo>
                    <a:pt x="1" y="1300"/>
                    <a:pt x="376" y="1676"/>
                    <a:pt x="838" y="1676"/>
                  </a:cubicBezTo>
                  <a:cubicBezTo>
                    <a:pt x="1300" y="1676"/>
                    <a:pt x="1677" y="1300"/>
                    <a:pt x="1677" y="838"/>
                  </a:cubicBezTo>
                  <a:cubicBezTo>
                    <a:pt x="1677" y="376"/>
                    <a:pt x="1300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5700815" y="1649240"/>
              <a:ext cx="109610" cy="109568"/>
            </a:xfrm>
            <a:custGeom>
              <a:rect b="b" l="l" r="r" t="t"/>
              <a:pathLst>
                <a:path extrusionOk="0" h="3193" w="3194">
                  <a:moveTo>
                    <a:pt x="1600" y="273"/>
                  </a:moveTo>
                  <a:lnTo>
                    <a:pt x="2052" y="1107"/>
                  </a:lnTo>
                  <a:cubicBezTo>
                    <a:pt x="2059" y="1121"/>
                    <a:pt x="2073" y="1135"/>
                    <a:pt x="2087" y="1142"/>
                  </a:cubicBezTo>
                  <a:lnTo>
                    <a:pt x="2919" y="1600"/>
                  </a:lnTo>
                  <a:lnTo>
                    <a:pt x="2084" y="2053"/>
                  </a:lnTo>
                  <a:cubicBezTo>
                    <a:pt x="2070" y="2060"/>
                    <a:pt x="2057" y="2073"/>
                    <a:pt x="2049" y="2087"/>
                  </a:cubicBezTo>
                  <a:lnTo>
                    <a:pt x="1591" y="2920"/>
                  </a:lnTo>
                  <a:lnTo>
                    <a:pt x="1139" y="2085"/>
                  </a:lnTo>
                  <a:cubicBezTo>
                    <a:pt x="1130" y="2071"/>
                    <a:pt x="1118" y="2058"/>
                    <a:pt x="1103" y="2050"/>
                  </a:cubicBezTo>
                  <a:lnTo>
                    <a:pt x="272" y="1592"/>
                  </a:lnTo>
                  <a:lnTo>
                    <a:pt x="1108" y="1138"/>
                  </a:lnTo>
                  <a:cubicBezTo>
                    <a:pt x="1122" y="1131"/>
                    <a:pt x="1135" y="1117"/>
                    <a:pt x="1143" y="1104"/>
                  </a:cubicBezTo>
                  <a:lnTo>
                    <a:pt x="1600" y="273"/>
                  </a:lnTo>
                  <a:close/>
                  <a:moveTo>
                    <a:pt x="1602" y="0"/>
                  </a:moveTo>
                  <a:cubicBezTo>
                    <a:pt x="1569" y="0"/>
                    <a:pt x="1539" y="17"/>
                    <a:pt x="1524" y="46"/>
                  </a:cubicBezTo>
                  <a:lnTo>
                    <a:pt x="1001" y="997"/>
                  </a:lnTo>
                  <a:lnTo>
                    <a:pt x="47" y="1515"/>
                  </a:lnTo>
                  <a:cubicBezTo>
                    <a:pt x="19" y="1530"/>
                    <a:pt x="0" y="1560"/>
                    <a:pt x="0" y="1592"/>
                  </a:cubicBezTo>
                  <a:cubicBezTo>
                    <a:pt x="0" y="1625"/>
                    <a:pt x="18" y="1655"/>
                    <a:pt x="46" y="1670"/>
                  </a:cubicBezTo>
                  <a:lnTo>
                    <a:pt x="998" y="2193"/>
                  </a:lnTo>
                  <a:lnTo>
                    <a:pt x="1514" y="3146"/>
                  </a:lnTo>
                  <a:cubicBezTo>
                    <a:pt x="1530" y="3175"/>
                    <a:pt x="1560" y="3193"/>
                    <a:pt x="1592" y="3193"/>
                  </a:cubicBezTo>
                  <a:cubicBezTo>
                    <a:pt x="1625" y="3193"/>
                    <a:pt x="1655" y="3175"/>
                    <a:pt x="1670" y="3148"/>
                  </a:cubicBezTo>
                  <a:lnTo>
                    <a:pt x="2193" y="2196"/>
                  </a:lnTo>
                  <a:lnTo>
                    <a:pt x="3147" y="1680"/>
                  </a:lnTo>
                  <a:cubicBezTo>
                    <a:pt x="3175" y="1664"/>
                    <a:pt x="3194" y="1634"/>
                    <a:pt x="3194" y="1602"/>
                  </a:cubicBezTo>
                  <a:cubicBezTo>
                    <a:pt x="3194" y="1569"/>
                    <a:pt x="3177" y="1539"/>
                    <a:pt x="3148" y="1524"/>
                  </a:cubicBezTo>
                  <a:lnTo>
                    <a:pt x="2197" y="1001"/>
                  </a:lnTo>
                  <a:lnTo>
                    <a:pt x="1679" y="47"/>
                  </a:lnTo>
                  <a:cubicBezTo>
                    <a:pt x="1664" y="19"/>
                    <a:pt x="1634" y="0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5453427" y="1339537"/>
              <a:ext cx="34" cy="33629"/>
            </a:xfrm>
            <a:custGeom>
              <a:rect b="b" l="l" r="r" t="t"/>
              <a:pathLst>
                <a:path extrusionOk="0" h="980" w="1">
                  <a:moveTo>
                    <a:pt x="1" y="1"/>
                  </a:moveTo>
                  <a:lnTo>
                    <a:pt x="1" y="9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5450407" y="1336517"/>
              <a:ext cx="6177" cy="39702"/>
            </a:xfrm>
            <a:custGeom>
              <a:rect b="b" l="l" r="r" t="t"/>
              <a:pathLst>
                <a:path extrusionOk="0" h="1157" w="180">
                  <a:moveTo>
                    <a:pt x="89" y="1"/>
                  </a:moveTo>
                  <a:cubicBezTo>
                    <a:pt x="41" y="1"/>
                    <a:pt x="1" y="39"/>
                    <a:pt x="1" y="89"/>
                  </a:cubicBezTo>
                  <a:lnTo>
                    <a:pt x="1" y="1068"/>
                  </a:lnTo>
                  <a:cubicBezTo>
                    <a:pt x="1" y="1116"/>
                    <a:pt x="40" y="1157"/>
                    <a:pt x="89" y="1157"/>
                  </a:cubicBezTo>
                  <a:cubicBezTo>
                    <a:pt x="139" y="1157"/>
                    <a:pt x="179" y="1117"/>
                    <a:pt x="177" y="1068"/>
                  </a:cubicBezTo>
                  <a:lnTo>
                    <a:pt x="177" y="89"/>
                  </a:lnTo>
                  <a:cubicBezTo>
                    <a:pt x="177" y="41"/>
                    <a:pt x="139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453427" y="1425808"/>
              <a:ext cx="34" cy="33629"/>
            </a:xfrm>
            <a:custGeom>
              <a:rect b="b" l="l" r="r" t="t"/>
              <a:pathLst>
                <a:path extrusionOk="0" h="980" w="1">
                  <a:moveTo>
                    <a:pt x="1" y="0"/>
                  </a:moveTo>
                  <a:lnTo>
                    <a:pt x="1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450407" y="1422788"/>
              <a:ext cx="6177" cy="39702"/>
            </a:xfrm>
            <a:custGeom>
              <a:rect b="b" l="l" r="r" t="t"/>
              <a:pathLst>
                <a:path extrusionOk="0" h="1157" w="180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lnTo>
                    <a:pt x="1" y="1068"/>
                  </a:lnTo>
                  <a:cubicBezTo>
                    <a:pt x="1" y="1116"/>
                    <a:pt x="40" y="1156"/>
                    <a:pt x="89" y="1156"/>
                  </a:cubicBezTo>
                  <a:cubicBezTo>
                    <a:pt x="139" y="1156"/>
                    <a:pt x="179" y="1118"/>
                    <a:pt x="177" y="1068"/>
                  </a:cubicBezTo>
                  <a:lnTo>
                    <a:pt x="177" y="88"/>
                  </a:lnTo>
                  <a:cubicBezTo>
                    <a:pt x="177" y="41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5479782" y="1399521"/>
              <a:ext cx="33665" cy="34"/>
            </a:xfrm>
            <a:custGeom>
              <a:rect b="b" l="l" r="r" t="t"/>
              <a:pathLst>
                <a:path extrusionOk="0" h="1" w="981">
                  <a:moveTo>
                    <a:pt x="980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5476762" y="1396502"/>
              <a:ext cx="39705" cy="6074"/>
            </a:xfrm>
            <a:custGeom>
              <a:rect b="b" l="l" r="r" t="t"/>
              <a:pathLst>
                <a:path extrusionOk="0" h="177" w="1157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cubicBezTo>
                    <a:pt x="1" y="136"/>
                    <a:pt x="40" y="177"/>
                    <a:pt x="89" y="177"/>
                  </a:cubicBezTo>
                  <a:lnTo>
                    <a:pt x="1068" y="177"/>
                  </a:lnTo>
                  <a:cubicBezTo>
                    <a:pt x="1116" y="177"/>
                    <a:pt x="1157" y="136"/>
                    <a:pt x="1157" y="88"/>
                  </a:cubicBezTo>
                  <a:cubicBezTo>
                    <a:pt x="1157" y="40"/>
                    <a:pt x="111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5393545" y="1399521"/>
              <a:ext cx="33597" cy="34"/>
            </a:xfrm>
            <a:custGeom>
              <a:rect b="b" l="l" r="r" t="t"/>
              <a:pathLst>
                <a:path extrusionOk="0" h="1" w="979">
                  <a:moveTo>
                    <a:pt x="97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5390525" y="1396502"/>
              <a:ext cx="39705" cy="6074"/>
            </a:xfrm>
            <a:custGeom>
              <a:rect b="b" l="l" r="r" t="t"/>
              <a:pathLst>
                <a:path extrusionOk="0" h="177" w="1157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6"/>
                    <a:pt x="38" y="177"/>
                    <a:pt x="88" y="177"/>
                  </a:cubicBezTo>
                  <a:lnTo>
                    <a:pt x="1068" y="177"/>
                  </a:lnTo>
                  <a:cubicBezTo>
                    <a:pt x="1116" y="177"/>
                    <a:pt x="1156" y="136"/>
                    <a:pt x="1156" y="88"/>
                  </a:cubicBezTo>
                  <a:cubicBezTo>
                    <a:pt x="1156" y="40"/>
                    <a:pt x="1117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5411046" y="1418121"/>
              <a:ext cx="23851" cy="23815"/>
            </a:xfrm>
            <a:custGeom>
              <a:rect b="b" l="l" r="r" t="t"/>
              <a:pathLst>
                <a:path extrusionOk="0" h="694" w="695">
                  <a:moveTo>
                    <a:pt x="1" y="693"/>
                  </a:moveTo>
                  <a:lnTo>
                    <a:pt x="69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5407752" y="1415067"/>
              <a:ext cx="30508" cy="29888"/>
            </a:xfrm>
            <a:custGeom>
              <a:rect b="b" l="l" r="r" t="t"/>
              <a:pathLst>
                <a:path extrusionOk="0" h="871" w="889">
                  <a:moveTo>
                    <a:pt x="790" y="0"/>
                  </a:moveTo>
                  <a:cubicBezTo>
                    <a:pt x="768" y="0"/>
                    <a:pt x="745" y="9"/>
                    <a:pt x="728" y="27"/>
                  </a:cubicBezTo>
                  <a:lnTo>
                    <a:pt x="35" y="720"/>
                  </a:lnTo>
                  <a:cubicBezTo>
                    <a:pt x="0" y="753"/>
                    <a:pt x="0" y="809"/>
                    <a:pt x="35" y="845"/>
                  </a:cubicBezTo>
                  <a:cubicBezTo>
                    <a:pt x="52" y="861"/>
                    <a:pt x="75" y="871"/>
                    <a:pt x="97" y="871"/>
                  </a:cubicBezTo>
                  <a:cubicBezTo>
                    <a:pt x="121" y="871"/>
                    <a:pt x="143" y="861"/>
                    <a:pt x="161" y="845"/>
                  </a:cubicBezTo>
                  <a:lnTo>
                    <a:pt x="853" y="151"/>
                  </a:lnTo>
                  <a:cubicBezTo>
                    <a:pt x="889" y="118"/>
                    <a:pt x="889" y="62"/>
                    <a:pt x="853" y="27"/>
                  </a:cubicBezTo>
                  <a:cubicBezTo>
                    <a:pt x="836" y="9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5472095" y="1357107"/>
              <a:ext cx="23748" cy="23780"/>
            </a:xfrm>
            <a:custGeom>
              <a:rect b="b" l="l" r="r" t="t"/>
              <a:pathLst>
                <a:path extrusionOk="0" h="693" w="692">
                  <a:moveTo>
                    <a:pt x="1" y="693"/>
                  </a:moveTo>
                  <a:lnTo>
                    <a:pt x="692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5468767" y="1353984"/>
              <a:ext cx="30474" cy="29923"/>
            </a:xfrm>
            <a:custGeom>
              <a:rect b="b" l="l" r="r" t="t"/>
              <a:pathLst>
                <a:path extrusionOk="0" h="872" w="888">
                  <a:moveTo>
                    <a:pt x="791" y="1"/>
                  </a:moveTo>
                  <a:cubicBezTo>
                    <a:pt x="768" y="1"/>
                    <a:pt x="746" y="9"/>
                    <a:pt x="729" y="27"/>
                  </a:cubicBezTo>
                  <a:lnTo>
                    <a:pt x="35" y="720"/>
                  </a:lnTo>
                  <a:cubicBezTo>
                    <a:pt x="0" y="755"/>
                    <a:pt x="0" y="811"/>
                    <a:pt x="35" y="846"/>
                  </a:cubicBezTo>
                  <a:cubicBezTo>
                    <a:pt x="52" y="862"/>
                    <a:pt x="76" y="872"/>
                    <a:pt x="98" y="872"/>
                  </a:cubicBezTo>
                  <a:cubicBezTo>
                    <a:pt x="119" y="872"/>
                    <a:pt x="143" y="864"/>
                    <a:pt x="160" y="845"/>
                  </a:cubicBezTo>
                  <a:lnTo>
                    <a:pt x="852" y="152"/>
                  </a:lnTo>
                  <a:cubicBezTo>
                    <a:pt x="887" y="118"/>
                    <a:pt x="887" y="62"/>
                    <a:pt x="852" y="27"/>
                  </a:cubicBezTo>
                  <a:cubicBezTo>
                    <a:pt x="835" y="9"/>
                    <a:pt x="81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5411046" y="1357107"/>
              <a:ext cx="23851" cy="23780"/>
            </a:xfrm>
            <a:custGeom>
              <a:rect b="b" l="l" r="r" t="t"/>
              <a:pathLst>
                <a:path extrusionOk="0" h="693" w="695">
                  <a:moveTo>
                    <a:pt x="1" y="0"/>
                  </a:moveTo>
                  <a:lnTo>
                    <a:pt x="694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5407752" y="1354052"/>
              <a:ext cx="30508" cy="29854"/>
            </a:xfrm>
            <a:custGeom>
              <a:rect b="b" l="l" r="r" t="t"/>
              <a:pathLst>
                <a:path extrusionOk="0" h="870" w="889">
                  <a:moveTo>
                    <a:pt x="98" y="0"/>
                  </a:moveTo>
                  <a:cubicBezTo>
                    <a:pt x="75" y="0"/>
                    <a:pt x="52" y="9"/>
                    <a:pt x="35" y="26"/>
                  </a:cubicBezTo>
                  <a:cubicBezTo>
                    <a:pt x="0" y="60"/>
                    <a:pt x="0" y="116"/>
                    <a:pt x="35" y="151"/>
                  </a:cubicBezTo>
                  <a:lnTo>
                    <a:pt x="728" y="844"/>
                  </a:lnTo>
                  <a:cubicBezTo>
                    <a:pt x="744" y="860"/>
                    <a:pt x="768" y="870"/>
                    <a:pt x="790" y="870"/>
                  </a:cubicBezTo>
                  <a:cubicBezTo>
                    <a:pt x="812" y="870"/>
                    <a:pt x="836" y="862"/>
                    <a:pt x="853" y="845"/>
                  </a:cubicBezTo>
                  <a:cubicBezTo>
                    <a:pt x="889" y="810"/>
                    <a:pt x="889" y="754"/>
                    <a:pt x="853" y="719"/>
                  </a:cubicBezTo>
                  <a:lnTo>
                    <a:pt x="160" y="26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5472095" y="1418121"/>
              <a:ext cx="23748" cy="23815"/>
            </a:xfrm>
            <a:custGeom>
              <a:rect b="b" l="l" r="r" t="t"/>
              <a:pathLst>
                <a:path extrusionOk="0" h="694" w="692">
                  <a:moveTo>
                    <a:pt x="1" y="0"/>
                  </a:moveTo>
                  <a:lnTo>
                    <a:pt x="692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5468732" y="1415067"/>
              <a:ext cx="30508" cy="29888"/>
            </a:xfrm>
            <a:custGeom>
              <a:rect b="b" l="l" r="r" t="t"/>
              <a:pathLst>
                <a:path extrusionOk="0" h="871" w="889">
                  <a:moveTo>
                    <a:pt x="98" y="0"/>
                  </a:moveTo>
                  <a:cubicBezTo>
                    <a:pt x="75" y="0"/>
                    <a:pt x="52" y="9"/>
                    <a:pt x="35" y="27"/>
                  </a:cubicBezTo>
                  <a:cubicBezTo>
                    <a:pt x="0" y="61"/>
                    <a:pt x="0" y="116"/>
                    <a:pt x="35" y="151"/>
                  </a:cubicBezTo>
                  <a:lnTo>
                    <a:pt x="728" y="845"/>
                  </a:lnTo>
                  <a:cubicBezTo>
                    <a:pt x="745" y="861"/>
                    <a:pt x="768" y="871"/>
                    <a:pt x="790" y="871"/>
                  </a:cubicBezTo>
                  <a:cubicBezTo>
                    <a:pt x="814" y="871"/>
                    <a:pt x="835" y="861"/>
                    <a:pt x="853" y="845"/>
                  </a:cubicBezTo>
                  <a:cubicBezTo>
                    <a:pt x="888" y="810"/>
                    <a:pt x="888" y="754"/>
                    <a:pt x="853" y="720"/>
                  </a:cubicBezTo>
                  <a:lnTo>
                    <a:pt x="161" y="27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8101960" y="3941925"/>
              <a:ext cx="52389" cy="52339"/>
            </a:xfrm>
            <a:custGeom>
              <a:rect b="b" l="l" r="r" t="t"/>
              <a:pathLst>
                <a:path extrusionOk="0" h="1038" w="1039">
                  <a:moveTo>
                    <a:pt x="519" y="179"/>
                  </a:moveTo>
                  <a:cubicBezTo>
                    <a:pt x="707" y="179"/>
                    <a:pt x="861" y="331"/>
                    <a:pt x="861" y="519"/>
                  </a:cubicBezTo>
                  <a:cubicBezTo>
                    <a:pt x="861" y="708"/>
                    <a:pt x="707" y="860"/>
                    <a:pt x="519" y="860"/>
                  </a:cubicBezTo>
                  <a:cubicBezTo>
                    <a:pt x="331" y="860"/>
                    <a:pt x="178" y="708"/>
                    <a:pt x="178" y="519"/>
                  </a:cubicBezTo>
                  <a:cubicBezTo>
                    <a:pt x="178" y="331"/>
                    <a:pt x="331" y="179"/>
                    <a:pt x="519" y="179"/>
                  </a:cubicBezTo>
                  <a:close/>
                  <a:moveTo>
                    <a:pt x="519" y="0"/>
                  </a:moveTo>
                  <a:cubicBezTo>
                    <a:pt x="233" y="0"/>
                    <a:pt x="0" y="234"/>
                    <a:pt x="0" y="519"/>
                  </a:cubicBezTo>
                  <a:cubicBezTo>
                    <a:pt x="0" y="806"/>
                    <a:pt x="234" y="1038"/>
                    <a:pt x="519" y="1038"/>
                  </a:cubicBezTo>
                  <a:cubicBezTo>
                    <a:pt x="805" y="1038"/>
                    <a:pt x="1038" y="806"/>
                    <a:pt x="1037" y="519"/>
                  </a:cubicBezTo>
                  <a:cubicBezTo>
                    <a:pt x="1037" y="233"/>
                    <a:pt x="805" y="0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7"/>
          <p:cNvSpPr txBox="1"/>
          <p:nvPr/>
        </p:nvSpPr>
        <p:spPr>
          <a:xfrm>
            <a:off x="720000" y="1482325"/>
            <a:ext cx="1657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Mars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86" name="Google Shape;1986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nfographics are useful</a:t>
            </a:r>
            <a:endParaRPr/>
          </a:p>
        </p:txBody>
      </p:sp>
      <p:sp>
        <p:nvSpPr>
          <p:cNvPr id="1987" name="Google Shape;1987;p57"/>
          <p:cNvSpPr txBox="1"/>
          <p:nvPr/>
        </p:nvSpPr>
        <p:spPr>
          <a:xfrm>
            <a:off x="3664875" y="2523775"/>
            <a:ext cx="18144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Solar System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88" name="Google Shape;1988;p57"/>
          <p:cNvSpPr txBox="1"/>
          <p:nvPr/>
        </p:nvSpPr>
        <p:spPr>
          <a:xfrm>
            <a:off x="720000" y="3936251"/>
            <a:ext cx="1657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Mercury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89" name="Google Shape;1989;p57"/>
          <p:cNvSpPr txBox="1"/>
          <p:nvPr/>
        </p:nvSpPr>
        <p:spPr>
          <a:xfrm>
            <a:off x="6766300" y="1482325"/>
            <a:ext cx="1657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Venus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90" name="Google Shape;1990;p57"/>
          <p:cNvSpPr txBox="1"/>
          <p:nvPr/>
        </p:nvSpPr>
        <p:spPr>
          <a:xfrm>
            <a:off x="6766300" y="3936251"/>
            <a:ext cx="1657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Pluto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91" name="Google Shape;1991;p57"/>
          <p:cNvSpPr txBox="1"/>
          <p:nvPr/>
        </p:nvSpPr>
        <p:spPr>
          <a:xfrm>
            <a:off x="720000" y="2300300"/>
            <a:ext cx="1657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Jupiter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92" name="Google Shape;1992;p57"/>
          <p:cNvSpPr txBox="1"/>
          <p:nvPr/>
        </p:nvSpPr>
        <p:spPr>
          <a:xfrm>
            <a:off x="720000" y="3118276"/>
            <a:ext cx="1657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Earth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93" name="Google Shape;1993;p57"/>
          <p:cNvSpPr txBox="1"/>
          <p:nvPr/>
        </p:nvSpPr>
        <p:spPr>
          <a:xfrm>
            <a:off x="6766382" y="2300300"/>
            <a:ext cx="1657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Saturn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94" name="Google Shape;1994;p57"/>
          <p:cNvSpPr txBox="1"/>
          <p:nvPr/>
        </p:nvSpPr>
        <p:spPr>
          <a:xfrm>
            <a:off x="6766382" y="3118276"/>
            <a:ext cx="1657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The Moon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95" name="Google Shape;1995;p57"/>
          <p:cNvSpPr/>
          <p:nvPr/>
        </p:nvSpPr>
        <p:spPr>
          <a:xfrm>
            <a:off x="2554950" y="1546525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01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96" name="Google Shape;1996;p57"/>
          <p:cNvSpPr/>
          <p:nvPr/>
        </p:nvSpPr>
        <p:spPr>
          <a:xfrm>
            <a:off x="5932300" y="1546525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02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97" name="Google Shape;1997;p57"/>
          <p:cNvSpPr/>
          <p:nvPr/>
        </p:nvSpPr>
        <p:spPr>
          <a:xfrm>
            <a:off x="2554950" y="2356500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03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98" name="Google Shape;1998;p57"/>
          <p:cNvSpPr/>
          <p:nvPr/>
        </p:nvSpPr>
        <p:spPr>
          <a:xfrm>
            <a:off x="5932300" y="2365475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04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999" name="Google Shape;1999;p57"/>
          <p:cNvSpPr/>
          <p:nvPr/>
        </p:nvSpPr>
        <p:spPr>
          <a:xfrm>
            <a:off x="2554950" y="3161988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05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00" name="Google Shape;2000;p57"/>
          <p:cNvSpPr/>
          <p:nvPr/>
        </p:nvSpPr>
        <p:spPr>
          <a:xfrm>
            <a:off x="5932300" y="3170963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06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01" name="Google Shape;2001;p57"/>
          <p:cNvSpPr/>
          <p:nvPr/>
        </p:nvSpPr>
        <p:spPr>
          <a:xfrm>
            <a:off x="2554950" y="3976463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07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02" name="Google Shape;2002;p57"/>
          <p:cNvSpPr/>
          <p:nvPr/>
        </p:nvSpPr>
        <p:spPr>
          <a:xfrm>
            <a:off x="5932300" y="3985438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08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cxnSp>
        <p:nvCxnSpPr>
          <p:cNvPr id="2003" name="Google Shape;2003;p57"/>
          <p:cNvCxnSpPr>
            <a:stCxn id="1995" idx="3"/>
            <a:endCxn id="1987" idx="0"/>
          </p:cNvCxnSpPr>
          <p:nvPr/>
        </p:nvCxnSpPr>
        <p:spPr>
          <a:xfrm>
            <a:off x="3248250" y="1761775"/>
            <a:ext cx="1323900" cy="762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57"/>
          <p:cNvCxnSpPr>
            <a:stCxn id="1996" idx="1"/>
            <a:endCxn id="1987" idx="0"/>
          </p:cNvCxnSpPr>
          <p:nvPr/>
        </p:nvCxnSpPr>
        <p:spPr>
          <a:xfrm flipH="1">
            <a:off x="4572100" y="1761775"/>
            <a:ext cx="1360200" cy="762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57"/>
          <p:cNvCxnSpPr>
            <a:endCxn id="1987" idx="1"/>
          </p:cNvCxnSpPr>
          <p:nvPr/>
        </p:nvCxnSpPr>
        <p:spPr>
          <a:xfrm>
            <a:off x="3248175" y="2571625"/>
            <a:ext cx="416700" cy="39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57"/>
          <p:cNvCxnSpPr>
            <a:endCxn id="1987" idx="1"/>
          </p:cNvCxnSpPr>
          <p:nvPr/>
        </p:nvCxnSpPr>
        <p:spPr>
          <a:xfrm flipH="1" rot="10800000">
            <a:off x="3248175" y="2964025"/>
            <a:ext cx="416700" cy="41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57"/>
          <p:cNvCxnSpPr>
            <a:stCxn id="1987" idx="2"/>
            <a:endCxn id="2001" idx="3"/>
          </p:cNvCxnSpPr>
          <p:nvPr/>
        </p:nvCxnSpPr>
        <p:spPr>
          <a:xfrm rot="5400000">
            <a:off x="3516375" y="3136075"/>
            <a:ext cx="787500" cy="1323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57"/>
          <p:cNvCxnSpPr>
            <a:stCxn id="1987" idx="3"/>
            <a:endCxn id="1998" idx="1"/>
          </p:cNvCxnSpPr>
          <p:nvPr/>
        </p:nvCxnSpPr>
        <p:spPr>
          <a:xfrm flipH="1" rot="10800000">
            <a:off x="5479275" y="2580625"/>
            <a:ext cx="453000" cy="383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9" name="Google Shape;2009;p57"/>
          <p:cNvCxnSpPr>
            <a:stCxn id="1987" idx="3"/>
            <a:endCxn id="2000" idx="1"/>
          </p:cNvCxnSpPr>
          <p:nvPr/>
        </p:nvCxnSpPr>
        <p:spPr>
          <a:xfrm>
            <a:off x="5479275" y="2964025"/>
            <a:ext cx="453000" cy="422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57"/>
          <p:cNvCxnSpPr>
            <a:stCxn id="1987" idx="2"/>
            <a:endCxn id="2002" idx="1"/>
          </p:cNvCxnSpPr>
          <p:nvPr/>
        </p:nvCxnSpPr>
        <p:spPr>
          <a:xfrm flipH="1" rot="-5400000">
            <a:off x="4853925" y="3122425"/>
            <a:ext cx="796500" cy="1360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tables to represent data</a:t>
            </a:r>
            <a:endParaRPr/>
          </a:p>
        </p:txBody>
      </p:sp>
      <p:graphicFrame>
        <p:nvGraphicFramePr>
          <p:cNvPr id="2016" name="Google Shape;2016;p58"/>
          <p:cNvGraphicFramePr/>
          <p:nvPr/>
        </p:nvGraphicFramePr>
        <p:xfrm>
          <a:off x="719963" y="1314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{AA72AF3A-781E-4249-8162-6E3C2918945E}</a:tableStyleId>
              </a:tblPr>
              <a:tblGrid>
                <a:gridCol w="1017050"/>
                <a:gridCol w="1114475"/>
                <a:gridCol w="1114475"/>
                <a:gridCol w="1114475"/>
                <a:gridCol w="1114475"/>
                <a:gridCol w="1114475"/>
                <a:gridCol w="1114475"/>
              </a:tblGrid>
              <a:tr h="4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B0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Team A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Team B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Team C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Team D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Team E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Team F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Mercury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Mars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Saturn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Venus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Jupiter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Earth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artel Sans"/>
                          <a:ea typeface="Martel Sans"/>
                          <a:cs typeface="Martel Sans"/>
                          <a:sym typeface="Martel Sans"/>
                        </a:rPr>
                        <a:t>Pluto</a:t>
                      </a:r>
                      <a:endParaRPr b="1">
                        <a:solidFill>
                          <a:schemeClr val="dk1"/>
                        </a:solidFill>
                        <a:latin typeface="Martel Sans"/>
                        <a:ea typeface="Martel Sans"/>
                        <a:cs typeface="Martel Sans"/>
                        <a:sym typeface="Martel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</a:t>
                      </a:r>
                      <a:endParaRPr sz="11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this graph</a:t>
            </a:r>
            <a:endParaRPr/>
          </a:p>
        </p:txBody>
      </p:sp>
      <p:sp>
        <p:nvSpPr>
          <p:cNvPr id="2022" name="Google Shape;2022;p59"/>
          <p:cNvSpPr txBox="1"/>
          <p:nvPr/>
        </p:nvSpPr>
        <p:spPr>
          <a:xfrm>
            <a:off x="981900" y="4270575"/>
            <a:ext cx="7180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3" name="Google Shape;2023;p59"/>
          <p:cNvSpPr txBox="1"/>
          <p:nvPr/>
        </p:nvSpPr>
        <p:spPr>
          <a:xfrm>
            <a:off x="6367769" y="3610636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Team 4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24" name="Google Shape;2024;p59"/>
          <p:cNvSpPr txBox="1"/>
          <p:nvPr/>
        </p:nvSpPr>
        <p:spPr>
          <a:xfrm>
            <a:off x="6367769" y="2856307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Team 3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25" name="Google Shape;2025;p59"/>
          <p:cNvSpPr txBox="1"/>
          <p:nvPr/>
        </p:nvSpPr>
        <p:spPr>
          <a:xfrm>
            <a:off x="6367769" y="2101979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Team 2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26" name="Google Shape;2026;p59"/>
          <p:cNvSpPr txBox="1"/>
          <p:nvPr/>
        </p:nvSpPr>
        <p:spPr>
          <a:xfrm>
            <a:off x="6367769" y="1347650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Team 1 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2027" name="Google Shape;2027;p59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1309300"/>
            <a:ext cx="4650699" cy="28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8" name="Google Shape;2028;p59"/>
          <p:cNvSpPr/>
          <p:nvPr/>
        </p:nvSpPr>
        <p:spPr>
          <a:xfrm>
            <a:off x="5967778" y="1395725"/>
            <a:ext cx="230400" cy="221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9"/>
          <p:cNvSpPr/>
          <p:nvPr/>
        </p:nvSpPr>
        <p:spPr>
          <a:xfrm>
            <a:off x="5967750" y="2150023"/>
            <a:ext cx="230400" cy="222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9"/>
          <p:cNvSpPr/>
          <p:nvPr/>
        </p:nvSpPr>
        <p:spPr>
          <a:xfrm>
            <a:off x="5967750" y="2877561"/>
            <a:ext cx="230400" cy="22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9"/>
          <p:cNvSpPr/>
          <p:nvPr/>
        </p:nvSpPr>
        <p:spPr>
          <a:xfrm>
            <a:off x="5967750" y="3618486"/>
            <a:ext cx="230400" cy="222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elements in B2B SEO</a:t>
            </a:r>
            <a:endParaRPr/>
          </a:p>
        </p:txBody>
      </p:sp>
      <p:sp>
        <p:nvSpPr>
          <p:cNvPr id="2037" name="Google Shape;2037;p60"/>
          <p:cNvSpPr txBox="1"/>
          <p:nvPr/>
        </p:nvSpPr>
        <p:spPr>
          <a:xfrm>
            <a:off x="2985600" y="1488675"/>
            <a:ext cx="317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Choose your strategy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38" name="Google Shape;2038;p60"/>
          <p:cNvSpPr txBox="1"/>
          <p:nvPr/>
        </p:nvSpPr>
        <p:spPr>
          <a:xfrm>
            <a:off x="737700" y="3182275"/>
            <a:ext cx="177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Technical SEO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39" name="Google Shape;2039;p60"/>
          <p:cNvSpPr txBox="1"/>
          <p:nvPr/>
        </p:nvSpPr>
        <p:spPr>
          <a:xfrm>
            <a:off x="2715700" y="3182275"/>
            <a:ext cx="1737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Content SEO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40" name="Google Shape;2040;p60"/>
          <p:cNvSpPr txBox="1"/>
          <p:nvPr/>
        </p:nvSpPr>
        <p:spPr>
          <a:xfrm>
            <a:off x="4670600" y="3182275"/>
            <a:ext cx="177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On-page SEO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41" name="Google Shape;2041;p60"/>
          <p:cNvSpPr txBox="1"/>
          <p:nvPr/>
        </p:nvSpPr>
        <p:spPr>
          <a:xfrm>
            <a:off x="6645900" y="3182275"/>
            <a:ext cx="177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Off-page SEO</a:t>
            </a:r>
            <a:endParaRPr b="1" sz="20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42" name="Google Shape;2042;p60"/>
          <p:cNvSpPr txBox="1"/>
          <p:nvPr/>
        </p:nvSpPr>
        <p:spPr>
          <a:xfrm flipH="1">
            <a:off x="737700" y="3880401"/>
            <a:ext cx="1773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3" name="Google Shape;2043;p60"/>
          <p:cNvSpPr txBox="1"/>
          <p:nvPr/>
        </p:nvSpPr>
        <p:spPr>
          <a:xfrm flipH="1">
            <a:off x="2697400" y="3880401"/>
            <a:ext cx="1773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4" name="Google Shape;2044;p60"/>
          <p:cNvSpPr txBox="1"/>
          <p:nvPr/>
        </p:nvSpPr>
        <p:spPr>
          <a:xfrm flipH="1">
            <a:off x="4672700" y="3880401"/>
            <a:ext cx="1773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It's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5" name="Google Shape;2045;p60"/>
          <p:cNvSpPr txBox="1"/>
          <p:nvPr/>
        </p:nvSpPr>
        <p:spPr>
          <a:xfrm flipH="1">
            <a:off x="6648000" y="3880401"/>
            <a:ext cx="1773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Earth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6" name="Google Shape;2046;p60"/>
          <p:cNvSpPr/>
          <p:nvPr/>
        </p:nvSpPr>
        <p:spPr>
          <a:xfrm>
            <a:off x="1278000" y="2532325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01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47" name="Google Shape;2047;p60"/>
          <p:cNvSpPr/>
          <p:nvPr/>
        </p:nvSpPr>
        <p:spPr>
          <a:xfrm>
            <a:off x="3237700" y="2532325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02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48" name="Google Shape;2048;p60"/>
          <p:cNvSpPr/>
          <p:nvPr/>
        </p:nvSpPr>
        <p:spPr>
          <a:xfrm>
            <a:off x="5213000" y="2532325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03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049" name="Google Shape;2049;p60"/>
          <p:cNvSpPr/>
          <p:nvPr/>
        </p:nvSpPr>
        <p:spPr>
          <a:xfrm>
            <a:off x="7188300" y="2532325"/>
            <a:ext cx="693300" cy="430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04</a:t>
            </a:r>
            <a:endParaRPr b="1" sz="18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cxnSp>
        <p:nvCxnSpPr>
          <p:cNvPr id="2050" name="Google Shape;2050;p60"/>
          <p:cNvCxnSpPr>
            <a:stCxn id="2037" idx="2"/>
            <a:endCxn id="2046" idx="0"/>
          </p:cNvCxnSpPr>
          <p:nvPr/>
        </p:nvCxnSpPr>
        <p:spPr>
          <a:xfrm rot="5400000">
            <a:off x="2862900" y="823275"/>
            <a:ext cx="471000" cy="2947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60"/>
          <p:cNvCxnSpPr>
            <a:stCxn id="2037" idx="2"/>
            <a:endCxn id="2047" idx="0"/>
          </p:cNvCxnSpPr>
          <p:nvPr/>
        </p:nvCxnSpPr>
        <p:spPr>
          <a:xfrm rot="5400000">
            <a:off x="3842700" y="1803075"/>
            <a:ext cx="471000" cy="987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60"/>
          <p:cNvCxnSpPr>
            <a:stCxn id="2037" idx="2"/>
            <a:endCxn id="2048" idx="0"/>
          </p:cNvCxnSpPr>
          <p:nvPr/>
        </p:nvCxnSpPr>
        <p:spPr>
          <a:xfrm flipH="1" rot="-5400000">
            <a:off x="4830300" y="1803075"/>
            <a:ext cx="471000" cy="987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60"/>
          <p:cNvCxnSpPr>
            <a:stCxn id="2037" idx="2"/>
            <a:endCxn id="2049" idx="0"/>
          </p:cNvCxnSpPr>
          <p:nvPr/>
        </p:nvCxnSpPr>
        <p:spPr>
          <a:xfrm flipH="1" rot="-5400000">
            <a:off x="5818050" y="815325"/>
            <a:ext cx="471000" cy="2963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61"/>
          <p:cNvSpPr txBox="1"/>
          <p:nvPr>
            <p:ph idx="3" type="subTitle"/>
          </p:nvPr>
        </p:nvSpPr>
        <p:spPr>
          <a:xfrm>
            <a:off x="5055246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Timmy Jimmy</a:t>
            </a:r>
            <a:endParaRPr/>
          </a:p>
        </p:txBody>
      </p:sp>
      <p:sp>
        <p:nvSpPr>
          <p:cNvPr id="2059" name="Google Shape;2059;p61"/>
          <p:cNvSpPr txBox="1"/>
          <p:nvPr>
            <p:ph idx="4" type="subTitle"/>
          </p:nvPr>
        </p:nvSpPr>
        <p:spPr>
          <a:xfrm>
            <a:off x="1583154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 Hill</a:t>
            </a:r>
            <a:endParaRPr/>
          </a:p>
        </p:txBody>
      </p:sp>
      <p:pic>
        <p:nvPicPr>
          <p:cNvPr id="2060" name="Google Shape;2060;p61"/>
          <p:cNvPicPr preferRelativeResize="0"/>
          <p:nvPr/>
        </p:nvPicPr>
        <p:blipFill rotWithShape="1">
          <a:blip r:embed="rId3">
            <a:alphaModFix/>
          </a:blip>
          <a:srcRect b="37229" l="29080" r="29084" t="0"/>
          <a:stretch/>
        </p:blipFill>
        <p:spPr>
          <a:xfrm>
            <a:off x="5504046" y="1375650"/>
            <a:ext cx="1608000" cy="160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840000" dist="76200">
              <a:schemeClr val="dk1"/>
            </a:outerShdw>
          </a:effectLst>
        </p:spPr>
      </p:pic>
      <p:pic>
        <p:nvPicPr>
          <p:cNvPr id="2061" name="Google Shape;2061;p61"/>
          <p:cNvPicPr preferRelativeResize="0"/>
          <p:nvPr/>
        </p:nvPicPr>
        <p:blipFill rotWithShape="1">
          <a:blip r:embed="rId4">
            <a:alphaModFix/>
          </a:blip>
          <a:srcRect b="57768" l="18471" r="21479" t="2209"/>
          <a:stretch/>
        </p:blipFill>
        <p:spPr>
          <a:xfrm>
            <a:off x="2031954" y="1375600"/>
            <a:ext cx="1608000" cy="160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840000" dist="76200">
              <a:schemeClr val="dk1"/>
            </a:outerShdw>
          </a:effectLst>
        </p:spPr>
      </p:pic>
      <p:sp>
        <p:nvSpPr>
          <p:cNvPr id="2062" name="Google Shape;206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ur team</a:t>
            </a:r>
            <a:endParaRPr/>
          </a:p>
        </p:txBody>
      </p:sp>
      <p:sp>
        <p:nvSpPr>
          <p:cNvPr id="2063" name="Google Shape;2063;p61"/>
          <p:cNvSpPr txBox="1"/>
          <p:nvPr>
            <p:ph idx="1" type="subTitle"/>
          </p:nvPr>
        </p:nvSpPr>
        <p:spPr>
          <a:xfrm>
            <a:off x="5055246" y="360851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2064" name="Google Shape;2064;p61"/>
          <p:cNvSpPr txBox="1"/>
          <p:nvPr>
            <p:ph idx="2" type="subTitle"/>
          </p:nvPr>
        </p:nvSpPr>
        <p:spPr>
          <a:xfrm>
            <a:off x="1583154" y="360851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2065" name="Google Shape;2065;p61"/>
          <p:cNvSpPr/>
          <p:nvPr/>
        </p:nvSpPr>
        <p:spPr>
          <a:xfrm>
            <a:off x="265800" y="3364851"/>
            <a:ext cx="844" cy="844"/>
          </a:xfrm>
          <a:custGeom>
            <a:rect b="b" l="l" r="r" t="t"/>
            <a:pathLst>
              <a:path extrusionOk="0" h="18" w="18">
                <a:moveTo>
                  <a:pt x="1" y="0"/>
                </a:moveTo>
                <a:lnTo>
                  <a:pt x="1" y="18"/>
                </a:ln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6" name="Google Shape;2066;p61"/>
          <p:cNvGrpSpPr/>
          <p:nvPr/>
        </p:nvGrpSpPr>
        <p:grpSpPr>
          <a:xfrm>
            <a:off x="100400" y="3472775"/>
            <a:ext cx="1345851" cy="1488986"/>
            <a:chOff x="100400" y="3472775"/>
            <a:chExt cx="1345851" cy="1488986"/>
          </a:xfrm>
        </p:grpSpPr>
        <p:sp>
          <p:nvSpPr>
            <p:cNvPr id="2067" name="Google Shape;2067;p61"/>
            <p:cNvSpPr/>
            <p:nvPr/>
          </p:nvSpPr>
          <p:spPr>
            <a:xfrm>
              <a:off x="258484" y="3560537"/>
              <a:ext cx="1012756" cy="1401224"/>
            </a:xfrm>
            <a:custGeom>
              <a:rect b="b" l="l" r="r" t="t"/>
              <a:pathLst>
                <a:path extrusionOk="0" h="29888" w="21602">
                  <a:moveTo>
                    <a:pt x="119" y="0"/>
                  </a:moveTo>
                  <a:cubicBezTo>
                    <a:pt x="53" y="0"/>
                    <a:pt x="0" y="53"/>
                    <a:pt x="0" y="117"/>
                  </a:cubicBezTo>
                  <a:lnTo>
                    <a:pt x="17" y="29769"/>
                  </a:lnTo>
                  <a:cubicBezTo>
                    <a:pt x="17" y="29833"/>
                    <a:pt x="70" y="29887"/>
                    <a:pt x="135" y="29887"/>
                  </a:cubicBezTo>
                  <a:lnTo>
                    <a:pt x="21484" y="29878"/>
                  </a:lnTo>
                  <a:cubicBezTo>
                    <a:pt x="21549" y="29878"/>
                    <a:pt x="21602" y="29825"/>
                    <a:pt x="21602" y="29760"/>
                  </a:cubicBezTo>
                  <a:cubicBezTo>
                    <a:pt x="21602" y="29695"/>
                    <a:pt x="21549" y="29641"/>
                    <a:pt x="21484" y="29641"/>
                  </a:cubicBezTo>
                  <a:lnTo>
                    <a:pt x="254" y="29651"/>
                  </a:lnTo>
                  <a:lnTo>
                    <a:pt x="236" y="117"/>
                  </a:lnTo>
                  <a:cubicBezTo>
                    <a:pt x="236" y="53"/>
                    <a:pt x="183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1"/>
            <p:cNvSpPr/>
            <p:nvPr/>
          </p:nvSpPr>
          <p:spPr>
            <a:xfrm>
              <a:off x="325900" y="3478401"/>
              <a:ext cx="341680" cy="341727"/>
            </a:xfrm>
            <a:custGeom>
              <a:rect b="b" l="l" r="r" t="t"/>
              <a:pathLst>
                <a:path extrusionOk="0" h="7289" w="7288">
                  <a:moveTo>
                    <a:pt x="17" y="0"/>
                  </a:moveTo>
                  <a:lnTo>
                    <a:pt x="1" y="18"/>
                  </a:lnTo>
                  <a:lnTo>
                    <a:pt x="1" y="7289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1"/>
            <p:cNvSpPr/>
            <p:nvPr/>
          </p:nvSpPr>
          <p:spPr>
            <a:xfrm>
              <a:off x="325900" y="3478401"/>
              <a:ext cx="682469" cy="682562"/>
            </a:xfrm>
            <a:custGeom>
              <a:rect b="b" l="l" r="r" t="t"/>
              <a:pathLst>
                <a:path extrusionOk="0" h="14559" w="14557">
                  <a:moveTo>
                    <a:pt x="7287" y="0"/>
                  </a:moveTo>
                  <a:lnTo>
                    <a:pt x="1" y="7289"/>
                  </a:lnTo>
                  <a:lnTo>
                    <a:pt x="1" y="14558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1"/>
            <p:cNvSpPr/>
            <p:nvPr/>
          </p:nvSpPr>
          <p:spPr>
            <a:xfrm>
              <a:off x="325900" y="3478401"/>
              <a:ext cx="1023304" cy="1023398"/>
            </a:xfrm>
            <a:custGeom>
              <a:rect b="b" l="l" r="r" t="t"/>
              <a:pathLst>
                <a:path extrusionOk="0" h="21829" w="21827">
                  <a:moveTo>
                    <a:pt x="14557" y="0"/>
                  </a:moveTo>
                  <a:lnTo>
                    <a:pt x="1" y="14558"/>
                  </a:lnTo>
                  <a:lnTo>
                    <a:pt x="1" y="21828"/>
                  </a:lnTo>
                  <a:lnTo>
                    <a:pt x="21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1"/>
            <p:cNvSpPr/>
            <p:nvPr/>
          </p:nvSpPr>
          <p:spPr>
            <a:xfrm>
              <a:off x="325900" y="3478401"/>
              <a:ext cx="1114772" cy="1364187"/>
            </a:xfrm>
            <a:custGeom>
              <a:rect b="b" l="l" r="r" t="t"/>
              <a:pathLst>
                <a:path extrusionOk="0" h="29098" w="23778">
                  <a:moveTo>
                    <a:pt x="21826" y="0"/>
                  </a:moveTo>
                  <a:lnTo>
                    <a:pt x="1" y="21828"/>
                  </a:lnTo>
                  <a:lnTo>
                    <a:pt x="1" y="29098"/>
                  </a:lnTo>
                  <a:lnTo>
                    <a:pt x="23777" y="5319"/>
                  </a:lnTo>
                  <a:lnTo>
                    <a:pt x="237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1"/>
            <p:cNvSpPr/>
            <p:nvPr/>
          </p:nvSpPr>
          <p:spPr>
            <a:xfrm>
              <a:off x="325900" y="3727715"/>
              <a:ext cx="1114772" cy="1172063"/>
            </a:xfrm>
            <a:custGeom>
              <a:rect b="b" l="l" r="r" t="t"/>
              <a:pathLst>
                <a:path extrusionOk="0" h="25000" w="23778">
                  <a:moveTo>
                    <a:pt x="23777" y="1"/>
                  </a:moveTo>
                  <a:lnTo>
                    <a:pt x="1" y="23780"/>
                  </a:lnTo>
                  <a:lnTo>
                    <a:pt x="1" y="24999"/>
                  </a:lnTo>
                  <a:lnTo>
                    <a:pt x="6050" y="24999"/>
                  </a:lnTo>
                  <a:lnTo>
                    <a:pt x="23777" y="7271"/>
                  </a:lnTo>
                  <a:lnTo>
                    <a:pt x="23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1"/>
            <p:cNvSpPr/>
            <p:nvPr/>
          </p:nvSpPr>
          <p:spPr>
            <a:xfrm>
              <a:off x="609485" y="4068543"/>
              <a:ext cx="831180" cy="831227"/>
            </a:xfrm>
            <a:custGeom>
              <a:rect b="b" l="l" r="r" t="t"/>
              <a:pathLst>
                <a:path extrusionOk="0" h="17730" w="17729">
                  <a:moveTo>
                    <a:pt x="17728" y="1"/>
                  </a:moveTo>
                  <a:lnTo>
                    <a:pt x="1" y="17729"/>
                  </a:lnTo>
                  <a:lnTo>
                    <a:pt x="7271" y="17729"/>
                  </a:lnTo>
                  <a:lnTo>
                    <a:pt x="17728" y="7270"/>
                  </a:lnTo>
                  <a:lnTo>
                    <a:pt x="17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1"/>
            <p:cNvSpPr/>
            <p:nvPr/>
          </p:nvSpPr>
          <p:spPr>
            <a:xfrm>
              <a:off x="950313" y="4409370"/>
              <a:ext cx="490344" cy="490391"/>
            </a:xfrm>
            <a:custGeom>
              <a:rect b="b" l="l" r="r" t="t"/>
              <a:pathLst>
                <a:path extrusionOk="0" h="10460" w="10459">
                  <a:moveTo>
                    <a:pt x="10458" y="0"/>
                  </a:moveTo>
                  <a:lnTo>
                    <a:pt x="1" y="10459"/>
                  </a:lnTo>
                  <a:lnTo>
                    <a:pt x="7271" y="10459"/>
                  </a:lnTo>
                  <a:lnTo>
                    <a:pt x="10458" y="7270"/>
                  </a:lnTo>
                  <a:lnTo>
                    <a:pt x="10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1"/>
            <p:cNvSpPr/>
            <p:nvPr/>
          </p:nvSpPr>
          <p:spPr>
            <a:xfrm>
              <a:off x="1291188" y="4750197"/>
              <a:ext cx="149461" cy="149555"/>
            </a:xfrm>
            <a:custGeom>
              <a:rect b="b" l="l" r="r" t="t"/>
              <a:pathLst>
                <a:path extrusionOk="0" h="3190" w="3188">
                  <a:moveTo>
                    <a:pt x="3187" y="0"/>
                  </a:moveTo>
                  <a:lnTo>
                    <a:pt x="0" y="3189"/>
                  </a:lnTo>
                  <a:lnTo>
                    <a:pt x="3187" y="318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1"/>
            <p:cNvSpPr/>
            <p:nvPr/>
          </p:nvSpPr>
          <p:spPr>
            <a:xfrm>
              <a:off x="320368" y="3472869"/>
              <a:ext cx="1125836" cy="1432448"/>
            </a:xfrm>
            <a:custGeom>
              <a:rect b="b" l="l" r="r" t="t"/>
              <a:pathLst>
                <a:path extrusionOk="0" h="30554" w="24014">
                  <a:moveTo>
                    <a:pt x="254" y="238"/>
                  </a:moveTo>
                  <a:lnTo>
                    <a:pt x="23778" y="248"/>
                  </a:lnTo>
                  <a:lnTo>
                    <a:pt x="23761" y="30318"/>
                  </a:lnTo>
                  <a:lnTo>
                    <a:pt x="237" y="30307"/>
                  </a:lnTo>
                  <a:lnTo>
                    <a:pt x="254" y="238"/>
                  </a:lnTo>
                  <a:close/>
                  <a:moveTo>
                    <a:pt x="135" y="1"/>
                  </a:moveTo>
                  <a:cubicBezTo>
                    <a:pt x="71" y="1"/>
                    <a:pt x="18" y="54"/>
                    <a:pt x="18" y="118"/>
                  </a:cubicBezTo>
                  <a:lnTo>
                    <a:pt x="0" y="30424"/>
                  </a:lnTo>
                  <a:cubicBezTo>
                    <a:pt x="0" y="30455"/>
                    <a:pt x="14" y="30484"/>
                    <a:pt x="36" y="30507"/>
                  </a:cubicBezTo>
                  <a:cubicBezTo>
                    <a:pt x="58" y="30529"/>
                    <a:pt x="88" y="30541"/>
                    <a:pt x="119" y="30541"/>
                  </a:cubicBezTo>
                  <a:lnTo>
                    <a:pt x="23879" y="30554"/>
                  </a:lnTo>
                  <a:cubicBezTo>
                    <a:pt x="23944" y="30554"/>
                    <a:pt x="23997" y="30502"/>
                    <a:pt x="23997" y="30435"/>
                  </a:cubicBezTo>
                  <a:lnTo>
                    <a:pt x="24014" y="129"/>
                  </a:lnTo>
                  <a:cubicBezTo>
                    <a:pt x="24014" y="97"/>
                    <a:pt x="24001" y="68"/>
                    <a:pt x="23979" y="46"/>
                  </a:cubicBezTo>
                  <a:cubicBezTo>
                    <a:pt x="23957" y="24"/>
                    <a:pt x="23927" y="11"/>
                    <a:pt x="23895" y="11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1"/>
            <p:cNvSpPr/>
            <p:nvPr/>
          </p:nvSpPr>
          <p:spPr>
            <a:xfrm>
              <a:off x="326650" y="3478635"/>
              <a:ext cx="1113975" cy="108299"/>
            </a:xfrm>
            <a:custGeom>
              <a:rect b="b" l="l" r="r" t="t"/>
              <a:pathLst>
                <a:path extrusionOk="0" h="2310" w="23761">
                  <a:moveTo>
                    <a:pt x="0" y="0"/>
                  </a:moveTo>
                  <a:lnTo>
                    <a:pt x="0" y="2309"/>
                  </a:lnTo>
                  <a:lnTo>
                    <a:pt x="23760" y="2309"/>
                  </a:lnTo>
                  <a:lnTo>
                    <a:pt x="23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1"/>
            <p:cNvSpPr/>
            <p:nvPr/>
          </p:nvSpPr>
          <p:spPr>
            <a:xfrm>
              <a:off x="320977" y="3472775"/>
              <a:ext cx="1125274" cy="119925"/>
            </a:xfrm>
            <a:custGeom>
              <a:rect b="b" l="l" r="r" t="t"/>
              <a:pathLst>
                <a:path extrusionOk="0" h="2558" w="24002">
                  <a:moveTo>
                    <a:pt x="240" y="239"/>
                  </a:moveTo>
                  <a:lnTo>
                    <a:pt x="23763" y="250"/>
                  </a:lnTo>
                  <a:lnTo>
                    <a:pt x="23761" y="2322"/>
                  </a:lnTo>
                  <a:lnTo>
                    <a:pt x="236" y="2310"/>
                  </a:lnTo>
                  <a:lnTo>
                    <a:pt x="240" y="239"/>
                  </a:lnTo>
                  <a:close/>
                  <a:moveTo>
                    <a:pt x="122" y="1"/>
                  </a:moveTo>
                  <a:cubicBezTo>
                    <a:pt x="58" y="1"/>
                    <a:pt x="5" y="55"/>
                    <a:pt x="5" y="119"/>
                  </a:cubicBezTo>
                  <a:lnTo>
                    <a:pt x="1" y="2427"/>
                  </a:lnTo>
                  <a:cubicBezTo>
                    <a:pt x="1" y="2459"/>
                    <a:pt x="13" y="2489"/>
                    <a:pt x="36" y="2511"/>
                  </a:cubicBezTo>
                  <a:cubicBezTo>
                    <a:pt x="58" y="2533"/>
                    <a:pt x="88" y="2547"/>
                    <a:pt x="119" y="2547"/>
                  </a:cubicBezTo>
                  <a:lnTo>
                    <a:pt x="23880" y="2558"/>
                  </a:lnTo>
                  <a:cubicBezTo>
                    <a:pt x="23945" y="2558"/>
                    <a:pt x="23999" y="2505"/>
                    <a:pt x="23999" y="2440"/>
                  </a:cubicBezTo>
                  <a:lnTo>
                    <a:pt x="24002" y="133"/>
                  </a:lnTo>
                  <a:cubicBezTo>
                    <a:pt x="24002" y="99"/>
                    <a:pt x="23989" y="69"/>
                    <a:pt x="23968" y="48"/>
                  </a:cubicBezTo>
                  <a:cubicBezTo>
                    <a:pt x="23945" y="26"/>
                    <a:pt x="23916" y="13"/>
                    <a:pt x="23885" y="13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1"/>
            <p:cNvSpPr/>
            <p:nvPr/>
          </p:nvSpPr>
          <p:spPr>
            <a:xfrm>
              <a:off x="1359260" y="3511921"/>
              <a:ext cx="39194" cy="38115"/>
            </a:xfrm>
            <a:custGeom>
              <a:rect b="b" l="l" r="r" t="t"/>
              <a:pathLst>
                <a:path extrusionOk="0" h="813" w="836">
                  <a:moveTo>
                    <a:pt x="131" y="1"/>
                  </a:moveTo>
                  <a:cubicBezTo>
                    <a:pt x="100" y="1"/>
                    <a:pt x="70" y="12"/>
                    <a:pt x="47" y="36"/>
                  </a:cubicBezTo>
                  <a:cubicBezTo>
                    <a:pt x="0" y="82"/>
                    <a:pt x="0" y="156"/>
                    <a:pt x="47" y="203"/>
                  </a:cubicBezTo>
                  <a:lnTo>
                    <a:pt x="622" y="778"/>
                  </a:lnTo>
                  <a:cubicBezTo>
                    <a:pt x="644" y="800"/>
                    <a:pt x="675" y="813"/>
                    <a:pt x="705" y="813"/>
                  </a:cubicBezTo>
                  <a:cubicBezTo>
                    <a:pt x="734" y="813"/>
                    <a:pt x="764" y="800"/>
                    <a:pt x="789" y="778"/>
                  </a:cubicBezTo>
                  <a:cubicBezTo>
                    <a:pt x="836" y="731"/>
                    <a:pt x="836" y="657"/>
                    <a:pt x="789" y="610"/>
                  </a:cubicBezTo>
                  <a:lnTo>
                    <a:pt x="214" y="36"/>
                  </a:lnTo>
                  <a:cubicBezTo>
                    <a:pt x="191" y="12"/>
                    <a:pt x="16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1"/>
            <p:cNvSpPr/>
            <p:nvPr/>
          </p:nvSpPr>
          <p:spPr>
            <a:xfrm>
              <a:off x="1359213" y="3511921"/>
              <a:ext cx="39194" cy="38115"/>
            </a:xfrm>
            <a:custGeom>
              <a:rect b="b" l="l" r="r" t="t"/>
              <a:pathLst>
                <a:path extrusionOk="0" h="813" w="836">
                  <a:moveTo>
                    <a:pt x="705" y="1"/>
                  </a:moveTo>
                  <a:cubicBezTo>
                    <a:pt x="675" y="1"/>
                    <a:pt x="644" y="12"/>
                    <a:pt x="621" y="36"/>
                  </a:cubicBezTo>
                  <a:lnTo>
                    <a:pt x="47" y="610"/>
                  </a:lnTo>
                  <a:cubicBezTo>
                    <a:pt x="0" y="657"/>
                    <a:pt x="0" y="731"/>
                    <a:pt x="47" y="778"/>
                  </a:cubicBezTo>
                  <a:cubicBezTo>
                    <a:pt x="69" y="800"/>
                    <a:pt x="100" y="813"/>
                    <a:pt x="130" y="813"/>
                  </a:cubicBezTo>
                  <a:cubicBezTo>
                    <a:pt x="161" y="813"/>
                    <a:pt x="190" y="800"/>
                    <a:pt x="214" y="778"/>
                  </a:cubicBezTo>
                  <a:lnTo>
                    <a:pt x="789" y="203"/>
                  </a:lnTo>
                  <a:cubicBezTo>
                    <a:pt x="836" y="156"/>
                    <a:pt x="836" y="82"/>
                    <a:pt x="789" y="36"/>
                  </a:cubicBezTo>
                  <a:cubicBezTo>
                    <a:pt x="766" y="12"/>
                    <a:pt x="735" y="1"/>
                    <a:pt x="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1"/>
            <p:cNvSpPr/>
            <p:nvPr/>
          </p:nvSpPr>
          <p:spPr>
            <a:xfrm>
              <a:off x="1315754" y="3511968"/>
              <a:ext cx="38772" cy="38819"/>
            </a:xfrm>
            <a:custGeom>
              <a:rect b="b" l="l" r="r" t="t"/>
              <a:pathLst>
                <a:path extrusionOk="0" h="828" w="827">
                  <a:moveTo>
                    <a:pt x="591" y="237"/>
                  </a:moveTo>
                  <a:lnTo>
                    <a:pt x="591" y="591"/>
                  </a:lnTo>
                  <a:lnTo>
                    <a:pt x="237" y="591"/>
                  </a:lnTo>
                  <a:lnTo>
                    <a:pt x="237" y="237"/>
                  </a:lnTo>
                  <a:close/>
                  <a:moveTo>
                    <a:pt x="119" y="0"/>
                  </a:moveTo>
                  <a:cubicBezTo>
                    <a:pt x="53" y="0"/>
                    <a:pt x="1" y="54"/>
                    <a:pt x="1" y="119"/>
                  </a:cubicBezTo>
                  <a:lnTo>
                    <a:pt x="1" y="709"/>
                  </a:lnTo>
                  <a:cubicBezTo>
                    <a:pt x="1" y="773"/>
                    <a:pt x="53" y="827"/>
                    <a:pt x="119" y="827"/>
                  </a:cubicBezTo>
                  <a:lnTo>
                    <a:pt x="709" y="827"/>
                  </a:lnTo>
                  <a:cubicBezTo>
                    <a:pt x="774" y="827"/>
                    <a:pt x="827" y="773"/>
                    <a:pt x="827" y="709"/>
                  </a:cubicBezTo>
                  <a:lnTo>
                    <a:pt x="827" y="119"/>
                  </a:lnTo>
                  <a:cubicBezTo>
                    <a:pt x="827" y="54"/>
                    <a:pt x="774" y="0"/>
                    <a:pt x="709" y="0"/>
                  </a:cubicBezTo>
                  <a:close/>
                </a:path>
              </a:pathLst>
            </a:custGeom>
            <a:solidFill>
              <a:srgbClr val="F9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1"/>
            <p:cNvSpPr/>
            <p:nvPr/>
          </p:nvSpPr>
          <p:spPr>
            <a:xfrm>
              <a:off x="1269670" y="3538925"/>
              <a:ext cx="42616" cy="11111"/>
            </a:xfrm>
            <a:custGeom>
              <a:rect b="b" l="l" r="r" t="t"/>
              <a:pathLst>
                <a:path extrusionOk="0" h="237" w="909">
                  <a:moveTo>
                    <a:pt x="118" y="0"/>
                  </a:moveTo>
                  <a:cubicBezTo>
                    <a:pt x="54" y="0"/>
                    <a:pt x="1" y="53"/>
                    <a:pt x="1" y="119"/>
                  </a:cubicBezTo>
                  <a:cubicBezTo>
                    <a:pt x="1" y="183"/>
                    <a:pt x="54" y="237"/>
                    <a:pt x="118" y="237"/>
                  </a:cubicBezTo>
                  <a:lnTo>
                    <a:pt x="790" y="237"/>
                  </a:lnTo>
                  <a:cubicBezTo>
                    <a:pt x="855" y="237"/>
                    <a:pt x="909" y="183"/>
                    <a:pt x="909" y="119"/>
                  </a:cubicBezTo>
                  <a:cubicBezTo>
                    <a:pt x="909" y="53"/>
                    <a:pt x="855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1"/>
            <p:cNvSpPr/>
            <p:nvPr/>
          </p:nvSpPr>
          <p:spPr>
            <a:xfrm>
              <a:off x="627488" y="3716792"/>
              <a:ext cx="406049" cy="369247"/>
            </a:xfrm>
            <a:custGeom>
              <a:rect b="b" l="l" r="r" t="t"/>
              <a:pathLst>
                <a:path extrusionOk="0" h="7876" w="8661">
                  <a:moveTo>
                    <a:pt x="4028" y="0"/>
                  </a:moveTo>
                  <a:cubicBezTo>
                    <a:pt x="3454" y="0"/>
                    <a:pt x="2934" y="305"/>
                    <a:pt x="2644" y="779"/>
                  </a:cubicBezTo>
                  <a:cubicBezTo>
                    <a:pt x="2584" y="772"/>
                    <a:pt x="2525" y="769"/>
                    <a:pt x="2465" y="769"/>
                  </a:cubicBezTo>
                  <a:cubicBezTo>
                    <a:pt x="1855" y="769"/>
                    <a:pt x="1269" y="1108"/>
                    <a:pt x="982" y="1692"/>
                  </a:cubicBezTo>
                  <a:cubicBezTo>
                    <a:pt x="804" y="2057"/>
                    <a:pt x="773" y="2454"/>
                    <a:pt x="863" y="2818"/>
                  </a:cubicBezTo>
                  <a:cubicBezTo>
                    <a:pt x="662" y="2966"/>
                    <a:pt x="493" y="3164"/>
                    <a:pt x="375" y="3403"/>
                  </a:cubicBezTo>
                  <a:cubicBezTo>
                    <a:pt x="1" y="4166"/>
                    <a:pt x="288" y="5079"/>
                    <a:pt x="1014" y="5498"/>
                  </a:cubicBezTo>
                  <a:cubicBezTo>
                    <a:pt x="1368" y="6838"/>
                    <a:pt x="2572" y="7843"/>
                    <a:pt x="4029" y="7875"/>
                  </a:cubicBezTo>
                  <a:cubicBezTo>
                    <a:pt x="4053" y="7876"/>
                    <a:pt x="4077" y="7876"/>
                    <a:pt x="4101" y="7876"/>
                  </a:cubicBezTo>
                  <a:cubicBezTo>
                    <a:pt x="5657" y="7876"/>
                    <a:pt x="6959" y="6757"/>
                    <a:pt x="7236" y="5267"/>
                  </a:cubicBezTo>
                  <a:cubicBezTo>
                    <a:pt x="7910" y="5147"/>
                    <a:pt x="8460" y="4607"/>
                    <a:pt x="8559" y="3894"/>
                  </a:cubicBezTo>
                  <a:cubicBezTo>
                    <a:pt x="8660" y="3169"/>
                    <a:pt x="8264" y="2489"/>
                    <a:pt x="7633" y="2195"/>
                  </a:cubicBezTo>
                  <a:cubicBezTo>
                    <a:pt x="7659" y="2112"/>
                    <a:pt x="7680" y="2028"/>
                    <a:pt x="7691" y="1940"/>
                  </a:cubicBezTo>
                  <a:cubicBezTo>
                    <a:pt x="7814" y="1052"/>
                    <a:pt x="7194" y="232"/>
                    <a:pt x="6307" y="108"/>
                  </a:cubicBezTo>
                  <a:cubicBezTo>
                    <a:pt x="6231" y="98"/>
                    <a:pt x="6156" y="93"/>
                    <a:pt x="6082" y="93"/>
                  </a:cubicBezTo>
                  <a:cubicBezTo>
                    <a:pt x="5724" y="93"/>
                    <a:pt x="5387" y="212"/>
                    <a:pt x="5113" y="414"/>
                  </a:cubicBezTo>
                  <a:cubicBezTo>
                    <a:pt x="4881" y="206"/>
                    <a:pt x="4587" y="62"/>
                    <a:pt x="4253" y="16"/>
                  </a:cubicBezTo>
                  <a:cubicBezTo>
                    <a:pt x="4177" y="6"/>
                    <a:pt x="4102" y="0"/>
                    <a:pt x="4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1"/>
            <p:cNvSpPr/>
            <p:nvPr/>
          </p:nvSpPr>
          <p:spPr>
            <a:xfrm>
              <a:off x="634614" y="3817868"/>
              <a:ext cx="345712" cy="460246"/>
            </a:xfrm>
            <a:custGeom>
              <a:rect b="b" l="l" r="r" t="t"/>
              <a:pathLst>
                <a:path extrusionOk="0" h="9817" w="7374">
                  <a:moveTo>
                    <a:pt x="3943" y="1"/>
                  </a:moveTo>
                  <a:lnTo>
                    <a:pt x="3943" y="1"/>
                  </a:lnTo>
                  <a:cubicBezTo>
                    <a:pt x="3996" y="327"/>
                    <a:pt x="3953" y="671"/>
                    <a:pt x="3797" y="989"/>
                  </a:cubicBezTo>
                  <a:cubicBezTo>
                    <a:pt x="3508" y="1576"/>
                    <a:pt x="2922" y="1913"/>
                    <a:pt x="2310" y="1913"/>
                  </a:cubicBezTo>
                  <a:cubicBezTo>
                    <a:pt x="2301" y="1913"/>
                    <a:pt x="2292" y="1913"/>
                    <a:pt x="2283" y="1913"/>
                  </a:cubicBezTo>
                  <a:lnTo>
                    <a:pt x="2256" y="2258"/>
                  </a:lnTo>
                  <a:cubicBezTo>
                    <a:pt x="2246" y="2372"/>
                    <a:pt x="2222" y="2478"/>
                    <a:pt x="2191" y="2577"/>
                  </a:cubicBezTo>
                  <a:cubicBezTo>
                    <a:pt x="1951" y="2323"/>
                    <a:pt x="1644" y="2170"/>
                    <a:pt x="1311" y="2170"/>
                  </a:cubicBezTo>
                  <a:cubicBezTo>
                    <a:pt x="1308" y="2170"/>
                    <a:pt x="1306" y="2170"/>
                    <a:pt x="1304" y="2170"/>
                  </a:cubicBezTo>
                  <a:cubicBezTo>
                    <a:pt x="1257" y="2170"/>
                    <a:pt x="1211" y="2173"/>
                    <a:pt x="1164" y="2180"/>
                  </a:cubicBezTo>
                  <a:cubicBezTo>
                    <a:pt x="1147" y="2182"/>
                    <a:pt x="1130" y="2185"/>
                    <a:pt x="1112" y="2189"/>
                  </a:cubicBezTo>
                  <a:cubicBezTo>
                    <a:pt x="1086" y="2194"/>
                    <a:pt x="1060" y="2199"/>
                    <a:pt x="1036" y="2206"/>
                  </a:cubicBezTo>
                  <a:cubicBezTo>
                    <a:pt x="1011" y="2212"/>
                    <a:pt x="986" y="2219"/>
                    <a:pt x="964" y="2227"/>
                  </a:cubicBezTo>
                  <a:cubicBezTo>
                    <a:pt x="873" y="2256"/>
                    <a:pt x="788" y="2295"/>
                    <a:pt x="706" y="2344"/>
                  </a:cubicBezTo>
                  <a:lnTo>
                    <a:pt x="705" y="2339"/>
                  </a:lnTo>
                  <a:cubicBezTo>
                    <a:pt x="286" y="2576"/>
                    <a:pt x="0" y="3021"/>
                    <a:pt x="2" y="3536"/>
                  </a:cubicBezTo>
                  <a:cubicBezTo>
                    <a:pt x="4" y="4294"/>
                    <a:pt x="618" y="4907"/>
                    <a:pt x="1377" y="4907"/>
                  </a:cubicBezTo>
                  <a:cubicBezTo>
                    <a:pt x="1377" y="4907"/>
                    <a:pt x="1378" y="4907"/>
                    <a:pt x="1379" y="4907"/>
                  </a:cubicBezTo>
                  <a:lnTo>
                    <a:pt x="1387" y="4907"/>
                  </a:lnTo>
                  <a:lnTo>
                    <a:pt x="1364" y="9799"/>
                  </a:lnTo>
                  <a:lnTo>
                    <a:pt x="5073" y="9816"/>
                  </a:lnTo>
                  <a:lnTo>
                    <a:pt x="5086" y="7043"/>
                  </a:lnTo>
                  <a:cubicBezTo>
                    <a:pt x="5089" y="7042"/>
                    <a:pt x="5092" y="7042"/>
                    <a:pt x="5095" y="7040"/>
                  </a:cubicBezTo>
                  <a:cubicBezTo>
                    <a:pt x="6222" y="6701"/>
                    <a:pt x="7089" y="5678"/>
                    <a:pt x="7198" y="4398"/>
                  </a:cubicBezTo>
                  <a:lnTo>
                    <a:pt x="7325" y="2894"/>
                  </a:lnTo>
                  <a:cubicBezTo>
                    <a:pt x="7374" y="2280"/>
                    <a:pt x="7243" y="1693"/>
                    <a:pt x="6974" y="1190"/>
                  </a:cubicBezTo>
                  <a:cubicBezTo>
                    <a:pt x="6747" y="763"/>
                    <a:pt x="6614" y="539"/>
                    <a:pt x="6599" y="539"/>
                  </a:cubicBezTo>
                  <a:lnTo>
                    <a:pt x="6599" y="539"/>
                  </a:lnTo>
                  <a:cubicBezTo>
                    <a:pt x="6584" y="539"/>
                    <a:pt x="6683" y="758"/>
                    <a:pt x="6917" y="1214"/>
                  </a:cubicBezTo>
                  <a:cubicBezTo>
                    <a:pt x="6637" y="1333"/>
                    <a:pt x="6333" y="1395"/>
                    <a:pt x="6026" y="1395"/>
                  </a:cubicBezTo>
                  <a:cubicBezTo>
                    <a:pt x="5693" y="1395"/>
                    <a:pt x="5354" y="1321"/>
                    <a:pt x="5034" y="1164"/>
                  </a:cubicBezTo>
                  <a:cubicBezTo>
                    <a:pt x="4519" y="913"/>
                    <a:pt x="4146" y="490"/>
                    <a:pt x="3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1"/>
            <p:cNvSpPr/>
            <p:nvPr/>
          </p:nvSpPr>
          <p:spPr>
            <a:xfrm>
              <a:off x="629082" y="3812196"/>
              <a:ext cx="356682" cy="471497"/>
            </a:xfrm>
            <a:custGeom>
              <a:rect b="b" l="l" r="r" t="t"/>
              <a:pathLst>
                <a:path extrusionOk="0" h="10057" w="7608">
                  <a:moveTo>
                    <a:pt x="4189" y="601"/>
                  </a:moveTo>
                  <a:cubicBezTo>
                    <a:pt x="4420" y="938"/>
                    <a:pt x="4734" y="1212"/>
                    <a:pt x="5102" y="1392"/>
                  </a:cubicBezTo>
                  <a:cubicBezTo>
                    <a:pt x="5431" y="1553"/>
                    <a:pt x="5789" y="1634"/>
                    <a:pt x="6148" y="1634"/>
                  </a:cubicBezTo>
                  <a:cubicBezTo>
                    <a:pt x="6450" y="1634"/>
                    <a:pt x="6753" y="1577"/>
                    <a:pt x="7040" y="1462"/>
                  </a:cubicBezTo>
                  <a:cubicBezTo>
                    <a:pt x="7271" y="1939"/>
                    <a:pt x="7370" y="2471"/>
                    <a:pt x="7325" y="3008"/>
                  </a:cubicBezTo>
                  <a:lnTo>
                    <a:pt x="7197" y="4512"/>
                  </a:lnTo>
                  <a:cubicBezTo>
                    <a:pt x="7098" y="5696"/>
                    <a:pt x="6286" y="6716"/>
                    <a:pt x="5168" y="7053"/>
                  </a:cubicBezTo>
                  <a:cubicBezTo>
                    <a:pt x="5120" y="7069"/>
                    <a:pt x="5085" y="7114"/>
                    <a:pt x="5085" y="7165"/>
                  </a:cubicBezTo>
                  <a:lnTo>
                    <a:pt x="5073" y="9821"/>
                  </a:lnTo>
                  <a:lnTo>
                    <a:pt x="1600" y="9805"/>
                  </a:lnTo>
                  <a:lnTo>
                    <a:pt x="1623" y="5032"/>
                  </a:lnTo>
                  <a:cubicBezTo>
                    <a:pt x="1623" y="5000"/>
                    <a:pt x="1607" y="4969"/>
                    <a:pt x="1584" y="4948"/>
                  </a:cubicBezTo>
                  <a:cubicBezTo>
                    <a:pt x="1562" y="4926"/>
                    <a:pt x="1527" y="4912"/>
                    <a:pt x="1496" y="4912"/>
                  </a:cubicBezTo>
                  <a:lnTo>
                    <a:pt x="1494" y="4912"/>
                  </a:lnTo>
                  <a:cubicBezTo>
                    <a:pt x="1158" y="4912"/>
                    <a:pt x="845" y="4783"/>
                    <a:pt x="607" y="4547"/>
                  </a:cubicBezTo>
                  <a:cubicBezTo>
                    <a:pt x="370" y="4310"/>
                    <a:pt x="239" y="3995"/>
                    <a:pt x="238" y="3660"/>
                  </a:cubicBezTo>
                  <a:cubicBezTo>
                    <a:pt x="238" y="3220"/>
                    <a:pt x="472" y="2810"/>
                    <a:pt x="854" y="2583"/>
                  </a:cubicBezTo>
                  <a:cubicBezTo>
                    <a:pt x="865" y="2580"/>
                    <a:pt x="876" y="2575"/>
                    <a:pt x="886" y="2568"/>
                  </a:cubicBezTo>
                  <a:cubicBezTo>
                    <a:pt x="956" y="2525"/>
                    <a:pt x="1034" y="2489"/>
                    <a:pt x="1117" y="2462"/>
                  </a:cubicBezTo>
                  <a:cubicBezTo>
                    <a:pt x="1140" y="2454"/>
                    <a:pt x="1161" y="2448"/>
                    <a:pt x="1183" y="2442"/>
                  </a:cubicBezTo>
                  <a:cubicBezTo>
                    <a:pt x="1205" y="2437"/>
                    <a:pt x="1228" y="2432"/>
                    <a:pt x="1254" y="2427"/>
                  </a:cubicBezTo>
                  <a:lnTo>
                    <a:pt x="1297" y="2420"/>
                  </a:lnTo>
                  <a:cubicBezTo>
                    <a:pt x="1339" y="2414"/>
                    <a:pt x="1387" y="2411"/>
                    <a:pt x="1425" y="2410"/>
                  </a:cubicBezTo>
                  <a:cubicBezTo>
                    <a:pt x="1717" y="2410"/>
                    <a:pt x="1993" y="2539"/>
                    <a:pt x="2224" y="2781"/>
                  </a:cubicBezTo>
                  <a:cubicBezTo>
                    <a:pt x="2246" y="2805"/>
                    <a:pt x="2277" y="2818"/>
                    <a:pt x="2310" y="2818"/>
                  </a:cubicBezTo>
                  <a:cubicBezTo>
                    <a:pt x="2318" y="2818"/>
                    <a:pt x="2327" y="2817"/>
                    <a:pt x="2335" y="2815"/>
                  </a:cubicBezTo>
                  <a:cubicBezTo>
                    <a:pt x="2376" y="2806"/>
                    <a:pt x="2408" y="2776"/>
                    <a:pt x="2421" y="2736"/>
                  </a:cubicBezTo>
                  <a:cubicBezTo>
                    <a:pt x="2459" y="2622"/>
                    <a:pt x="2483" y="2506"/>
                    <a:pt x="2491" y="2390"/>
                  </a:cubicBezTo>
                  <a:lnTo>
                    <a:pt x="2511" y="2152"/>
                  </a:lnTo>
                  <a:cubicBezTo>
                    <a:pt x="3153" y="2122"/>
                    <a:pt x="3738" y="1743"/>
                    <a:pt x="4022" y="1164"/>
                  </a:cubicBezTo>
                  <a:cubicBezTo>
                    <a:pt x="4110" y="984"/>
                    <a:pt x="4166" y="795"/>
                    <a:pt x="4189" y="601"/>
                  </a:cubicBezTo>
                  <a:close/>
                  <a:moveTo>
                    <a:pt x="4060" y="0"/>
                  </a:moveTo>
                  <a:cubicBezTo>
                    <a:pt x="4049" y="0"/>
                    <a:pt x="4038" y="2"/>
                    <a:pt x="4027" y="5"/>
                  </a:cubicBezTo>
                  <a:cubicBezTo>
                    <a:pt x="3970" y="22"/>
                    <a:pt x="3933" y="77"/>
                    <a:pt x="3943" y="137"/>
                  </a:cubicBezTo>
                  <a:cubicBezTo>
                    <a:pt x="3995" y="453"/>
                    <a:pt x="3948" y="771"/>
                    <a:pt x="3808" y="1056"/>
                  </a:cubicBezTo>
                  <a:cubicBezTo>
                    <a:pt x="3553" y="1576"/>
                    <a:pt x="3028" y="1914"/>
                    <a:pt x="2441" y="1914"/>
                  </a:cubicBezTo>
                  <a:cubicBezTo>
                    <a:pt x="2428" y="1914"/>
                    <a:pt x="2415" y="1914"/>
                    <a:pt x="2402" y="1913"/>
                  </a:cubicBezTo>
                  <a:cubicBezTo>
                    <a:pt x="2400" y="1913"/>
                    <a:pt x="2399" y="1913"/>
                    <a:pt x="2398" y="1913"/>
                  </a:cubicBezTo>
                  <a:cubicBezTo>
                    <a:pt x="2335" y="1913"/>
                    <a:pt x="2287" y="1961"/>
                    <a:pt x="2282" y="2022"/>
                  </a:cubicBezTo>
                  <a:lnTo>
                    <a:pt x="2255" y="2368"/>
                  </a:lnTo>
                  <a:cubicBezTo>
                    <a:pt x="2252" y="2402"/>
                    <a:pt x="2249" y="2438"/>
                    <a:pt x="2242" y="2474"/>
                  </a:cubicBezTo>
                  <a:cubicBezTo>
                    <a:pt x="1998" y="2276"/>
                    <a:pt x="1715" y="2169"/>
                    <a:pt x="1425" y="2169"/>
                  </a:cubicBezTo>
                  <a:cubicBezTo>
                    <a:pt x="1416" y="2169"/>
                    <a:pt x="1407" y="2169"/>
                    <a:pt x="1398" y="2169"/>
                  </a:cubicBezTo>
                  <a:cubicBezTo>
                    <a:pt x="1352" y="2169"/>
                    <a:pt x="1309" y="2175"/>
                    <a:pt x="1264" y="2182"/>
                  </a:cubicBezTo>
                  <a:lnTo>
                    <a:pt x="1209" y="2190"/>
                  </a:lnTo>
                  <a:cubicBezTo>
                    <a:pt x="1181" y="2195"/>
                    <a:pt x="1152" y="2203"/>
                    <a:pt x="1124" y="2210"/>
                  </a:cubicBezTo>
                  <a:cubicBezTo>
                    <a:pt x="1098" y="2218"/>
                    <a:pt x="1071" y="2225"/>
                    <a:pt x="1043" y="2234"/>
                  </a:cubicBezTo>
                  <a:cubicBezTo>
                    <a:pt x="954" y="2265"/>
                    <a:pt x="870" y="2302"/>
                    <a:pt x="793" y="2346"/>
                  </a:cubicBezTo>
                  <a:cubicBezTo>
                    <a:pt x="784" y="2349"/>
                    <a:pt x="775" y="2353"/>
                    <a:pt x="766" y="2358"/>
                  </a:cubicBezTo>
                  <a:cubicBezTo>
                    <a:pt x="294" y="2624"/>
                    <a:pt x="0" y="3122"/>
                    <a:pt x="2" y="3658"/>
                  </a:cubicBezTo>
                  <a:cubicBezTo>
                    <a:pt x="2" y="4057"/>
                    <a:pt x="158" y="4431"/>
                    <a:pt x="440" y="4712"/>
                  </a:cubicBezTo>
                  <a:cubicBezTo>
                    <a:pt x="694" y="4966"/>
                    <a:pt x="1026" y="5117"/>
                    <a:pt x="1386" y="5143"/>
                  </a:cubicBezTo>
                  <a:lnTo>
                    <a:pt x="1363" y="9921"/>
                  </a:lnTo>
                  <a:cubicBezTo>
                    <a:pt x="1363" y="9986"/>
                    <a:pt x="1416" y="10039"/>
                    <a:pt x="1481" y="10039"/>
                  </a:cubicBezTo>
                  <a:lnTo>
                    <a:pt x="5189" y="10057"/>
                  </a:lnTo>
                  <a:cubicBezTo>
                    <a:pt x="5220" y="10057"/>
                    <a:pt x="5250" y="10045"/>
                    <a:pt x="5269" y="10019"/>
                  </a:cubicBezTo>
                  <a:cubicBezTo>
                    <a:pt x="5291" y="9998"/>
                    <a:pt x="5303" y="9967"/>
                    <a:pt x="5303" y="9936"/>
                  </a:cubicBezTo>
                  <a:lnTo>
                    <a:pt x="5317" y="7248"/>
                  </a:lnTo>
                  <a:cubicBezTo>
                    <a:pt x="6479" y="6864"/>
                    <a:pt x="7324" y="5780"/>
                    <a:pt x="7429" y="4527"/>
                  </a:cubicBezTo>
                  <a:lnTo>
                    <a:pt x="7555" y="3024"/>
                  </a:lnTo>
                  <a:cubicBezTo>
                    <a:pt x="7607" y="2405"/>
                    <a:pt x="7483" y="1793"/>
                    <a:pt x="7195" y="1252"/>
                  </a:cubicBezTo>
                  <a:cubicBezTo>
                    <a:pt x="6878" y="658"/>
                    <a:pt x="6799" y="528"/>
                    <a:pt x="6727" y="528"/>
                  </a:cubicBezTo>
                  <a:cubicBezTo>
                    <a:pt x="6706" y="528"/>
                    <a:pt x="6685" y="539"/>
                    <a:pt x="6660" y="553"/>
                  </a:cubicBezTo>
                  <a:cubicBezTo>
                    <a:pt x="6546" y="612"/>
                    <a:pt x="6548" y="643"/>
                    <a:pt x="6869" y="1269"/>
                  </a:cubicBezTo>
                  <a:cubicBezTo>
                    <a:pt x="6634" y="1352"/>
                    <a:pt x="6389" y="1394"/>
                    <a:pt x="6144" y="1394"/>
                  </a:cubicBezTo>
                  <a:cubicBezTo>
                    <a:pt x="5821" y="1394"/>
                    <a:pt x="5499" y="1322"/>
                    <a:pt x="5203" y="1176"/>
                  </a:cubicBezTo>
                  <a:cubicBezTo>
                    <a:pt x="4738" y="948"/>
                    <a:pt x="4369" y="557"/>
                    <a:pt x="4169" y="72"/>
                  </a:cubicBezTo>
                  <a:cubicBezTo>
                    <a:pt x="4150" y="28"/>
                    <a:pt x="410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1"/>
            <p:cNvSpPr/>
            <p:nvPr/>
          </p:nvSpPr>
          <p:spPr>
            <a:xfrm>
              <a:off x="762553" y="4128551"/>
              <a:ext cx="110924" cy="75246"/>
            </a:xfrm>
            <a:custGeom>
              <a:rect b="b" l="l" r="r" t="t"/>
              <a:pathLst>
                <a:path extrusionOk="0" h="1605" w="2366">
                  <a:moveTo>
                    <a:pt x="1" y="0"/>
                  </a:moveTo>
                  <a:lnTo>
                    <a:pt x="1" y="0"/>
                  </a:lnTo>
                  <a:cubicBezTo>
                    <a:pt x="557" y="1339"/>
                    <a:pt x="2360" y="1605"/>
                    <a:pt x="2360" y="1605"/>
                  </a:cubicBezTo>
                  <a:lnTo>
                    <a:pt x="2366" y="336"/>
                  </a:lnTo>
                  <a:lnTo>
                    <a:pt x="2366" y="336"/>
                  </a:lnTo>
                  <a:cubicBezTo>
                    <a:pt x="2100" y="416"/>
                    <a:pt x="1821" y="460"/>
                    <a:pt x="1534" y="460"/>
                  </a:cubicBezTo>
                  <a:cubicBezTo>
                    <a:pt x="1460" y="460"/>
                    <a:pt x="1384" y="457"/>
                    <a:pt x="1308" y="451"/>
                  </a:cubicBezTo>
                  <a:cubicBezTo>
                    <a:pt x="826" y="410"/>
                    <a:pt x="383" y="24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1"/>
            <p:cNvSpPr/>
            <p:nvPr/>
          </p:nvSpPr>
          <p:spPr>
            <a:xfrm>
              <a:off x="840376" y="3951996"/>
              <a:ext cx="21238" cy="19409"/>
            </a:xfrm>
            <a:custGeom>
              <a:rect b="b" l="l" r="r" t="t"/>
              <a:pathLst>
                <a:path extrusionOk="0" h="414" w="453">
                  <a:moveTo>
                    <a:pt x="226" y="0"/>
                  </a:moveTo>
                  <a:cubicBezTo>
                    <a:pt x="131" y="0"/>
                    <a:pt x="46" y="66"/>
                    <a:pt x="25" y="162"/>
                  </a:cubicBezTo>
                  <a:cubicBezTo>
                    <a:pt x="0" y="274"/>
                    <a:pt x="70" y="384"/>
                    <a:pt x="182" y="409"/>
                  </a:cubicBezTo>
                  <a:cubicBezTo>
                    <a:pt x="197" y="412"/>
                    <a:pt x="211" y="414"/>
                    <a:pt x="226" y="414"/>
                  </a:cubicBezTo>
                  <a:cubicBezTo>
                    <a:pt x="321" y="414"/>
                    <a:pt x="407" y="348"/>
                    <a:pt x="428" y="251"/>
                  </a:cubicBezTo>
                  <a:cubicBezTo>
                    <a:pt x="453" y="140"/>
                    <a:pt x="383" y="30"/>
                    <a:pt x="271" y="5"/>
                  </a:cubicBezTo>
                  <a:cubicBezTo>
                    <a:pt x="256" y="2"/>
                    <a:pt x="241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1"/>
            <p:cNvSpPr/>
            <p:nvPr/>
          </p:nvSpPr>
          <p:spPr>
            <a:xfrm>
              <a:off x="932123" y="3963857"/>
              <a:ext cx="18800" cy="17206"/>
            </a:xfrm>
            <a:custGeom>
              <a:rect b="b" l="l" r="r" t="t"/>
              <a:pathLst>
                <a:path extrusionOk="0" h="367" w="401">
                  <a:moveTo>
                    <a:pt x="201" y="0"/>
                  </a:moveTo>
                  <a:cubicBezTo>
                    <a:pt x="117" y="0"/>
                    <a:pt x="40" y="59"/>
                    <a:pt x="21" y="145"/>
                  </a:cubicBezTo>
                  <a:cubicBezTo>
                    <a:pt x="1" y="243"/>
                    <a:pt x="63" y="340"/>
                    <a:pt x="161" y="362"/>
                  </a:cubicBezTo>
                  <a:cubicBezTo>
                    <a:pt x="174" y="365"/>
                    <a:pt x="187" y="366"/>
                    <a:pt x="200" y="366"/>
                  </a:cubicBezTo>
                  <a:cubicBezTo>
                    <a:pt x="284" y="366"/>
                    <a:pt x="360" y="308"/>
                    <a:pt x="379" y="222"/>
                  </a:cubicBezTo>
                  <a:cubicBezTo>
                    <a:pt x="400" y="122"/>
                    <a:pt x="338" y="24"/>
                    <a:pt x="239" y="4"/>
                  </a:cubicBezTo>
                  <a:cubicBezTo>
                    <a:pt x="226" y="2"/>
                    <a:pt x="214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1"/>
            <p:cNvSpPr/>
            <p:nvPr/>
          </p:nvSpPr>
          <p:spPr>
            <a:xfrm>
              <a:off x="824109" y="3900989"/>
              <a:ext cx="53212" cy="21332"/>
            </a:xfrm>
            <a:custGeom>
              <a:rect b="b" l="l" r="r" t="t"/>
              <a:pathLst>
                <a:path extrusionOk="0" h="455" w="1135">
                  <a:moveTo>
                    <a:pt x="632" y="0"/>
                  </a:moveTo>
                  <a:cubicBezTo>
                    <a:pt x="603" y="0"/>
                    <a:pt x="574" y="2"/>
                    <a:pt x="543" y="5"/>
                  </a:cubicBezTo>
                  <a:cubicBezTo>
                    <a:pt x="300" y="31"/>
                    <a:pt x="126" y="150"/>
                    <a:pt x="66" y="249"/>
                  </a:cubicBezTo>
                  <a:cubicBezTo>
                    <a:pt x="1" y="351"/>
                    <a:pt x="35" y="425"/>
                    <a:pt x="100" y="445"/>
                  </a:cubicBezTo>
                  <a:cubicBezTo>
                    <a:pt x="124" y="452"/>
                    <a:pt x="149" y="455"/>
                    <a:pt x="176" y="455"/>
                  </a:cubicBezTo>
                  <a:cubicBezTo>
                    <a:pt x="227" y="455"/>
                    <a:pt x="283" y="445"/>
                    <a:pt x="337" y="437"/>
                  </a:cubicBezTo>
                  <a:cubicBezTo>
                    <a:pt x="420" y="423"/>
                    <a:pt x="504" y="411"/>
                    <a:pt x="578" y="403"/>
                  </a:cubicBezTo>
                  <a:cubicBezTo>
                    <a:pt x="652" y="395"/>
                    <a:pt x="736" y="391"/>
                    <a:pt x="821" y="387"/>
                  </a:cubicBezTo>
                  <a:cubicBezTo>
                    <a:pt x="904" y="381"/>
                    <a:pt x="991" y="379"/>
                    <a:pt x="1054" y="345"/>
                  </a:cubicBezTo>
                  <a:cubicBezTo>
                    <a:pt x="1115" y="311"/>
                    <a:pt x="1135" y="232"/>
                    <a:pt x="1054" y="145"/>
                  </a:cubicBezTo>
                  <a:cubicBezTo>
                    <a:pt x="986" y="71"/>
                    <a:pt x="831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1"/>
            <p:cNvSpPr/>
            <p:nvPr/>
          </p:nvSpPr>
          <p:spPr>
            <a:xfrm>
              <a:off x="929264" y="3905349"/>
              <a:ext cx="45523" cy="22691"/>
            </a:xfrm>
            <a:custGeom>
              <a:rect b="b" l="l" r="r" t="t"/>
              <a:pathLst>
                <a:path extrusionOk="0" h="484" w="971">
                  <a:moveTo>
                    <a:pt x="350" y="1"/>
                  </a:moveTo>
                  <a:cubicBezTo>
                    <a:pt x="232" y="1"/>
                    <a:pt x="138" y="31"/>
                    <a:pt x="85" y="71"/>
                  </a:cubicBezTo>
                  <a:cubicBezTo>
                    <a:pt x="0" y="135"/>
                    <a:pt x="6" y="207"/>
                    <a:pt x="54" y="246"/>
                  </a:cubicBezTo>
                  <a:cubicBezTo>
                    <a:pt x="103" y="286"/>
                    <a:pt x="179" y="301"/>
                    <a:pt x="251" y="318"/>
                  </a:cubicBezTo>
                  <a:cubicBezTo>
                    <a:pt x="324" y="335"/>
                    <a:pt x="398" y="353"/>
                    <a:pt x="460" y="371"/>
                  </a:cubicBezTo>
                  <a:cubicBezTo>
                    <a:pt x="523" y="389"/>
                    <a:pt x="595" y="413"/>
                    <a:pt x="665" y="439"/>
                  </a:cubicBezTo>
                  <a:cubicBezTo>
                    <a:pt x="727" y="459"/>
                    <a:pt x="790" y="484"/>
                    <a:pt x="847" y="484"/>
                  </a:cubicBezTo>
                  <a:cubicBezTo>
                    <a:pt x="855" y="484"/>
                    <a:pt x="863" y="483"/>
                    <a:pt x="870" y="482"/>
                  </a:cubicBezTo>
                  <a:cubicBezTo>
                    <a:pt x="931" y="475"/>
                    <a:pt x="971" y="416"/>
                    <a:pt x="931" y="318"/>
                  </a:cubicBezTo>
                  <a:cubicBezTo>
                    <a:pt x="893" y="222"/>
                    <a:pt x="761" y="91"/>
                    <a:pt x="553" y="30"/>
                  </a:cubicBezTo>
                  <a:cubicBezTo>
                    <a:pt x="481" y="9"/>
                    <a:pt x="412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1"/>
            <p:cNvSpPr/>
            <p:nvPr/>
          </p:nvSpPr>
          <p:spPr>
            <a:xfrm>
              <a:off x="878163" y="3929352"/>
              <a:ext cx="49883" cy="96344"/>
            </a:xfrm>
            <a:custGeom>
              <a:rect b="b" l="l" r="r" t="t"/>
              <a:pathLst>
                <a:path extrusionOk="0" h="2055" w="1064">
                  <a:moveTo>
                    <a:pt x="607" y="0"/>
                  </a:moveTo>
                  <a:cubicBezTo>
                    <a:pt x="598" y="0"/>
                    <a:pt x="588" y="1"/>
                    <a:pt x="579" y="4"/>
                  </a:cubicBezTo>
                  <a:cubicBezTo>
                    <a:pt x="514" y="19"/>
                    <a:pt x="475" y="83"/>
                    <a:pt x="490" y="146"/>
                  </a:cubicBezTo>
                  <a:lnTo>
                    <a:pt x="792" y="1420"/>
                  </a:lnTo>
                  <a:cubicBezTo>
                    <a:pt x="815" y="1519"/>
                    <a:pt x="792" y="1619"/>
                    <a:pt x="727" y="1698"/>
                  </a:cubicBezTo>
                  <a:cubicBezTo>
                    <a:pt x="667" y="1773"/>
                    <a:pt x="577" y="1818"/>
                    <a:pt x="487" y="1818"/>
                  </a:cubicBezTo>
                  <a:cubicBezTo>
                    <a:pt x="480" y="1818"/>
                    <a:pt x="473" y="1818"/>
                    <a:pt x="467" y="1818"/>
                  </a:cubicBezTo>
                  <a:lnTo>
                    <a:pt x="125" y="1807"/>
                  </a:lnTo>
                  <a:cubicBezTo>
                    <a:pt x="71" y="1809"/>
                    <a:pt x="6" y="1857"/>
                    <a:pt x="4" y="1921"/>
                  </a:cubicBezTo>
                  <a:cubicBezTo>
                    <a:pt x="1" y="1988"/>
                    <a:pt x="53" y="2043"/>
                    <a:pt x="118" y="2044"/>
                  </a:cubicBezTo>
                  <a:lnTo>
                    <a:pt x="459" y="2054"/>
                  </a:lnTo>
                  <a:lnTo>
                    <a:pt x="476" y="2054"/>
                  </a:lnTo>
                  <a:cubicBezTo>
                    <a:pt x="644" y="2054"/>
                    <a:pt x="802" y="1980"/>
                    <a:pt x="913" y="1848"/>
                  </a:cubicBezTo>
                  <a:cubicBezTo>
                    <a:pt x="1023" y="1713"/>
                    <a:pt x="1063" y="1536"/>
                    <a:pt x="1023" y="1365"/>
                  </a:cubicBezTo>
                  <a:lnTo>
                    <a:pt x="721" y="92"/>
                  </a:lnTo>
                  <a:cubicBezTo>
                    <a:pt x="708" y="36"/>
                    <a:pt x="660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1"/>
            <p:cNvSpPr/>
            <p:nvPr/>
          </p:nvSpPr>
          <p:spPr>
            <a:xfrm>
              <a:off x="808075" y="4018895"/>
              <a:ext cx="67136" cy="42335"/>
            </a:xfrm>
            <a:custGeom>
              <a:rect b="b" l="l" r="r" t="t"/>
              <a:pathLst>
                <a:path extrusionOk="0" h="903" w="1432">
                  <a:moveTo>
                    <a:pt x="386" y="1"/>
                  </a:moveTo>
                  <a:cubicBezTo>
                    <a:pt x="348" y="1"/>
                    <a:pt x="309" y="12"/>
                    <a:pt x="276" y="35"/>
                  </a:cubicBezTo>
                  <a:cubicBezTo>
                    <a:pt x="87" y="171"/>
                    <a:pt x="0" y="577"/>
                    <a:pt x="600" y="830"/>
                  </a:cubicBezTo>
                  <a:cubicBezTo>
                    <a:pt x="721" y="881"/>
                    <a:pt x="825" y="902"/>
                    <a:pt x="915" y="902"/>
                  </a:cubicBezTo>
                  <a:cubicBezTo>
                    <a:pt x="1193" y="902"/>
                    <a:pt x="1334" y="701"/>
                    <a:pt x="1395" y="559"/>
                  </a:cubicBezTo>
                  <a:cubicBezTo>
                    <a:pt x="1431" y="475"/>
                    <a:pt x="1379" y="368"/>
                    <a:pt x="1287" y="363"/>
                  </a:cubicBezTo>
                  <a:cubicBezTo>
                    <a:pt x="911" y="340"/>
                    <a:pt x="642" y="155"/>
                    <a:pt x="517" y="50"/>
                  </a:cubicBezTo>
                  <a:cubicBezTo>
                    <a:pt x="480" y="17"/>
                    <a:pt x="433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1"/>
            <p:cNvSpPr/>
            <p:nvPr/>
          </p:nvSpPr>
          <p:spPr>
            <a:xfrm>
              <a:off x="808075" y="4013316"/>
              <a:ext cx="72105" cy="53446"/>
            </a:xfrm>
            <a:custGeom>
              <a:rect b="b" l="l" r="r" t="t"/>
              <a:pathLst>
                <a:path extrusionOk="0" h="1140" w="1538">
                  <a:moveTo>
                    <a:pt x="385" y="237"/>
                  </a:moveTo>
                  <a:cubicBezTo>
                    <a:pt x="405" y="237"/>
                    <a:pt x="425" y="244"/>
                    <a:pt x="440" y="258"/>
                  </a:cubicBezTo>
                  <a:cubicBezTo>
                    <a:pt x="577" y="374"/>
                    <a:pt x="870" y="575"/>
                    <a:pt x="1280" y="601"/>
                  </a:cubicBezTo>
                  <a:cubicBezTo>
                    <a:pt x="1283" y="603"/>
                    <a:pt x="1292" y="618"/>
                    <a:pt x="1286" y="633"/>
                  </a:cubicBezTo>
                  <a:cubicBezTo>
                    <a:pt x="1228" y="768"/>
                    <a:pt x="1120" y="904"/>
                    <a:pt x="915" y="904"/>
                  </a:cubicBezTo>
                  <a:cubicBezTo>
                    <a:pt x="840" y="904"/>
                    <a:pt x="751" y="886"/>
                    <a:pt x="647" y="841"/>
                  </a:cubicBezTo>
                  <a:cubicBezTo>
                    <a:pt x="410" y="742"/>
                    <a:pt x="270" y="608"/>
                    <a:pt x="254" y="466"/>
                  </a:cubicBezTo>
                  <a:cubicBezTo>
                    <a:pt x="244" y="369"/>
                    <a:pt x="292" y="289"/>
                    <a:pt x="346" y="250"/>
                  </a:cubicBezTo>
                  <a:cubicBezTo>
                    <a:pt x="357" y="242"/>
                    <a:pt x="372" y="237"/>
                    <a:pt x="385" y="237"/>
                  </a:cubicBezTo>
                  <a:close/>
                  <a:moveTo>
                    <a:pt x="385" y="1"/>
                  </a:moveTo>
                  <a:cubicBezTo>
                    <a:pt x="322" y="1"/>
                    <a:pt x="260" y="20"/>
                    <a:pt x="207" y="58"/>
                  </a:cubicBezTo>
                  <a:cubicBezTo>
                    <a:pt x="74" y="154"/>
                    <a:pt x="0" y="325"/>
                    <a:pt x="20" y="492"/>
                  </a:cubicBezTo>
                  <a:cubicBezTo>
                    <a:pt x="35" y="625"/>
                    <a:pt x="125" y="877"/>
                    <a:pt x="554" y="1058"/>
                  </a:cubicBezTo>
                  <a:cubicBezTo>
                    <a:pt x="686" y="1114"/>
                    <a:pt x="806" y="1139"/>
                    <a:pt x="912" y="1139"/>
                  </a:cubicBezTo>
                  <a:cubicBezTo>
                    <a:pt x="1212" y="1139"/>
                    <a:pt x="1410" y="947"/>
                    <a:pt x="1504" y="724"/>
                  </a:cubicBezTo>
                  <a:cubicBezTo>
                    <a:pt x="1537" y="644"/>
                    <a:pt x="1531" y="554"/>
                    <a:pt x="1485" y="480"/>
                  </a:cubicBezTo>
                  <a:cubicBezTo>
                    <a:pt x="1443" y="411"/>
                    <a:pt x="1374" y="369"/>
                    <a:pt x="1295" y="364"/>
                  </a:cubicBezTo>
                  <a:cubicBezTo>
                    <a:pt x="954" y="342"/>
                    <a:pt x="708" y="175"/>
                    <a:pt x="593" y="78"/>
                  </a:cubicBezTo>
                  <a:cubicBezTo>
                    <a:pt x="532" y="27"/>
                    <a:pt x="458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1"/>
            <p:cNvSpPr/>
            <p:nvPr/>
          </p:nvSpPr>
          <p:spPr>
            <a:xfrm>
              <a:off x="676620" y="3960903"/>
              <a:ext cx="31786" cy="43038"/>
            </a:xfrm>
            <a:custGeom>
              <a:rect b="b" l="l" r="r" t="t"/>
              <a:pathLst>
                <a:path extrusionOk="0" h="918" w="678">
                  <a:moveTo>
                    <a:pt x="132" y="1"/>
                  </a:moveTo>
                  <a:cubicBezTo>
                    <a:pt x="100" y="1"/>
                    <a:pt x="68" y="13"/>
                    <a:pt x="45" y="37"/>
                  </a:cubicBezTo>
                  <a:cubicBezTo>
                    <a:pt x="0" y="85"/>
                    <a:pt x="2" y="159"/>
                    <a:pt x="49" y="204"/>
                  </a:cubicBezTo>
                  <a:lnTo>
                    <a:pt x="379" y="520"/>
                  </a:lnTo>
                  <a:lnTo>
                    <a:pt x="136" y="705"/>
                  </a:lnTo>
                  <a:cubicBezTo>
                    <a:pt x="84" y="745"/>
                    <a:pt x="75" y="819"/>
                    <a:pt x="114" y="871"/>
                  </a:cubicBezTo>
                  <a:cubicBezTo>
                    <a:pt x="137" y="903"/>
                    <a:pt x="172" y="917"/>
                    <a:pt x="208" y="917"/>
                  </a:cubicBezTo>
                  <a:cubicBezTo>
                    <a:pt x="232" y="917"/>
                    <a:pt x="257" y="910"/>
                    <a:pt x="278" y="890"/>
                  </a:cubicBezTo>
                  <a:lnTo>
                    <a:pt x="630" y="622"/>
                  </a:lnTo>
                  <a:cubicBezTo>
                    <a:pt x="659" y="602"/>
                    <a:pt x="676" y="570"/>
                    <a:pt x="677" y="536"/>
                  </a:cubicBezTo>
                  <a:cubicBezTo>
                    <a:pt x="678" y="500"/>
                    <a:pt x="665" y="468"/>
                    <a:pt x="640" y="443"/>
                  </a:cubicBezTo>
                  <a:lnTo>
                    <a:pt x="213" y="33"/>
                  </a:lnTo>
                  <a:cubicBezTo>
                    <a:pt x="190" y="11"/>
                    <a:pt x="161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1"/>
            <p:cNvSpPr/>
            <p:nvPr/>
          </p:nvSpPr>
          <p:spPr>
            <a:xfrm>
              <a:off x="367249" y="4199341"/>
              <a:ext cx="807973" cy="698502"/>
            </a:xfrm>
            <a:custGeom>
              <a:rect b="b" l="l" r="r" t="t"/>
              <a:pathLst>
                <a:path extrusionOk="0" h="14899" w="17234">
                  <a:moveTo>
                    <a:pt x="8734" y="0"/>
                  </a:moveTo>
                  <a:cubicBezTo>
                    <a:pt x="7767" y="0"/>
                    <a:pt x="6501" y="98"/>
                    <a:pt x="5308" y="218"/>
                  </a:cubicBezTo>
                  <a:cubicBezTo>
                    <a:pt x="3176" y="432"/>
                    <a:pt x="1476" y="2071"/>
                    <a:pt x="1194" y="4169"/>
                  </a:cubicBezTo>
                  <a:lnTo>
                    <a:pt x="198" y="14151"/>
                  </a:lnTo>
                  <a:cubicBezTo>
                    <a:pt x="177" y="14357"/>
                    <a:pt x="1" y="14899"/>
                    <a:pt x="216" y="14899"/>
                  </a:cubicBezTo>
                  <a:cubicBezTo>
                    <a:pt x="217" y="14899"/>
                    <a:pt x="217" y="14899"/>
                    <a:pt x="218" y="14899"/>
                  </a:cubicBezTo>
                  <a:lnTo>
                    <a:pt x="17233" y="14819"/>
                  </a:lnTo>
                  <a:cubicBezTo>
                    <a:pt x="17233" y="14819"/>
                    <a:pt x="14913" y="4003"/>
                    <a:pt x="14905" y="3789"/>
                  </a:cubicBezTo>
                  <a:cubicBezTo>
                    <a:pt x="14862" y="2607"/>
                    <a:pt x="14606" y="1401"/>
                    <a:pt x="13440" y="791"/>
                  </a:cubicBezTo>
                  <a:cubicBezTo>
                    <a:pt x="12190" y="137"/>
                    <a:pt x="10642" y="76"/>
                    <a:pt x="9254" y="12"/>
                  </a:cubicBezTo>
                  <a:cubicBezTo>
                    <a:pt x="9093" y="4"/>
                    <a:pt x="8919" y="0"/>
                    <a:pt x="8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1"/>
            <p:cNvSpPr/>
            <p:nvPr/>
          </p:nvSpPr>
          <p:spPr>
            <a:xfrm>
              <a:off x="365139" y="4193716"/>
              <a:ext cx="815849" cy="709707"/>
            </a:xfrm>
            <a:custGeom>
              <a:rect b="b" l="l" r="r" t="t"/>
              <a:pathLst>
                <a:path extrusionOk="0" h="15138" w="17402">
                  <a:moveTo>
                    <a:pt x="8777" y="236"/>
                  </a:moveTo>
                  <a:cubicBezTo>
                    <a:pt x="8965" y="236"/>
                    <a:pt x="9138" y="241"/>
                    <a:pt x="9296" y="247"/>
                  </a:cubicBezTo>
                  <a:lnTo>
                    <a:pt x="9386" y="251"/>
                  </a:lnTo>
                  <a:cubicBezTo>
                    <a:pt x="10719" y="314"/>
                    <a:pt x="12231" y="386"/>
                    <a:pt x="13431" y="1014"/>
                  </a:cubicBezTo>
                  <a:cubicBezTo>
                    <a:pt x="14601" y="1626"/>
                    <a:pt x="14794" y="2885"/>
                    <a:pt x="14832" y="3912"/>
                  </a:cubicBezTo>
                  <a:cubicBezTo>
                    <a:pt x="14840" y="4123"/>
                    <a:pt x="16785" y="13204"/>
                    <a:pt x="17132" y="14821"/>
                  </a:cubicBezTo>
                  <a:lnTo>
                    <a:pt x="277" y="14900"/>
                  </a:lnTo>
                  <a:cubicBezTo>
                    <a:pt x="254" y="14825"/>
                    <a:pt x="303" y="14589"/>
                    <a:pt x="324" y="14485"/>
                  </a:cubicBezTo>
                  <a:cubicBezTo>
                    <a:pt x="341" y="14405"/>
                    <a:pt x="355" y="14333"/>
                    <a:pt x="360" y="14280"/>
                  </a:cubicBezTo>
                  <a:lnTo>
                    <a:pt x="1357" y="4304"/>
                  </a:lnTo>
                  <a:cubicBezTo>
                    <a:pt x="1632" y="2246"/>
                    <a:pt x="3280" y="663"/>
                    <a:pt x="5365" y="453"/>
                  </a:cubicBezTo>
                  <a:cubicBezTo>
                    <a:pt x="6801" y="309"/>
                    <a:pt x="7943" y="236"/>
                    <a:pt x="8777" y="236"/>
                  </a:cubicBezTo>
                  <a:close/>
                  <a:moveTo>
                    <a:pt x="8778" y="1"/>
                  </a:moveTo>
                  <a:cubicBezTo>
                    <a:pt x="7936" y="1"/>
                    <a:pt x="6784" y="74"/>
                    <a:pt x="5342" y="219"/>
                  </a:cubicBezTo>
                  <a:cubicBezTo>
                    <a:pt x="3148" y="439"/>
                    <a:pt x="1412" y="2104"/>
                    <a:pt x="1121" y="4276"/>
                  </a:cubicBezTo>
                  <a:lnTo>
                    <a:pt x="125" y="14256"/>
                  </a:lnTo>
                  <a:cubicBezTo>
                    <a:pt x="120" y="14303"/>
                    <a:pt x="107" y="14368"/>
                    <a:pt x="93" y="14439"/>
                  </a:cubicBezTo>
                  <a:cubicBezTo>
                    <a:pt x="34" y="14729"/>
                    <a:pt x="0" y="14944"/>
                    <a:pt x="99" y="15063"/>
                  </a:cubicBezTo>
                  <a:cubicBezTo>
                    <a:pt x="139" y="15111"/>
                    <a:pt x="196" y="15137"/>
                    <a:pt x="262" y="15137"/>
                  </a:cubicBezTo>
                  <a:cubicBezTo>
                    <a:pt x="263" y="15137"/>
                    <a:pt x="263" y="15137"/>
                    <a:pt x="264" y="15136"/>
                  </a:cubicBezTo>
                  <a:lnTo>
                    <a:pt x="17279" y="15055"/>
                  </a:lnTo>
                  <a:cubicBezTo>
                    <a:pt x="17315" y="15055"/>
                    <a:pt x="17349" y="15038"/>
                    <a:pt x="17371" y="15012"/>
                  </a:cubicBezTo>
                  <a:cubicBezTo>
                    <a:pt x="17392" y="14983"/>
                    <a:pt x="17402" y="14947"/>
                    <a:pt x="17394" y="14913"/>
                  </a:cubicBezTo>
                  <a:cubicBezTo>
                    <a:pt x="16599" y="11210"/>
                    <a:pt x="15092" y="4144"/>
                    <a:pt x="15068" y="3903"/>
                  </a:cubicBezTo>
                  <a:cubicBezTo>
                    <a:pt x="15027" y="2812"/>
                    <a:pt x="14818" y="1474"/>
                    <a:pt x="13540" y="805"/>
                  </a:cubicBezTo>
                  <a:cubicBezTo>
                    <a:pt x="12293" y="153"/>
                    <a:pt x="10755" y="81"/>
                    <a:pt x="9396" y="16"/>
                  </a:cubicBezTo>
                  <a:lnTo>
                    <a:pt x="9306" y="12"/>
                  </a:lnTo>
                  <a:cubicBezTo>
                    <a:pt x="9146" y="5"/>
                    <a:pt x="8970" y="1"/>
                    <a:pt x="877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1"/>
            <p:cNvSpPr/>
            <p:nvPr/>
          </p:nvSpPr>
          <p:spPr>
            <a:xfrm>
              <a:off x="365139" y="4193716"/>
              <a:ext cx="815849" cy="709707"/>
            </a:xfrm>
            <a:custGeom>
              <a:rect b="b" l="l" r="r" t="t"/>
              <a:pathLst>
                <a:path extrusionOk="0" h="15138" w="17402">
                  <a:moveTo>
                    <a:pt x="8777" y="236"/>
                  </a:moveTo>
                  <a:cubicBezTo>
                    <a:pt x="8965" y="236"/>
                    <a:pt x="9138" y="241"/>
                    <a:pt x="9296" y="247"/>
                  </a:cubicBezTo>
                  <a:lnTo>
                    <a:pt x="9386" y="251"/>
                  </a:lnTo>
                  <a:cubicBezTo>
                    <a:pt x="10719" y="314"/>
                    <a:pt x="12231" y="386"/>
                    <a:pt x="13431" y="1014"/>
                  </a:cubicBezTo>
                  <a:cubicBezTo>
                    <a:pt x="14601" y="1626"/>
                    <a:pt x="14794" y="2885"/>
                    <a:pt x="14832" y="3912"/>
                  </a:cubicBezTo>
                  <a:cubicBezTo>
                    <a:pt x="14840" y="4123"/>
                    <a:pt x="16785" y="13204"/>
                    <a:pt x="17132" y="14821"/>
                  </a:cubicBezTo>
                  <a:lnTo>
                    <a:pt x="277" y="14900"/>
                  </a:lnTo>
                  <a:cubicBezTo>
                    <a:pt x="254" y="14825"/>
                    <a:pt x="303" y="14589"/>
                    <a:pt x="324" y="14485"/>
                  </a:cubicBezTo>
                  <a:cubicBezTo>
                    <a:pt x="341" y="14405"/>
                    <a:pt x="355" y="14333"/>
                    <a:pt x="360" y="14280"/>
                  </a:cubicBezTo>
                  <a:lnTo>
                    <a:pt x="1357" y="4304"/>
                  </a:lnTo>
                  <a:cubicBezTo>
                    <a:pt x="1632" y="2246"/>
                    <a:pt x="3280" y="663"/>
                    <a:pt x="5365" y="453"/>
                  </a:cubicBezTo>
                  <a:cubicBezTo>
                    <a:pt x="6801" y="309"/>
                    <a:pt x="7943" y="236"/>
                    <a:pt x="8777" y="236"/>
                  </a:cubicBezTo>
                  <a:close/>
                  <a:moveTo>
                    <a:pt x="8778" y="1"/>
                  </a:moveTo>
                  <a:cubicBezTo>
                    <a:pt x="7936" y="1"/>
                    <a:pt x="6784" y="74"/>
                    <a:pt x="5342" y="219"/>
                  </a:cubicBezTo>
                  <a:cubicBezTo>
                    <a:pt x="3148" y="439"/>
                    <a:pt x="1412" y="2104"/>
                    <a:pt x="1121" y="4276"/>
                  </a:cubicBezTo>
                  <a:lnTo>
                    <a:pt x="125" y="14256"/>
                  </a:lnTo>
                  <a:cubicBezTo>
                    <a:pt x="120" y="14303"/>
                    <a:pt x="107" y="14368"/>
                    <a:pt x="93" y="14439"/>
                  </a:cubicBezTo>
                  <a:cubicBezTo>
                    <a:pt x="34" y="14729"/>
                    <a:pt x="0" y="14944"/>
                    <a:pt x="99" y="15063"/>
                  </a:cubicBezTo>
                  <a:cubicBezTo>
                    <a:pt x="139" y="15111"/>
                    <a:pt x="196" y="15137"/>
                    <a:pt x="262" y="15137"/>
                  </a:cubicBezTo>
                  <a:cubicBezTo>
                    <a:pt x="263" y="15137"/>
                    <a:pt x="263" y="15137"/>
                    <a:pt x="264" y="15136"/>
                  </a:cubicBezTo>
                  <a:lnTo>
                    <a:pt x="17279" y="15055"/>
                  </a:lnTo>
                  <a:cubicBezTo>
                    <a:pt x="17315" y="15055"/>
                    <a:pt x="17349" y="15038"/>
                    <a:pt x="17371" y="15012"/>
                  </a:cubicBezTo>
                  <a:cubicBezTo>
                    <a:pt x="17392" y="14983"/>
                    <a:pt x="17402" y="14947"/>
                    <a:pt x="17394" y="14913"/>
                  </a:cubicBezTo>
                  <a:cubicBezTo>
                    <a:pt x="16599" y="11210"/>
                    <a:pt x="15092" y="4144"/>
                    <a:pt x="15068" y="3903"/>
                  </a:cubicBezTo>
                  <a:cubicBezTo>
                    <a:pt x="15027" y="2812"/>
                    <a:pt x="14818" y="1474"/>
                    <a:pt x="13540" y="805"/>
                  </a:cubicBezTo>
                  <a:cubicBezTo>
                    <a:pt x="12293" y="153"/>
                    <a:pt x="10755" y="81"/>
                    <a:pt x="9396" y="16"/>
                  </a:cubicBezTo>
                  <a:lnTo>
                    <a:pt x="9306" y="12"/>
                  </a:lnTo>
                  <a:cubicBezTo>
                    <a:pt x="9146" y="5"/>
                    <a:pt x="8970" y="1"/>
                    <a:pt x="8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1"/>
            <p:cNvSpPr/>
            <p:nvPr/>
          </p:nvSpPr>
          <p:spPr>
            <a:xfrm>
              <a:off x="923356" y="4540075"/>
              <a:ext cx="47" cy="4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1"/>
            <p:cNvSpPr/>
            <p:nvPr/>
          </p:nvSpPr>
          <p:spPr>
            <a:xfrm>
              <a:off x="1060860" y="4014301"/>
              <a:ext cx="227521" cy="357198"/>
            </a:xfrm>
            <a:custGeom>
              <a:rect b="b" l="l" r="r" t="t"/>
              <a:pathLst>
                <a:path extrusionOk="0" h="7619" w="4853">
                  <a:moveTo>
                    <a:pt x="258" y="0"/>
                  </a:moveTo>
                  <a:cubicBezTo>
                    <a:pt x="199" y="0"/>
                    <a:pt x="149" y="48"/>
                    <a:pt x="148" y="109"/>
                  </a:cubicBezTo>
                  <a:lnTo>
                    <a:pt x="3" y="7418"/>
                  </a:lnTo>
                  <a:cubicBezTo>
                    <a:pt x="1" y="7478"/>
                    <a:pt x="50" y="7529"/>
                    <a:pt x="112" y="7530"/>
                  </a:cubicBezTo>
                  <a:lnTo>
                    <a:pt x="4593" y="7619"/>
                  </a:lnTo>
                  <a:cubicBezTo>
                    <a:pt x="4594" y="7619"/>
                    <a:pt x="4595" y="7619"/>
                    <a:pt x="4597" y="7619"/>
                  </a:cubicBezTo>
                  <a:cubicBezTo>
                    <a:pt x="4656" y="7619"/>
                    <a:pt x="4705" y="7571"/>
                    <a:pt x="4706" y="7510"/>
                  </a:cubicBezTo>
                  <a:lnTo>
                    <a:pt x="4851" y="203"/>
                  </a:lnTo>
                  <a:cubicBezTo>
                    <a:pt x="4852" y="142"/>
                    <a:pt x="4804" y="92"/>
                    <a:pt x="4742" y="90"/>
                  </a:cubicBezTo>
                  <a:lnTo>
                    <a:pt x="260" y="1"/>
                  </a:lnTo>
                  <a:cubicBezTo>
                    <a:pt x="259" y="0"/>
                    <a:pt x="259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1"/>
            <p:cNvSpPr/>
            <p:nvPr/>
          </p:nvSpPr>
          <p:spPr>
            <a:xfrm>
              <a:off x="1055609" y="4009378"/>
              <a:ext cx="238069" cy="367043"/>
            </a:xfrm>
            <a:custGeom>
              <a:rect b="b" l="l" r="r" t="t"/>
              <a:pathLst>
                <a:path extrusionOk="0" h="7829" w="5078">
                  <a:moveTo>
                    <a:pt x="1021" y="236"/>
                  </a:moveTo>
                  <a:cubicBezTo>
                    <a:pt x="1031" y="236"/>
                    <a:pt x="1041" y="237"/>
                    <a:pt x="1052" y="237"/>
                  </a:cubicBezTo>
                  <a:lnTo>
                    <a:pt x="4172" y="300"/>
                  </a:lnTo>
                  <a:cubicBezTo>
                    <a:pt x="4543" y="307"/>
                    <a:pt x="4840" y="616"/>
                    <a:pt x="4832" y="987"/>
                  </a:cubicBezTo>
                  <a:lnTo>
                    <a:pt x="4714" y="6932"/>
                  </a:lnTo>
                  <a:cubicBezTo>
                    <a:pt x="4707" y="7299"/>
                    <a:pt x="4415" y="7592"/>
                    <a:pt x="4039" y="7592"/>
                  </a:cubicBezTo>
                  <a:cubicBezTo>
                    <a:pt x="4035" y="7592"/>
                    <a:pt x="4031" y="7592"/>
                    <a:pt x="4027" y="7592"/>
                  </a:cubicBezTo>
                  <a:lnTo>
                    <a:pt x="906" y="7530"/>
                  </a:lnTo>
                  <a:cubicBezTo>
                    <a:pt x="535" y="7524"/>
                    <a:pt x="239" y="7214"/>
                    <a:pt x="247" y="6843"/>
                  </a:cubicBezTo>
                  <a:lnTo>
                    <a:pt x="366" y="897"/>
                  </a:lnTo>
                  <a:cubicBezTo>
                    <a:pt x="369" y="718"/>
                    <a:pt x="443" y="550"/>
                    <a:pt x="572" y="425"/>
                  </a:cubicBezTo>
                  <a:cubicBezTo>
                    <a:pt x="695" y="308"/>
                    <a:pt x="854" y="236"/>
                    <a:pt x="1021" y="236"/>
                  </a:cubicBezTo>
                  <a:close/>
                  <a:moveTo>
                    <a:pt x="1056" y="1"/>
                  </a:moveTo>
                  <a:cubicBezTo>
                    <a:pt x="808" y="2"/>
                    <a:pt x="583" y="87"/>
                    <a:pt x="407" y="255"/>
                  </a:cubicBezTo>
                  <a:cubicBezTo>
                    <a:pt x="232" y="424"/>
                    <a:pt x="133" y="650"/>
                    <a:pt x="128" y="893"/>
                  </a:cubicBezTo>
                  <a:lnTo>
                    <a:pt x="11" y="6839"/>
                  </a:lnTo>
                  <a:cubicBezTo>
                    <a:pt x="0" y="7339"/>
                    <a:pt x="400" y="7756"/>
                    <a:pt x="901" y="7766"/>
                  </a:cubicBezTo>
                  <a:lnTo>
                    <a:pt x="4022" y="7829"/>
                  </a:lnTo>
                  <a:lnTo>
                    <a:pt x="4040" y="7829"/>
                  </a:lnTo>
                  <a:cubicBezTo>
                    <a:pt x="4534" y="7829"/>
                    <a:pt x="4940" y="7432"/>
                    <a:pt x="4949" y="6936"/>
                  </a:cubicBezTo>
                  <a:lnTo>
                    <a:pt x="5067" y="991"/>
                  </a:lnTo>
                  <a:cubicBezTo>
                    <a:pt x="5077" y="489"/>
                    <a:pt x="4678" y="73"/>
                    <a:pt x="4175" y="63"/>
                  </a:cubicBezTo>
                  <a:lnTo>
                    <a:pt x="1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1"/>
            <p:cNvSpPr/>
            <p:nvPr/>
          </p:nvSpPr>
          <p:spPr>
            <a:xfrm>
              <a:off x="1211865" y="4035866"/>
              <a:ext cx="58931" cy="28270"/>
            </a:xfrm>
            <a:custGeom>
              <a:rect b="b" l="l" r="r" t="t"/>
              <a:pathLst>
                <a:path extrusionOk="0" h="603" w="1257">
                  <a:moveTo>
                    <a:pt x="293" y="176"/>
                  </a:moveTo>
                  <a:cubicBezTo>
                    <a:pt x="296" y="176"/>
                    <a:pt x="299" y="176"/>
                    <a:pt x="302" y="177"/>
                  </a:cubicBezTo>
                  <a:lnTo>
                    <a:pt x="962" y="189"/>
                  </a:lnTo>
                  <a:cubicBezTo>
                    <a:pt x="1027" y="191"/>
                    <a:pt x="1079" y="244"/>
                    <a:pt x="1078" y="308"/>
                  </a:cubicBezTo>
                  <a:cubicBezTo>
                    <a:pt x="1076" y="374"/>
                    <a:pt x="1019" y="421"/>
                    <a:pt x="957" y="425"/>
                  </a:cubicBezTo>
                  <a:lnTo>
                    <a:pt x="297" y="411"/>
                  </a:lnTo>
                  <a:cubicBezTo>
                    <a:pt x="232" y="410"/>
                    <a:pt x="180" y="356"/>
                    <a:pt x="181" y="292"/>
                  </a:cubicBezTo>
                  <a:cubicBezTo>
                    <a:pt x="182" y="230"/>
                    <a:pt x="230" y="176"/>
                    <a:pt x="293" y="176"/>
                  </a:cubicBezTo>
                  <a:close/>
                  <a:moveTo>
                    <a:pt x="305" y="0"/>
                  </a:moveTo>
                  <a:cubicBezTo>
                    <a:pt x="227" y="0"/>
                    <a:pt x="151" y="27"/>
                    <a:pt x="94" y="82"/>
                  </a:cubicBezTo>
                  <a:cubicBezTo>
                    <a:pt x="37" y="136"/>
                    <a:pt x="5" y="209"/>
                    <a:pt x="4" y="288"/>
                  </a:cubicBezTo>
                  <a:cubicBezTo>
                    <a:pt x="1" y="451"/>
                    <a:pt x="131" y="587"/>
                    <a:pt x="292" y="589"/>
                  </a:cubicBezTo>
                  <a:lnTo>
                    <a:pt x="954" y="602"/>
                  </a:lnTo>
                  <a:lnTo>
                    <a:pt x="960" y="602"/>
                  </a:lnTo>
                  <a:cubicBezTo>
                    <a:pt x="1037" y="602"/>
                    <a:pt x="1109" y="572"/>
                    <a:pt x="1163" y="520"/>
                  </a:cubicBezTo>
                  <a:cubicBezTo>
                    <a:pt x="1220" y="467"/>
                    <a:pt x="1252" y="394"/>
                    <a:pt x="1254" y="314"/>
                  </a:cubicBezTo>
                  <a:cubicBezTo>
                    <a:pt x="1257" y="151"/>
                    <a:pt x="1127" y="16"/>
                    <a:pt x="965" y="13"/>
                  </a:cubicBez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1"/>
            <p:cNvSpPr/>
            <p:nvPr/>
          </p:nvSpPr>
          <p:spPr>
            <a:xfrm>
              <a:off x="972254" y="4327749"/>
              <a:ext cx="189968" cy="199110"/>
            </a:xfrm>
            <a:custGeom>
              <a:rect b="b" l="l" r="r" t="t"/>
              <a:pathLst>
                <a:path extrusionOk="0" h="4247" w="4052">
                  <a:moveTo>
                    <a:pt x="744" y="1"/>
                  </a:moveTo>
                  <a:cubicBezTo>
                    <a:pt x="625" y="1"/>
                    <a:pt x="522" y="31"/>
                    <a:pt x="441" y="94"/>
                  </a:cubicBezTo>
                  <a:cubicBezTo>
                    <a:pt x="1" y="437"/>
                    <a:pt x="354" y="1624"/>
                    <a:pt x="1229" y="2746"/>
                  </a:cubicBezTo>
                  <a:cubicBezTo>
                    <a:pt x="1943" y="3660"/>
                    <a:pt x="2784" y="4247"/>
                    <a:pt x="3308" y="4247"/>
                  </a:cubicBezTo>
                  <a:cubicBezTo>
                    <a:pt x="3427" y="4247"/>
                    <a:pt x="3530" y="4217"/>
                    <a:pt x="3611" y="4153"/>
                  </a:cubicBezTo>
                  <a:cubicBezTo>
                    <a:pt x="4051" y="3810"/>
                    <a:pt x="3698" y="2622"/>
                    <a:pt x="2822" y="1502"/>
                  </a:cubicBezTo>
                  <a:cubicBezTo>
                    <a:pt x="2109" y="588"/>
                    <a:pt x="1268" y="1"/>
                    <a:pt x="744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1"/>
            <p:cNvSpPr/>
            <p:nvPr/>
          </p:nvSpPr>
          <p:spPr>
            <a:xfrm>
              <a:off x="966065" y="4322170"/>
              <a:ext cx="193062" cy="210034"/>
            </a:xfrm>
            <a:custGeom>
              <a:rect b="b" l="l" r="r" t="t"/>
              <a:pathLst>
                <a:path extrusionOk="0" h="4480" w="4118">
                  <a:moveTo>
                    <a:pt x="878" y="236"/>
                  </a:moveTo>
                  <a:cubicBezTo>
                    <a:pt x="1052" y="236"/>
                    <a:pt x="1280" y="315"/>
                    <a:pt x="1540" y="469"/>
                  </a:cubicBezTo>
                  <a:cubicBezTo>
                    <a:pt x="1978" y="728"/>
                    <a:pt x="2447" y="1163"/>
                    <a:pt x="2861" y="1693"/>
                  </a:cubicBezTo>
                  <a:cubicBezTo>
                    <a:pt x="3276" y="2226"/>
                    <a:pt x="3583" y="2785"/>
                    <a:pt x="3729" y="3272"/>
                  </a:cubicBezTo>
                  <a:cubicBezTo>
                    <a:pt x="3862" y="3716"/>
                    <a:pt x="3839" y="4046"/>
                    <a:pt x="3671" y="4179"/>
                  </a:cubicBezTo>
                  <a:cubicBezTo>
                    <a:pt x="3613" y="4224"/>
                    <a:pt x="3536" y="4246"/>
                    <a:pt x="3444" y="4246"/>
                  </a:cubicBezTo>
                  <a:cubicBezTo>
                    <a:pt x="2999" y="4246"/>
                    <a:pt x="2193" y="3737"/>
                    <a:pt x="1455" y="2792"/>
                  </a:cubicBezTo>
                  <a:cubicBezTo>
                    <a:pt x="563" y="1651"/>
                    <a:pt x="312" y="566"/>
                    <a:pt x="646" y="306"/>
                  </a:cubicBezTo>
                  <a:cubicBezTo>
                    <a:pt x="706" y="259"/>
                    <a:pt x="784" y="236"/>
                    <a:pt x="878" y="236"/>
                  </a:cubicBezTo>
                  <a:close/>
                  <a:moveTo>
                    <a:pt x="876" y="1"/>
                  </a:moveTo>
                  <a:cubicBezTo>
                    <a:pt x="729" y="1"/>
                    <a:pt x="602" y="40"/>
                    <a:pt x="500" y="119"/>
                  </a:cubicBezTo>
                  <a:cubicBezTo>
                    <a:pt x="1" y="509"/>
                    <a:pt x="338" y="1746"/>
                    <a:pt x="1268" y="2937"/>
                  </a:cubicBezTo>
                  <a:cubicBezTo>
                    <a:pt x="2011" y="3888"/>
                    <a:pt x="2877" y="4480"/>
                    <a:pt x="3447" y="4480"/>
                  </a:cubicBezTo>
                  <a:cubicBezTo>
                    <a:pt x="3590" y="4480"/>
                    <a:pt x="3714" y="4443"/>
                    <a:pt x="3816" y="4365"/>
                  </a:cubicBezTo>
                  <a:cubicBezTo>
                    <a:pt x="4068" y="4166"/>
                    <a:pt x="4118" y="3753"/>
                    <a:pt x="3954" y="3203"/>
                  </a:cubicBezTo>
                  <a:cubicBezTo>
                    <a:pt x="3801" y="2689"/>
                    <a:pt x="3479" y="2101"/>
                    <a:pt x="3046" y="1547"/>
                  </a:cubicBezTo>
                  <a:cubicBezTo>
                    <a:pt x="2614" y="993"/>
                    <a:pt x="2121" y="539"/>
                    <a:pt x="1659" y="265"/>
                  </a:cubicBezTo>
                  <a:cubicBezTo>
                    <a:pt x="1363" y="89"/>
                    <a:pt x="1097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1"/>
            <p:cNvSpPr/>
            <p:nvPr/>
          </p:nvSpPr>
          <p:spPr>
            <a:xfrm>
              <a:off x="991663" y="4159070"/>
              <a:ext cx="251150" cy="384343"/>
            </a:xfrm>
            <a:custGeom>
              <a:rect b="b" l="l" r="r" t="t"/>
              <a:pathLst>
                <a:path extrusionOk="0" h="8198" w="5357">
                  <a:moveTo>
                    <a:pt x="1133" y="0"/>
                  </a:moveTo>
                  <a:cubicBezTo>
                    <a:pt x="827" y="0"/>
                    <a:pt x="550" y="224"/>
                    <a:pt x="503" y="546"/>
                  </a:cubicBezTo>
                  <a:lnTo>
                    <a:pt x="120" y="3971"/>
                  </a:lnTo>
                  <a:cubicBezTo>
                    <a:pt x="1" y="5038"/>
                    <a:pt x="335" y="6904"/>
                    <a:pt x="837" y="7806"/>
                  </a:cubicBezTo>
                  <a:lnTo>
                    <a:pt x="2509" y="8197"/>
                  </a:lnTo>
                  <a:cubicBezTo>
                    <a:pt x="2509" y="8197"/>
                    <a:pt x="3313" y="5845"/>
                    <a:pt x="3684" y="5749"/>
                  </a:cubicBezTo>
                  <a:cubicBezTo>
                    <a:pt x="3886" y="5697"/>
                    <a:pt x="4105" y="5537"/>
                    <a:pt x="4287" y="5436"/>
                  </a:cubicBezTo>
                  <a:cubicBezTo>
                    <a:pt x="4525" y="5303"/>
                    <a:pt x="4754" y="5157"/>
                    <a:pt x="4960" y="4979"/>
                  </a:cubicBezTo>
                  <a:cubicBezTo>
                    <a:pt x="5046" y="4906"/>
                    <a:pt x="5129" y="4825"/>
                    <a:pt x="5180" y="4725"/>
                  </a:cubicBezTo>
                  <a:cubicBezTo>
                    <a:pt x="5330" y="4445"/>
                    <a:pt x="5123" y="4116"/>
                    <a:pt x="4838" y="4116"/>
                  </a:cubicBezTo>
                  <a:cubicBezTo>
                    <a:pt x="4787" y="4116"/>
                    <a:pt x="4735" y="4126"/>
                    <a:pt x="4681" y="4148"/>
                  </a:cubicBezTo>
                  <a:lnTo>
                    <a:pt x="4147" y="4369"/>
                  </a:lnTo>
                  <a:cubicBezTo>
                    <a:pt x="4522" y="4176"/>
                    <a:pt x="4859" y="3987"/>
                    <a:pt x="5090" y="3853"/>
                  </a:cubicBezTo>
                  <a:cubicBezTo>
                    <a:pt x="5278" y="3743"/>
                    <a:pt x="5357" y="3513"/>
                    <a:pt x="5277" y="3310"/>
                  </a:cubicBezTo>
                  <a:cubicBezTo>
                    <a:pt x="5212" y="3150"/>
                    <a:pt x="5057" y="3053"/>
                    <a:pt x="4894" y="3053"/>
                  </a:cubicBezTo>
                  <a:cubicBezTo>
                    <a:pt x="4848" y="3053"/>
                    <a:pt x="4801" y="3060"/>
                    <a:pt x="4755" y="3077"/>
                  </a:cubicBezTo>
                  <a:lnTo>
                    <a:pt x="3566" y="3510"/>
                  </a:lnTo>
                  <a:cubicBezTo>
                    <a:pt x="4294" y="3200"/>
                    <a:pt x="4756" y="2932"/>
                    <a:pt x="5024" y="2753"/>
                  </a:cubicBezTo>
                  <a:cubicBezTo>
                    <a:pt x="5206" y="2631"/>
                    <a:pt x="5278" y="2397"/>
                    <a:pt x="5199" y="2191"/>
                  </a:cubicBezTo>
                  <a:lnTo>
                    <a:pt x="5180" y="2144"/>
                  </a:lnTo>
                  <a:cubicBezTo>
                    <a:pt x="5103" y="1948"/>
                    <a:pt x="4888" y="1772"/>
                    <a:pt x="4681" y="1772"/>
                  </a:cubicBezTo>
                  <a:cubicBezTo>
                    <a:pt x="4639" y="1772"/>
                    <a:pt x="4598" y="1779"/>
                    <a:pt x="4559" y="1794"/>
                  </a:cubicBezTo>
                  <a:lnTo>
                    <a:pt x="4407" y="1841"/>
                  </a:lnTo>
                  <a:cubicBezTo>
                    <a:pt x="4720" y="1706"/>
                    <a:pt x="4869" y="1348"/>
                    <a:pt x="4745" y="1032"/>
                  </a:cubicBezTo>
                  <a:cubicBezTo>
                    <a:pt x="4648" y="781"/>
                    <a:pt x="4409" y="629"/>
                    <a:pt x="4156" y="629"/>
                  </a:cubicBezTo>
                  <a:cubicBezTo>
                    <a:pt x="4079" y="629"/>
                    <a:pt x="3999" y="643"/>
                    <a:pt x="3923" y="673"/>
                  </a:cubicBezTo>
                  <a:lnTo>
                    <a:pt x="1806" y="1418"/>
                  </a:lnTo>
                  <a:lnTo>
                    <a:pt x="1657" y="493"/>
                  </a:lnTo>
                  <a:cubicBezTo>
                    <a:pt x="1642" y="276"/>
                    <a:pt x="1544" y="103"/>
                    <a:pt x="1336" y="34"/>
                  </a:cubicBezTo>
                  <a:cubicBezTo>
                    <a:pt x="1269" y="11"/>
                    <a:pt x="1200" y="0"/>
                    <a:pt x="1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1"/>
            <p:cNvSpPr/>
            <p:nvPr/>
          </p:nvSpPr>
          <p:spPr>
            <a:xfrm>
              <a:off x="986037" y="4153585"/>
              <a:ext cx="263058" cy="395266"/>
            </a:xfrm>
            <a:custGeom>
              <a:rect b="b" l="l" r="r" t="t"/>
              <a:pathLst>
                <a:path extrusionOk="0" h="8431" w="5611">
                  <a:moveTo>
                    <a:pt x="1254" y="233"/>
                  </a:moveTo>
                  <a:cubicBezTo>
                    <a:pt x="1310" y="233"/>
                    <a:pt x="1366" y="242"/>
                    <a:pt x="1420" y="260"/>
                  </a:cubicBezTo>
                  <a:cubicBezTo>
                    <a:pt x="1565" y="309"/>
                    <a:pt x="1647" y="428"/>
                    <a:pt x="1662" y="625"/>
                  </a:cubicBezTo>
                  <a:lnTo>
                    <a:pt x="1809" y="1550"/>
                  </a:lnTo>
                  <a:cubicBezTo>
                    <a:pt x="1814" y="1585"/>
                    <a:pt x="1835" y="1616"/>
                    <a:pt x="1865" y="1633"/>
                  </a:cubicBezTo>
                  <a:cubicBezTo>
                    <a:pt x="1884" y="1645"/>
                    <a:pt x="1905" y="1651"/>
                    <a:pt x="1926" y="1651"/>
                  </a:cubicBezTo>
                  <a:cubicBezTo>
                    <a:pt x="1939" y="1651"/>
                    <a:pt x="1952" y="1648"/>
                    <a:pt x="1965" y="1644"/>
                  </a:cubicBezTo>
                  <a:lnTo>
                    <a:pt x="4082" y="899"/>
                  </a:lnTo>
                  <a:cubicBezTo>
                    <a:pt x="4083" y="899"/>
                    <a:pt x="4085" y="898"/>
                    <a:pt x="4086" y="898"/>
                  </a:cubicBezTo>
                  <a:cubicBezTo>
                    <a:pt x="4148" y="874"/>
                    <a:pt x="4212" y="862"/>
                    <a:pt x="4277" y="862"/>
                  </a:cubicBezTo>
                  <a:cubicBezTo>
                    <a:pt x="4346" y="862"/>
                    <a:pt x="4416" y="876"/>
                    <a:pt x="4482" y="905"/>
                  </a:cubicBezTo>
                  <a:cubicBezTo>
                    <a:pt x="4608" y="961"/>
                    <a:pt x="4705" y="1061"/>
                    <a:pt x="4756" y="1190"/>
                  </a:cubicBezTo>
                  <a:cubicBezTo>
                    <a:pt x="4858" y="1448"/>
                    <a:pt x="4737" y="1737"/>
                    <a:pt x="4482" y="1848"/>
                  </a:cubicBezTo>
                  <a:cubicBezTo>
                    <a:pt x="4425" y="1872"/>
                    <a:pt x="4397" y="1938"/>
                    <a:pt x="4418" y="1996"/>
                  </a:cubicBezTo>
                  <a:cubicBezTo>
                    <a:pt x="4436" y="2045"/>
                    <a:pt x="4480" y="2074"/>
                    <a:pt x="4528" y="2074"/>
                  </a:cubicBezTo>
                  <a:cubicBezTo>
                    <a:pt x="4540" y="2074"/>
                    <a:pt x="4552" y="2073"/>
                    <a:pt x="4564" y="2069"/>
                  </a:cubicBezTo>
                  <a:lnTo>
                    <a:pt x="4724" y="2020"/>
                  </a:lnTo>
                  <a:cubicBezTo>
                    <a:pt x="4751" y="2010"/>
                    <a:pt x="4777" y="2006"/>
                    <a:pt x="4803" y="2006"/>
                  </a:cubicBezTo>
                  <a:cubicBezTo>
                    <a:pt x="4876" y="2006"/>
                    <a:pt x="4943" y="2039"/>
                    <a:pt x="4984" y="2063"/>
                  </a:cubicBezTo>
                  <a:cubicBezTo>
                    <a:pt x="5077" y="2119"/>
                    <a:pt x="5155" y="2209"/>
                    <a:pt x="5191" y="2303"/>
                  </a:cubicBezTo>
                  <a:lnTo>
                    <a:pt x="5209" y="2349"/>
                  </a:lnTo>
                  <a:cubicBezTo>
                    <a:pt x="5270" y="2505"/>
                    <a:pt x="5217" y="2678"/>
                    <a:pt x="5079" y="2770"/>
                  </a:cubicBezTo>
                  <a:cubicBezTo>
                    <a:pt x="4827" y="2940"/>
                    <a:pt x="4372" y="3205"/>
                    <a:pt x="3641" y="3516"/>
                  </a:cubicBezTo>
                  <a:cubicBezTo>
                    <a:pt x="3583" y="3541"/>
                    <a:pt x="3554" y="3608"/>
                    <a:pt x="3578" y="3667"/>
                  </a:cubicBezTo>
                  <a:cubicBezTo>
                    <a:pt x="3596" y="3714"/>
                    <a:pt x="3640" y="3742"/>
                    <a:pt x="3687" y="3742"/>
                  </a:cubicBezTo>
                  <a:cubicBezTo>
                    <a:pt x="3701" y="3742"/>
                    <a:pt x="3715" y="3740"/>
                    <a:pt x="3728" y="3735"/>
                  </a:cubicBezTo>
                  <a:lnTo>
                    <a:pt x="4917" y="3303"/>
                  </a:lnTo>
                  <a:cubicBezTo>
                    <a:pt x="4951" y="3291"/>
                    <a:pt x="4985" y="3285"/>
                    <a:pt x="5019" y="3285"/>
                  </a:cubicBezTo>
                  <a:cubicBezTo>
                    <a:pt x="5135" y="3285"/>
                    <a:pt x="5243" y="3355"/>
                    <a:pt x="5290" y="3469"/>
                  </a:cubicBezTo>
                  <a:cubicBezTo>
                    <a:pt x="5350" y="3618"/>
                    <a:pt x="5292" y="3786"/>
                    <a:pt x="5154" y="3866"/>
                  </a:cubicBezTo>
                  <a:cubicBezTo>
                    <a:pt x="4939" y="3991"/>
                    <a:pt x="4602" y="4181"/>
                    <a:pt x="4216" y="4380"/>
                  </a:cubicBezTo>
                  <a:cubicBezTo>
                    <a:pt x="4160" y="4408"/>
                    <a:pt x="4135" y="4477"/>
                    <a:pt x="4163" y="4534"/>
                  </a:cubicBezTo>
                  <a:cubicBezTo>
                    <a:pt x="4183" y="4578"/>
                    <a:pt x="4227" y="4603"/>
                    <a:pt x="4271" y="4603"/>
                  </a:cubicBezTo>
                  <a:cubicBezTo>
                    <a:pt x="4286" y="4603"/>
                    <a:pt x="4301" y="4600"/>
                    <a:pt x="4316" y="4594"/>
                  </a:cubicBezTo>
                  <a:lnTo>
                    <a:pt x="4850" y="4372"/>
                  </a:lnTo>
                  <a:cubicBezTo>
                    <a:pt x="4887" y="4356"/>
                    <a:pt x="4925" y="4349"/>
                    <a:pt x="4961" y="4349"/>
                  </a:cubicBezTo>
                  <a:cubicBezTo>
                    <a:pt x="5034" y="4349"/>
                    <a:pt x="5103" y="4379"/>
                    <a:pt x="5156" y="4438"/>
                  </a:cubicBezTo>
                  <a:cubicBezTo>
                    <a:pt x="5223" y="4512"/>
                    <a:pt x="5274" y="4646"/>
                    <a:pt x="5201" y="4785"/>
                  </a:cubicBezTo>
                  <a:cubicBezTo>
                    <a:pt x="5155" y="4870"/>
                    <a:pt x="5077" y="4943"/>
                    <a:pt x="5007" y="5004"/>
                  </a:cubicBezTo>
                  <a:cubicBezTo>
                    <a:pt x="4832" y="5154"/>
                    <a:pt x="4625" y="5294"/>
                    <a:pt x="4354" y="5446"/>
                  </a:cubicBezTo>
                  <a:cubicBezTo>
                    <a:pt x="4303" y="5475"/>
                    <a:pt x="4250" y="5507"/>
                    <a:pt x="4195" y="5540"/>
                  </a:cubicBezTo>
                  <a:cubicBezTo>
                    <a:pt x="4060" y="5622"/>
                    <a:pt x="3908" y="5716"/>
                    <a:pt x="3778" y="5750"/>
                  </a:cubicBezTo>
                  <a:cubicBezTo>
                    <a:pt x="3404" y="5846"/>
                    <a:pt x="2823" y="7402"/>
                    <a:pt x="2555" y="8173"/>
                  </a:cubicBezTo>
                  <a:lnTo>
                    <a:pt x="1038" y="7819"/>
                  </a:lnTo>
                  <a:cubicBezTo>
                    <a:pt x="569" y="6939"/>
                    <a:pt x="241" y="5154"/>
                    <a:pt x="361" y="4097"/>
                  </a:cubicBezTo>
                  <a:lnTo>
                    <a:pt x="741" y="676"/>
                  </a:lnTo>
                  <a:cubicBezTo>
                    <a:pt x="764" y="525"/>
                    <a:pt x="852" y="390"/>
                    <a:pt x="983" y="309"/>
                  </a:cubicBezTo>
                  <a:cubicBezTo>
                    <a:pt x="1065" y="259"/>
                    <a:pt x="1159" y="233"/>
                    <a:pt x="1254" y="233"/>
                  </a:cubicBezTo>
                  <a:close/>
                  <a:moveTo>
                    <a:pt x="1255" y="0"/>
                  </a:moveTo>
                  <a:cubicBezTo>
                    <a:pt x="1117" y="0"/>
                    <a:pt x="980" y="38"/>
                    <a:pt x="859" y="112"/>
                  </a:cubicBezTo>
                  <a:cubicBezTo>
                    <a:pt x="668" y="229"/>
                    <a:pt x="540" y="425"/>
                    <a:pt x="507" y="650"/>
                  </a:cubicBezTo>
                  <a:lnTo>
                    <a:pt x="125" y="4075"/>
                  </a:lnTo>
                  <a:cubicBezTo>
                    <a:pt x="0" y="5186"/>
                    <a:pt x="355" y="7084"/>
                    <a:pt x="857" y="7980"/>
                  </a:cubicBezTo>
                  <a:cubicBezTo>
                    <a:pt x="873" y="8008"/>
                    <a:pt x="900" y="8029"/>
                    <a:pt x="932" y="8037"/>
                  </a:cubicBezTo>
                  <a:lnTo>
                    <a:pt x="2604" y="8429"/>
                  </a:lnTo>
                  <a:cubicBezTo>
                    <a:pt x="2614" y="8430"/>
                    <a:pt x="2623" y="8431"/>
                    <a:pt x="2632" y="8431"/>
                  </a:cubicBezTo>
                  <a:cubicBezTo>
                    <a:pt x="2681" y="8431"/>
                    <a:pt x="2727" y="8401"/>
                    <a:pt x="2743" y="8353"/>
                  </a:cubicBezTo>
                  <a:cubicBezTo>
                    <a:pt x="3116" y="7262"/>
                    <a:pt x="3639" y="6047"/>
                    <a:pt x="3835" y="5981"/>
                  </a:cubicBezTo>
                  <a:cubicBezTo>
                    <a:pt x="3999" y="5940"/>
                    <a:pt x="4168" y="5836"/>
                    <a:pt x="4318" y="5746"/>
                  </a:cubicBezTo>
                  <a:cubicBezTo>
                    <a:pt x="4370" y="5714"/>
                    <a:pt x="4418" y="5683"/>
                    <a:pt x="4466" y="5657"/>
                  </a:cubicBezTo>
                  <a:cubicBezTo>
                    <a:pt x="4751" y="5497"/>
                    <a:pt x="4972" y="5347"/>
                    <a:pt x="5159" y="5187"/>
                  </a:cubicBezTo>
                  <a:cubicBezTo>
                    <a:pt x="5246" y="5112"/>
                    <a:pt x="5343" y="5019"/>
                    <a:pt x="5407" y="4899"/>
                  </a:cubicBezTo>
                  <a:cubicBezTo>
                    <a:pt x="5514" y="4697"/>
                    <a:pt x="5485" y="4455"/>
                    <a:pt x="5329" y="4284"/>
                  </a:cubicBezTo>
                  <a:cubicBezTo>
                    <a:pt x="5273" y="4223"/>
                    <a:pt x="5208" y="4179"/>
                    <a:pt x="5139" y="4150"/>
                  </a:cubicBezTo>
                  <a:cubicBezTo>
                    <a:pt x="5186" y="4123"/>
                    <a:pt x="5231" y="4097"/>
                    <a:pt x="5270" y="4074"/>
                  </a:cubicBezTo>
                  <a:cubicBezTo>
                    <a:pt x="5511" y="3934"/>
                    <a:pt x="5611" y="3643"/>
                    <a:pt x="5507" y="3385"/>
                  </a:cubicBezTo>
                  <a:cubicBezTo>
                    <a:pt x="5431" y="3198"/>
                    <a:pt x="5263" y="3078"/>
                    <a:pt x="5076" y="3056"/>
                  </a:cubicBezTo>
                  <a:cubicBezTo>
                    <a:pt x="5125" y="3024"/>
                    <a:pt x="5171" y="2996"/>
                    <a:pt x="5210" y="2970"/>
                  </a:cubicBezTo>
                  <a:cubicBezTo>
                    <a:pt x="5436" y="2818"/>
                    <a:pt x="5529" y="2523"/>
                    <a:pt x="5429" y="2267"/>
                  </a:cubicBezTo>
                  <a:lnTo>
                    <a:pt x="5410" y="2220"/>
                  </a:lnTo>
                  <a:cubicBezTo>
                    <a:pt x="5355" y="2077"/>
                    <a:pt x="5244" y="1948"/>
                    <a:pt x="5106" y="1864"/>
                  </a:cubicBezTo>
                  <a:cubicBezTo>
                    <a:pt x="5041" y="1824"/>
                    <a:pt x="4975" y="1797"/>
                    <a:pt x="4910" y="1783"/>
                  </a:cubicBezTo>
                  <a:cubicBezTo>
                    <a:pt x="5035" y="1587"/>
                    <a:pt x="5066" y="1337"/>
                    <a:pt x="4975" y="1106"/>
                  </a:cubicBezTo>
                  <a:cubicBezTo>
                    <a:pt x="4902" y="918"/>
                    <a:pt x="4760" y="771"/>
                    <a:pt x="4575" y="691"/>
                  </a:cubicBezTo>
                  <a:cubicBezTo>
                    <a:pt x="4479" y="649"/>
                    <a:pt x="4378" y="628"/>
                    <a:pt x="4277" y="628"/>
                  </a:cubicBezTo>
                  <a:cubicBezTo>
                    <a:pt x="4184" y="628"/>
                    <a:pt x="4090" y="645"/>
                    <a:pt x="4001" y="680"/>
                  </a:cubicBezTo>
                  <a:lnTo>
                    <a:pt x="2020" y="1377"/>
                  </a:lnTo>
                  <a:lnTo>
                    <a:pt x="1895" y="603"/>
                  </a:lnTo>
                  <a:cubicBezTo>
                    <a:pt x="1875" y="319"/>
                    <a:pt x="1734" y="120"/>
                    <a:pt x="1496" y="39"/>
                  </a:cubicBezTo>
                  <a:cubicBezTo>
                    <a:pt x="1417" y="13"/>
                    <a:pt x="1336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1"/>
            <p:cNvSpPr/>
            <p:nvPr/>
          </p:nvSpPr>
          <p:spPr>
            <a:xfrm>
              <a:off x="1115992" y="4242613"/>
              <a:ext cx="88139" cy="37506"/>
            </a:xfrm>
            <a:custGeom>
              <a:rect b="b" l="l" r="r" t="t"/>
              <a:pathLst>
                <a:path extrusionOk="0" h="800" w="1880">
                  <a:moveTo>
                    <a:pt x="0" y="800"/>
                  </a:moveTo>
                  <a:lnTo>
                    <a:pt x="1880" y="1"/>
                  </a:lnTo>
                </a:path>
              </a:pathLst>
            </a:custGeom>
            <a:solidFill>
              <a:srgbClr val="F9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1"/>
            <p:cNvSpPr/>
            <p:nvPr/>
          </p:nvSpPr>
          <p:spPr>
            <a:xfrm>
              <a:off x="1109663" y="4237128"/>
              <a:ext cx="100797" cy="48570"/>
            </a:xfrm>
            <a:custGeom>
              <a:rect b="b" l="l" r="r" t="t"/>
              <a:pathLst>
                <a:path extrusionOk="0" h="1036" w="2150">
                  <a:moveTo>
                    <a:pt x="2015" y="0"/>
                  </a:moveTo>
                  <a:cubicBezTo>
                    <a:pt x="2000" y="0"/>
                    <a:pt x="1984" y="3"/>
                    <a:pt x="1969" y="10"/>
                  </a:cubicBezTo>
                  <a:lnTo>
                    <a:pt x="89" y="809"/>
                  </a:lnTo>
                  <a:cubicBezTo>
                    <a:pt x="28" y="834"/>
                    <a:pt x="0" y="903"/>
                    <a:pt x="26" y="964"/>
                  </a:cubicBezTo>
                  <a:cubicBezTo>
                    <a:pt x="46" y="1007"/>
                    <a:pt x="90" y="1035"/>
                    <a:pt x="135" y="1035"/>
                  </a:cubicBezTo>
                  <a:cubicBezTo>
                    <a:pt x="151" y="1035"/>
                    <a:pt x="167" y="1032"/>
                    <a:pt x="181" y="1026"/>
                  </a:cubicBezTo>
                  <a:lnTo>
                    <a:pt x="2062" y="227"/>
                  </a:lnTo>
                  <a:cubicBezTo>
                    <a:pt x="2122" y="202"/>
                    <a:pt x="2150" y="132"/>
                    <a:pt x="2124" y="72"/>
                  </a:cubicBezTo>
                  <a:cubicBezTo>
                    <a:pt x="2105" y="28"/>
                    <a:pt x="2061" y="0"/>
                    <a:pt x="2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1"/>
            <p:cNvSpPr/>
            <p:nvPr/>
          </p:nvSpPr>
          <p:spPr>
            <a:xfrm>
              <a:off x="1138636" y="4302996"/>
              <a:ext cx="66808" cy="29302"/>
            </a:xfrm>
            <a:custGeom>
              <a:rect b="b" l="l" r="r" t="t"/>
              <a:pathLst>
                <a:path extrusionOk="0" h="625" w="1425">
                  <a:moveTo>
                    <a:pt x="1" y="624"/>
                  </a:moveTo>
                  <a:lnTo>
                    <a:pt x="1425" y="1"/>
                  </a:lnTo>
                </a:path>
              </a:pathLst>
            </a:custGeom>
            <a:solidFill>
              <a:srgbClr val="F9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1"/>
            <p:cNvSpPr/>
            <p:nvPr/>
          </p:nvSpPr>
          <p:spPr>
            <a:xfrm>
              <a:off x="1132401" y="4297511"/>
              <a:ext cx="79325" cy="40319"/>
            </a:xfrm>
            <a:custGeom>
              <a:rect b="b" l="l" r="r" t="t"/>
              <a:pathLst>
                <a:path extrusionOk="0" h="860" w="1692">
                  <a:moveTo>
                    <a:pt x="1557" y="0"/>
                  </a:moveTo>
                  <a:cubicBezTo>
                    <a:pt x="1541" y="0"/>
                    <a:pt x="1525" y="3"/>
                    <a:pt x="1510" y="10"/>
                  </a:cubicBezTo>
                  <a:lnTo>
                    <a:pt x="87" y="635"/>
                  </a:lnTo>
                  <a:cubicBezTo>
                    <a:pt x="28" y="661"/>
                    <a:pt x="0" y="730"/>
                    <a:pt x="26" y="790"/>
                  </a:cubicBezTo>
                  <a:cubicBezTo>
                    <a:pt x="46" y="834"/>
                    <a:pt x="88" y="860"/>
                    <a:pt x="134" y="860"/>
                  </a:cubicBezTo>
                  <a:cubicBezTo>
                    <a:pt x="151" y="860"/>
                    <a:pt x="166" y="858"/>
                    <a:pt x="182" y="850"/>
                  </a:cubicBezTo>
                  <a:lnTo>
                    <a:pt x="1606" y="227"/>
                  </a:lnTo>
                  <a:cubicBezTo>
                    <a:pt x="1665" y="201"/>
                    <a:pt x="1692" y="131"/>
                    <a:pt x="1666" y="71"/>
                  </a:cubicBezTo>
                  <a:cubicBezTo>
                    <a:pt x="1646" y="27"/>
                    <a:pt x="1603" y="0"/>
                    <a:pt x="1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1"/>
            <p:cNvSpPr/>
            <p:nvPr/>
          </p:nvSpPr>
          <p:spPr>
            <a:xfrm>
              <a:off x="1161186" y="4351612"/>
              <a:ext cx="51008" cy="24379"/>
            </a:xfrm>
            <a:custGeom>
              <a:rect b="b" l="l" r="r" t="t"/>
              <a:pathLst>
                <a:path extrusionOk="0" h="520" w="1088">
                  <a:moveTo>
                    <a:pt x="0" y="519"/>
                  </a:moveTo>
                  <a:lnTo>
                    <a:pt x="1087" y="1"/>
                  </a:lnTo>
                </a:path>
              </a:pathLst>
            </a:custGeom>
            <a:solidFill>
              <a:srgbClr val="F9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1"/>
            <p:cNvSpPr/>
            <p:nvPr/>
          </p:nvSpPr>
          <p:spPr>
            <a:xfrm>
              <a:off x="1154857" y="4346080"/>
              <a:ext cx="63620" cy="35443"/>
            </a:xfrm>
            <a:custGeom>
              <a:rect b="b" l="l" r="r" t="t"/>
              <a:pathLst>
                <a:path extrusionOk="0" h="756" w="1357">
                  <a:moveTo>
                    <a:pt x="1222" y="0"/>
                  </a:moveTo>
                  <a:cubicBezTo>
                    <a:pt x="1205" y="0"/>
                    <a:pt x="1188" y="4"/>
                    <a:pt x="1171" y="12"/>
                  </a:cubicBezTo>
                  <a:lnTo>
                    <a:pt x="85" y="531"/>
                  </a:lnTo>
                  <a:cubicBezTo>
                    <a:pt x="27" y="559"/>
                    <a:pt x="1" y="629"/>
                    <a:pt x="29" y="688"/>
                  </a:cubicBezTo>
                  <a:cubicBezTo>
                    <a:pt x="48" y="731"/>
                    <a:pt x="91" y="756"/>
                    <a:pt x="135" y="756"/>
                  </a:cubicBezTo>
                  <a:cubicBezTo>
                    <a:pt x="152" y="756"/>
                    <a:pt x="169" y="752"/>
                    <a:pt x="185" y="743"/>
                  </a:cubicBezTo>
                  <a:lnTo>
                    <a:pt x="1273" y="224"/>
                  </a:lnTo>
                  <a:cubicBezTo>
                    <a:pt x="1331" y="197"/>
                    <a:pt x="1357" y="126"/>
                    <a:pt x="1329" y="68"/>
                  </a:cubicBezTo>
                  <a:cubicBezTo>
                    <a:pt x="1309" y="26"/>
                    <a:pt x="1266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1"/>
            <p:cNvSpPr/>
            <p:nvPr/>
          </p:nvSpPr>
          <p:spPr>
            <a:xfrm>
              <a:off x="1053687" y="4219735"/>
              <a:ext cx="38959" cy="15940"/>
            </a:xfrm>
            <a:custGeom>
              <a:rect b="b" l="l" r="r" t="t"/>
              <a:pathLst>
                <a:path extrusionOk="0" h="340" w="831">
                  <a:moveTo>
                    <a:pt x="1" y="339"/>
                  </a:moveTo>
                  <a:lnTo>
                    <a:pt x="830" y="0"/>
                  </a:lnTo>
                </a:path>
              </a:pathLst>
            </a:custGeom>
            <a:solidFill>
              <a:srgbClr val="F9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1"/>
            <p:cNvSpPr/>
            <p:nvPr/>
          </p:nvSpPr>
          <p:spPr>
            <a:xfrm>
              <a:off x="1047452" y="4214203"/>
              <a:ext cx="51524" cy="27004"/>
            </a:xfrm>
            <a:custGeom>
              <a:rect b="b" l="l" r="r" t="t"/>
              <a:pathLst>
                <a:path extrusionOk="0" h="576" w="1099">
                  <a:moveTo>
                    <a:pt x="964" y="0"/>
                  </a:moveTo>
                  <a:cubicBezTo>
                    <a:pt x="949" y="0"/>
                    <a:pt x="933" y="3"/>
                    <a:pt x="919" y="9"/>
                  </a:cubicBezTo>
                  <a:lnTo>
                    <a:pt x="89" y="348"/>
                  </a:lnTo>
                  <a:cubicBezTo>
                    <a:pt x="29" y="373"/>
                    <a:pt x="0" y="442"/>
                    <a:pt x="25" y="503"/>
                  </a:cubicBezTo>
                  <a:cubicBezTo>
                    <a:pt x="43" y="548"/>
                    <a:pt x="87" y="576"/>
                    <a:pt x="134" y="576"/>
                  </a:cubicBezTo>
                  <a:cubicBezTo>
                    <a:pt x="150" y="576"/>
                    <a:pt x="165" y="573"/>
                    <a:pt x="180" y="567"/>
                  </a:cubicBezTo>
                  <a:lnTo>
                    <a:pt x="1008" y="228"/>
                  </a:lnTo>
                  <a:cubicBezTo>
                    <a:pt x="1069" y="203"/>
                    <a:pt x="1098" y="135"/>
                    <a:pt x="1073" y="73"/>
                  </a:cubicBezTo>
                  <a:cubicBezTo>
                    <a:pt x="1054" y="27"/>
                    <a:pt x="1010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1"/>
            <p:cNvSpPr/>
            <p:nvPr/>
          </p:nvSpPr>
          <p:spPr>
            <a:xfrm>
              <a:off x="468044" y="4336141"/>
              <a:ext cx="672764" cy="483124"/>
            </a:xfrm>
            <a:custGeom>
              <a:rect b="b" l="l" r="r" t="t"/>
              <a:pathLst>
                <a:path extrusionOk="0" h="10305" w="14350">
                  <a:moveTo>
                    <a:pt x="11023" y="0"/>
                  </a:moveTo>
                  <a:lnTo>
                    <a:pt x="3256" y="4785"/>
                  </a:lnTo>
                  <a:lnTo>
                    <a:pt x="5061" y="3658"/>
                  </a:lnTo>
                  <a:lnTo>
                    <a:pt x="3062" y="507"/>
                  </a:lnTo>
                  <a:lnTo>
                    <a:pt x="0" y="6805"/>
                  </a:lnTo>
                  <a:lnTo>
                    <a:pt x="1372" y="8659"/>
                  </a:lnTo>
                  <a:cubicBezTo>
                    <a:pt x="2169" y="9736"/>
                    <a:pt x="3396" y="10305"/>
                    <a:pt x="4640" y="10305"/>
                  </a:cubicBezTo>
                  <a:cubicBezTo>
                    <a:pt x="5483" y="10305"/>
                    <a:pt x="6334" y="10043"/>
                    <a:pt x="7062" y="9500"/>
                  </a:cubicBezTo>
                  <a:lnTo>
                    <a:pt x="12966" y="5104"/>
                  </a:lnTo>
                  <a:cubicBezTo>
                    <a:pt x="13000" y="5079"/>
                    <a:pt x="14350" y="4048"/>
                    <a:pt x="14311" y="4028"/>
                  </a:cubicBezTo>
                  <a:cubicBezTo>
                    <a:pt x="12639" y="3164"/>
                    <a:pt x="11717" y="1750"/>
                    <a:pt x="1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1"/>
            <p:cNvSpPr/>
            <p:nvPr/>
          </p:nvSpPr>
          <p:spPr>
            <a:xfrm>
              <a:off x="461856" y="4330609"/>
              <a:ext cx="683078" cy="494235"/>
            </a:xfrm>
            <a:custGeom>
              <a:rect b="b" l="l" r="r" t="t"/>
              <a:pathLst>
                <a:path extrusionOk="0" h="10542" w="14570">
                  <a:moveTo>
                    <a:pt x="11151" y="1"/>
                  </a:moveTo>
                  <a:cubicBezTo>
                    <a:pt x="11130" y="1"/>
                    <a:pt x="11109" y="6"/>
                    <a:pt x="11090" y="18"/>
                  </a:cubicBezTo>
                  <a:lnTo>
                    <a:pt x="5236" y="3624"/>
                  </a:lnTo>
                  <a:lnTo>
                    <a:pt x="3292" y="560"/>
                  </a:lnTo>
                  <a:cubicBezTo>
                    <a:pt x="3270" y="524"/>
                    <a:pt x="3231" y="505"/>
                    <a:pt x="3193" y="505"/>
                  </a:cubicBezTo>
                  <a:cubicBezTo>
                    <a:pt x="3171" y="505"/>
                    <a:pt x="3149" y="511"/>
                    <a:pt x="3129" y="523"/>
                  </a:cubicBezTo>
                  <a:cubicBezTo>
                    <a:pt x="3074" y="559"/>
                    <a:pt x="3058" y="632"/>
                    <a:pt x="3093" y="687"/>
                  </a:cubicBezTo>
                  <a:lnTo>
                    <a:pt x="5028" y="3738"/>
                  </a:lnTo>
                  <a:lnTo>
                    <a:pt x="3322" y="4803"/>
                  </a:lnTo>
                  <a:cubicBezTo>
                    <a:pt x="3267" y="4837"/>
                    <a:pt x="3251" y="4910"/>
                    <a:pt x="3285" y="4965"/>
                  </a:cubicBezTo>
                  <a:cubicBezTo>
                    <a:pt x="3307" y="5002"/>
                    <a:pt x="3345" y="5021"/>
                    <a:pt x="3385" y="5021"/>
                  </a:cubicBezTo>
                  <a:cubicBezTo>
                    <a:pt x="3406" y="5021"/>
                    <a:pt x="3427" y="5016"/>
                    <a:pt x="3447" y="5004"/>
                  </a:cubicBezTo>
                  <a:lnTo>
                    <a:pt x="11095" y="294"/>
                  </a:lnTo>
                  <a:cubicBezTo>
                    <a:pt x="11874" y="2204"/>
                    <a:pt x="12851" y="3411"/>
                    <a:pt x="14241" y="4175"/>
                  </a:cubicBezTo>
                  <a:cubicBezTo>
                    <a:pt x="13939" y="4429"/>
                    <a:pt x="13100" y="5073"/>
                    <a:pt x="13026" y="5129"/>
                  </a:cubicBezTo>
                  <a:lnTo>
                    <a:pt x="7125" y="9524"/>
                  </a:lnTo>
                  <a:cubicBezTo>
                    <a:pt x="6437" y="10036"/>
                    <a:pt x="5621" y="10305"/>
                    <a:pt x="4778" y="10305"/>
                  </a:cubicBezTo>
                  <a:cubicBezTo>
                    <a:pt x="4584" y="10305"/>
                    <a:pt x="4389" y="10291"/>
                    <a:pt x="4193" y="10262"/>
                  </a:cubicBezTo>
                  <a:cubicBezTo>
                    <a:pt x="3148" y="10107"/>
                    <a:pt x="2227" y="9555"/>
                    <a:pt x="1600" y="8706"/>
                  </a:cubicBezTo>
                  <a:lnTo>
                    <a:pt x="229" y="6853"/>
                  </a:lnTo>
                  <a:cubicBezTo>
                    <a:pt x="205" y="6822"/>
                    <a:pt x="169" y="6805"/>
                    <a:pt x="133" y="6805"/>
                  </a:cubicBezTo>
                  <a:cubicBezTo>
                    <a:pt x="109" y="6805"/>
                    <a:pt x="84" y="6812"/>
                    <a:pt x="64" y="6828"/>
                  </a:cubicBezTo>
                  <a:cubicBezTo>
                    <a:pt x="12" y="6867"/>
                    <a:pt x="0" y="6941"/>
                    <a:pt x="39" y="6993"/>
                  </a:cubicBezTo>
                  <a:lnTo>
                    <a:pt x="1411" y="8846"/>
                  </a:lnTo>
                  <a:cubicBezTo>
                    <a:pt x="2075" y="9746"/>
                    <a:pt x="3051" y="10332"/>
                    <a:pt x="4158" y="10495"/>
                  </a:cubicBezTo>
                  <a:cubicBezTo>
                    <a:pt x="4365" y="10525"/>
                    <a:pt x="4573" y="10541"/>
                    <a:pt x="4779" y="10541"/>
                  </a:cubicBezTo>
                  <a:cubicBezTo>
                    <a:pt x="5672" y="10541"/>
                    <a:pt x="6537" y="10256"/>
                    <a:pt x="7265" y="9712"/>
                  </a:cubicBezTo>
                  <a:lnTo>
                    <a:pt x="13166" y="5317"/>
                  </a:lnTo>
                  <a:cubicBezTo>
                    <a:pt x="14570" y="4272"/>
                    <a:pt x="14563" y="4185"/>
                    <a:pt x="14559" y="4138"/>
                  </a:cubicBezTo>
                  <a:cubicBezTo>
                    <a:pt x="14555" y="4097"/>
                    <a:pt x="14530" y="4060"/>
                    <a:pt x="14494" y="4041"/>
                  </a:cubicBezTo>
                  <a:cubicBezTo>
                    <a:pt x="13049" y="3294"/>
                    <a:pt x="12053" y="2072"/>
                    <a:pt x="11261" y="75"/>
                  </a:cubicBezTo>
                  <a:cubicBezTo>
                    <a:pt x="11249" y="43"/>
                    <a:pt x="11223" y="18"/>
                    <a:pt x="11189" y="6"/>
                  </a:cubicBezTo>
                  <a:cubicBezTo>
                    <a:pt x="11177" y="3"/>
                    <a:pt x="11164" y="1"/>
                    <a:pt x="11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1"/>
            <p:cNvSpPr/>
            <p:nvPr/>
          </p:nvSpPr>
          <p:spPr>
            <a:xfrm>
              <a:off x="461856" y="4330609"/>
              <a:ext cx="683125" cy="494235"/>
            </a:xfrm>
            <a:custGeom>
              <a:rect b="b" l="l" r="r" t="t"/>
              <a:pathLst>
                <a:path extrusionOk="0" h="10542" w="14571">
                  <a:moveTo>
                    <a:pt x="11152" y="1"/>
                  </a:moveTo>
                  <a:cubicBezTo>
                    <a:pt x="11131" y="1"/>
                    <a:pt x="11110" y="6"/>
                    <a:pt x="11091" y="18"/>
                  </a:cubicBezTo>
                  <a:lnTo>
                    <a:pt x="5237" y="3624"/>
                  </a:lnTo>
                  <a:lnTo>
                    <a:pt x="3500" y="891"/>
                  </a:lnTo>
                  <a:cubicBezTo>
                    <a:pt x="3478" y="856"/>
                    <a:pt x="3438" y="836"/>
                    <a:pt x="3399" y="836"/>
                  </a:cubicBezTo>
                  <a:cubicBezTo>
                    <a:pt x="3377" y="836"/>
                    <a:pt x="3356" y="842"/>
                    <a:pt x="3337" y="854"/>
                  </a:cubicBezTo>
                  <a:cubicBezTo>
                    <a:pt x="3282" y="890"/>
                    <a:pt x="3265" y="963"/>
                    <a:pt x="3300" y="1018"/>
                  </a:cubicBezTo>
                  <a:lnTo>
                    <a:pt x="5028" y="3738"/>
                  </a:lnTo>
                  <a:lnTo>
                    <a:pt x="3322" y="4803"/>
                  </a:lnTo>
                  <a:cubicBezTo>
                    <a:pt x="3267" y="4837"/>
                    <a:pt x="3251" y="4910"/>
                    <a:pt x="3285" y="4965"/>
                  </a:cubicBezTo>
                  <a:cubicBezTo>
                    <a:pt x="3307" y="5002"/>
                    <a:pt x="3345" y="5021"/>
                    <a:pt x="3385" y="5021"/>
                  </a:cubicBezTo>
                  <a:cubicBezTo>
                    <a:pt x="3406" y="5021"/>
                    <a:pt x="3427" y="5016"/>
                    <a:pt x="3447" y="5004"/>
                  </a:cubicBezTo>
                  <a:lnTo>
                    <a:pt x="11095" y="294"/>
                  </a:lnTo>
                  <a:cubicBezTo>
                    <a:pt x="11874" y="2204"/>
                    <a:pt x="12851" y="3411"/>
                    <a:pt x="14241" y="4175"/>
                  </a:cubicBezTo>
                  <a:cubicBezTo>
                    <a:pt x="13939" y="4429"/>
                    <a:pt x="13100" y="5073"/>
                    <a:pt x="13026" y="5129"/>
                  </a:cubicBezTo>
                  <a:lnTo>
                    <a:pt x="7125" y="9524"/>
                  </a:lnTo>
                  <a:cubicBezTo>
                    <a:pt x="6437" y="10036"/>
                    <a:pt x="5621" y="10305"/>
                    <a:pt x="4778" y="10305"/>
                  </a:cubicBezTo>
                  <a:cubicBezTo>
                    <a:pt x="4584" y="10305"/>
                    <a:pt x="4389" y="10291"/>
                    <a:pt x="4193" y="10262"/>
                  </a:cubicBezTo>
                  <a:cubicBezTo>
                    <a:pt x="3148" y="10107"/>
                    <a:pt x="2227" y="9555"/>
                    <a:pt x="1600" y="8706"/>
                  </a:cubicBezTo>
                  <a:lnTo>
                    <a:pt x="229" y="6853"/>
                  </a:lnTo>
                  <a:cubicBezTo>
                    <a:pt x="205" y="6822"/>
                    <a:pt x="169" y="6805"/>
                    <a:pt x="133" y="6805"/>
                  </a:cubicBezTo>
                  <a:cubicBezTo>
                    <a:pt x="109" y="6805"/>
                    <a:pt x="84" y="6812"/>
                    <a:pt x="64" y="6828"/>
                  </a:cubicBezTo>
                  <a:cubicBezTo>
                    <a:pt x="12" y="6867"/>
                    <a:pt x="0" y="6941"/>
                    <a:pt x="39" y="6993"/>
                  </a:cubicBezTo>
                  <a:lnTo>
                    <a:pt x="1411" y="8846"/>
                  </a:lnTo>
                  <a:cubicBezTo>
                    <a:pt x="2075" y="9746"/>
                    <a:pt x="3051" y="10332"/>
                    <a:pt x="4158" y="10495"/>
                  </a:cubicBezTo>
                  <a:cubicBezTo>
                    <a:pt x="4365" y="10525"/>
                    <a:pt x="4573" y="10541"/>
                    <a:pt x="4779" y="10541"/>
                  </a:cubicBezTo>
                  <a:cubicBezTo>
                    <a:pt x="5672" y="10541"/>
                    <a:pt x="6537" y="10256"/>
                    <a:pt x="7266" y="9712"/>
                  </a:cubicBezTo>
                  <a:lnTo>
                    <a:pt x="13167" y="5317"/>
                  </a:lnTo>
                  <a:cubicBezTo>
                    <a:pt x="14571" y="4272"/>
                    <a:pt x="14565" y="4185"/>
                    <a:pt x="14560" y="4138"/>
                  </a:cubicBezTo>
                  <a:cubicBezTo>
                    <a:pt x="14556" y="4097"/>
                    <a:pt x="14531" y="4060"/>
                    <a:pt x="14495" y="4041"/>
                  </a:cubicBezTo>
                  <a:cubicBezTo>
                    <a:pt x="13050" y="3294"/>
                    <a:pt x="12054" y="2072"/>
                    <a:pt x="11262" y="75"/>
                  </a:cubicBezTo>
                  <a:cubicBezTo>
                    <a:pt x="11250" y="43"/>
                    <a:pt x="11224" y="18"/>
                    <a:pt x="11190" y="6"/>
                  </a:cubicBezTo>
                  <a:cubicBezTo>
                    <a:pt x="11178" y="3"/>
                    <a:pt x="11165" y="1"/>
                    <a:pt x="11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1"/>
            <p:cNvSpPr/>
            <p:nvPr/>
          </p:nvSpPr>
          <p:spPr>
            <a:xfrm>
              <a:off x="123747" y="3810461"/>
              <a:ext cx="391985" cy="365637"/>
            </a:xfrm>
            <a:custGeom>
              <a:rect b="b" l="l" r="r" t="t"/>
              <a:pathLst>
                <a:path extrusionOk="0" h="7799" w="8361">
                  <a:moveTo>
                    <a:pt x="4186" y="0"/>
                  </a:moveTo>
                  <a:cubicBezTo>
                    <a:pt x="3989" y="0"/>
                    <a:pt x="3790" y="15"/>
                    <a:pt x="3589" y="46"/>
                  </a:cubicBezTo>
                  <a:cubicBezTo>
                    <a:pt x="1462" y="373"/>
                    <a:pt x="1" y="2361"/>
                    <a:pt x="327" y="4490"/>
                  </a:cubicBezTo>
                  <a:cubicBezTo>
                    <a:pt x="623" y="6419"/>
                    <a:pt x="2282" y="7798"/>
                    <a:pt x="4174" y="7798"/>
                  </a:cubicBezTo>
                  <a:cubicBezTo>
                    <a:pt x="4370" y="7798"/>
                    <a:pt x="4570" y="7783"/>
                    <a:pt x="4770" y="7752"/>
                  </a:cubicBezTo>
                  <a:cubicBezTo>
                    <a:pt x="6900" y="7426"/>
                    <a:pt x="8360" y="5437"/>
                    <a:pt x="8033" y="3309"/>
                  </a:cubicBezTo>
                  <a:cubicBezTo>
                    <a:pt x="7737" y="1381"/>
                    <a:pt x="6078" y="0"/>
                    <a:pt x="4186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1"/>
            <p:cNvSpPr/>
            <p:nvPr/>
          </p:nvSpPr>
          <p:spPr>
            <a:xfrm>
              <a:off x="125950" y="3804929"/>
              <a:ext cx="387531" cy="376748"/>
            </a:xfrm>
            <a:custGeom>
              <a:rect b="b" l="l" r="r" t="t"/>
              <a:pathLst>
                <a:path extrusionOk="0" h="8036" w="8266">
                  <a:moveTo>
                    <a:pt x="4140" y="235"/>
                  </a:moveTo>
                  <a:cubicBezTo>
                    <a:pt x="4939" y="235"/>
                    <a:pt x="5714" y="487"/>
                    <a:pt x="6368" y="968"/>
                  </a:cubicBezTo>
                  <a:cubicBezTo>
                    <a:pt x="7182" y="1566"/>
                    <a:pt x="7715" y="2444"/>
                    <a:pt x="7868" y="3443"/>
                  </a:cubicBezTo>
                  <a:cubicBezTo>
                    <a:pt x="8021" y="4441"/>
                    <a:pt x="7778" y="5440"/>
                    <a:pt x="7180" y="6254"/>
                  </a:cubicBezTo>
                  <a:cubicBezTo>
                    <a:pt x="6583" y="7068"/>
                    <a:pt x="5703" y="7600"/>
                    <a:pt x="4706" y="7753"/>
                  </a:cubicBezTo>
                  <a:cubicBezTo>
                    <a:pt x="4512" y="7783"/>
                    <a:pt x="4318" y="7798"/>
                    <a:pt x="4125" y="7798"/>
                  </a:cubicBezTo>
                  <a:cubicBezTo>
                    <a:pt x="3327" y="7798"/>
                    <a:pt x="2551" y="7546"/>
                    <a:pt x="1895" y="7064"/>
                  </a:cubicBezTo>
                  <a:cubicBezTo>
                    <a:pt x="1083" y="6467"/>
                    <a:pt x="549" y="5587"/>
                    <a:pt x="396" y="4590"/>
                  </a:cubicBezTo>
                  <a:cubicBezTo>
                    <a:pt x="243" y="3593"/>
                    <a:pt x="488" y="2595"/>
                    <a:pt x="1085" y="1779"/>
                  </a:cubicBezTo>
                  <a:cubicBezTo>
                    <a:pt x="1682" y="964"/>
                    <a:pt x="2562" y="433"/>
                    <a:pt x="3559" y="279"/>
                  </a:cubicBezTo>
                  <a:cubicBezTo>
                    <a:pt x="3753" y="249"/>
                    <a:pt x="3947" y="235"/>
                    <a:pt x="4140" y="235"/>
                  </a:cubicBezTo>
                  <a:close/>
                  <a:moveTo>
                    <a:pt x="4143" y="0"/>
                  </a:moveTo>
                  <a:cubicBezTo>
                    <a:pt x="3938" y="0"/>
                    <a:pt x="3731" y="16"/>
                    <a:pt x="3525" y="48"/>
                  </a:cubicBezTo>
                  <a:cubicBezTo>
                    <a:pt x="2464" y="209"/>
                    <a:pt x="1530" y="775"/>
                    <a:pt x="895" y="1641"/>
                  </a:cubicBezTo>
                  <a:cubicBezTo>
                    <a:pt x="260" y="2505"/>
                    <a:pt x="0" y="3566"/>
                    <a:pt x="162" y="4626"/>
                  </a:cubicBezTo>
                  <a:cubicBezTo>
                    <a:pt x="324" y="5688"/>
                    <a:pt x="891" y="6622"/>
                    <a:pt x="1755" y="7256"/>
                  </a:cubicBezTo>
                  <a:cubicBezTo>
                    <a:pt x="2453" y="7767"/>
                    <a:pt x="3276" y="8035"/>
                    <a:pt x="4125" y="8035"/>
                  </a:cubicBezTo>
                  <a:cubicBezTo>
                    <a:pt x="4329" y="8035"/>
                    <a:pt x="4536" y="8020"/>
                    <a:pt x="4741" y="7989"/>
                  </a:cubicBezTo>
                  <a:cubicBezTo>
                    <a:pt x="5802" y="7827"/>
                    <a:pt x="6736" y="7261"/>
                    <a:pt x="7370" y="6396"/>
                  </a:cubicBezTo>
                  <a:cubicBezTo>
                    <a:pt x="8006" y="5530"/>
                    <a:pt x="8265" y="4471"/>
                    <a:pt x="8103" y="3410"/>
                  </a:cubicBezTo>
                  <a:cubicBezTo>
                    <a:pt x="7941" y="2348"/>
                    <a:pt x="7375" y="1414"/>
                    <a:pt x="6510" y="780"/>
                  </a:cubicBezTo>
                  <a:cubicBezTo>
                    <a:pt x="5814" y="268"/>
                    <a:pt x="4991" y="0"/>
                    <a:pt x="4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1"/>
            <p:cNvSpPr/>
            <p:nvPr/>
          </p:nvSpPr>
          <p:spPr>
            <a:xfrm>
              <a:off x="106401" y="3799397"/>
              <a:ext cx="391938" cy="365637"/>
            </a:xfrm>
            <a:custGeom>
              <a:rect b="b" l="l" r="r" t="t"/>
              <a:pathLst>
                <a:path extrusionOk="0" h="7799" w="8360">
                  <a:moveTo>
                    <a:pt x="4183" y="1"/>
                  </a:moveTo>
                  <a:cubicBezTo>
                    <a:pt x="3987" y="1"/>
                    <a:pt x="3788" y="16"/>
                    <a:pt x="3588" y="46"/>
                  </a:cubicBezTo>
                  <a:cubicBezTo>
                    <a:pt x="1460" y="373"/>
                    <a:pt x="0" y="2362"/>
                    <a:pt x="325" y="4490"/>
                  </a:cubicBezTo>
                  <a:cubicBezTo>
                    <a:pt x="621" y="6418"/>
                    <a:pt x="2283" y="7798"/>
                    <a:pt x="4175" y="7798"/>
                  </a:cubicBezTo>
                  <a:cubicBezTo>
                    <a:pt x="4371" y="7798"/>
                    <a:pt x="4570" y="7783"/>
                    <a:pt x="4770" y="7753"/>
                  </a:cubicBezTo>
                  <a:cubicBezTo>
                    <a:pt x="6897" y="7426"/>
                    <a:pt x="8360" y="5438"/>
                    <a:pt x="8033" y="3308"/>
                  </a:cubicBezTo>
                  <a:cubicBezTo>
                    <a:pt x="7737" y="1380"/>
                    <a:pt x="6076" y="1"/>
                    <a:pt x="4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1"/>
            <p:cNvSpPr/>
            <p:nvPr/>
          </p:nvSpPr>
          <p:spPr>
            <a:xfrm>
              <a:off x="100400" y="3793865"/>
              <a:ext cx="403846" cy="376654"/>
            </a:xfrm>
            <a:custGeom>
              <a:rect b="b" l="l" r="r" t="t"/>
              <a:pathLst>
                <a:path extrusionOk="0" h="8034" w="8614">
                  <a:moveTo>
                    <a:pt x="4308" y="237"/>
                  </a:moveTo>
                  <a:cubicBezTo>
                    <a:pt x="6143" y="237"/>
                    <a:pt x="7757" y="1577"/>
                    <a:pt x="8043" y="3445"/>
                  </a:cubicBezTo>
                  <a:cubicBezTo>
                    <a:pt x="8359" y="5505"/>
                    <a:pt x="6939" y="7437"/>
                    <a:pt x="4879" y="7754"/>
                  </a:cubicBezTo>
                  <a:cubicBezTo>
                    <a:pt x="4686" y="7783"/>
                    <a:pt x="4494" y="7798"/>
                    <a:pt x="4305" y="7798"/>
                  </a:cubicBezTo>
                  <a:cubicBezTo>
                    <a:pt x="2471" y="7798"/>
                    <a:pt x="856" y="6457"/>
                    <a:pt x="570" y="4590"/>
                  </a:cubicBezTo>
                  <a:cubicBezTo>
                    <a:pt x="255" y="2530"/>
                    <a:pt x="1673" y="597"/>
                    <a:pt x="3735" y="280"/>
                  </a:cubicBezTo>
                  <a:cubicBezTo>
                    <a:pt x="3928" y="250"/>
                    <a:pt x="4120" y="237"/>
                    <a:pt x="4308" y="237"/>
                  </a:cubicBezTo>
                  <a:close/>
                  <a:moveTo>
                    <a:pt x="4307" y="1"/>
                  </a:moveTo>
                  <a:cubicBezTo>
                    <a:pt x="4106" y="1"/>
                    <a:pt x="3903" y="16"/>
                    <a:pt x="3698" y="47"/>
                  </a:cubicBezTo>
                  <a:cubicBezTo>
                    <a:pt x="1510" y="383"/>
                    <a:pt x="1" y="2438"/>
                    <a:pt x="337" y="4627"/>
                  </a:cubicBezTo>
                  <a:cubicBezTo>
                    <a:pt x="642" y="6610"/>
                    <a:pt x="2356" y="8034"/>
                    <a:pt x="4305" y="8034"/>
                  </a:cubicBezTo>
                  <a:cubicBezTo>
                    <a:pt x="4506" y="8034"/>
                    <a:pt x="4711" y="8018"/>
                    <a:pt x="4916" y="7987"/>
                  </a:cubicBezTo>
                  <a:cubicBezTo>
                    <a:pt x="7104" y="7652"/>
                    <a:pt x="8613" y="5597"/>
                    <a:pt x="8277" y="3408"/>
                  </a:cubicBezTo>
                  <a:cubicBezTo>
                    <a:pt x="7972" y="1424"/>
                    <a:pt x="6255" y="1"/>
                    <a:pt x="4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1"/>
            <p:cNvSpPr/>
            <p:nvPr/>
          </p:nvSpPr>
          <p:spPr>
            <a:xfrm>
              <a:off x="203305" y="3927430"/>
              <a:ext cx="100891" cy="172387"/>
            </a:xfrm>
            <a:custGeom>
              <a:rect b="b" l="l" r="r" t="t"/>
              <a:pathLst>
                <a:path extrusionOk="0" h="3677" w="2152">
                  <a:moveTo>
                    <a:pt x="1" y="0"/>
                  </a:moveTo>
                  <a:lnTo>
                    <a:pt x="1" y="2853"/>
                  </a:lnTo>
                  <a:lnTo>
                    <a:pt x="2152" y="3677"/>
                  </a:lnTo>
                  <a:lnTo>
                    <a:pt x="2152" y="8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1"/>
            <p:cNvSpPr/>
            <p:nvPr/>
          </p:nvSpPr>
          <p:spPr>
            <a:xfrm>
              <a:off x="200117" y="3924242"/>
              <a:ext cx="107267" cy="178763"/>
            </a:xfrm>
            <a:custGeom>
              <a:rect b="b" l="l" r="r" t="t"/>
              <a:pathLst>
                <a:path extrusionOk="0" h="3813" w="2288">
                  <a:moveTo>
                    <a:pt x="137" y="168"/>
                  </a:moveTo>
                  <a:lnTo>
                    <a:pt x="2153" y="985"/>
                  </a:lnTo>
                  <a:lnTo>
                    <a:pt x="2153" y="3645"/>
                  </a:lnTo>
                  <a:lnTo>
                    <a:pt x="137" y="2874"/>
                  </a:lnTo>
                  <a:lnTo>
                    <a:pt x="137" y="168"/>
                  </a:lnTo>
                  <a:close/>
                  <a:moveTo>
                    <a:pt x="68" y="0"/>
                  </a:moveTo>
                  <a:cubicBezTo>
                    <a:pt x="54" y="0"/>
                    <a:pt x="41" y="4"/>
                    <a:pt x="30" y="12"/>
                  </a:cubicBezTo>
                  <a:cubicBezTo>
                    <a:pt x="11" y="24"/>
                    <a:pt x="0" y="46"/>
                    <a:pt x="0" y="68"/>
                  </a:cubicBezTo>
                  <a:lnTo>
                    <a:pt x="0" y="2921"/>
                  </a:lnTo>
                  <a:cubicBezTo>
                    <a:pt x="0" y="2949"/>
                    <a:pt x="18" y="2974"/>
                    <a:pt x="44" y="2984"/>
                  </a:cubicBezTo>
                  <a:lnTo>
                    <a:pt x="2195" y="3808"/>
                  </a:lnTo>
                  <a:cubicBezTo>
                    <a:pt x="2202" y="3810"/>
                    <a:pt x="2212" y="3812"/>
                    <a:pt x="2220" y="3812"/>
                  </a:cubicBezTo>
                  <a:cubicBezTo>
                    <a:pt x="2233" y="3812"/>
                    <a:pt x="2247" y="3808"/>
                    <a:pt x="2257" y="3800"/>
                  </a:cubicBezTo>
                  <a:cubicBezTo>
                    <a:pt x="2277" y="3787"/>
                    <a:pt x="2287" y="3767"/>
                    <a:pt x="2287" y="3745"/>
                  </a:cubicBezTo>
                  <a:lnTo>
                    <a:pt x="2287" y="940"/>
                  </a:lnTo>
                  <a:cubicBezTo>
                    <a:pt x="2287" y="913"/>
                    <a:pt x="2270" y="888"/>
                    <a:pt x="2244" y="877"/>
                  </a:cubicBezTo>
                  <a:lnTo>
                    <a:pt x="93" y="6"/>
                  </a:lnTo>
                  <a:cubicBezTo>
                    <a:pt x="85" y="2"/>
                    <a:pt x="76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1"/>
            <p:cNvSpPr/>
            <p:nvPr/>
          </p:nvSpPr>
          <p:spPr>
            <a:xfrm>
              <a:off x="304147" y="3927430"/>
              <a:ext cx="100891" cy="172387"/>
            </a:xfrm>
            <a:custGeom>
              <a:rect b="b" l="l" r="r" t="t"/>
              <a:pathLst>
                <a:path extrusionOk="0" h="3677" w="2152">
                  <a:moveTo>
                    <a:pt x="2151" y="0"/>
                  </a:moveTo>
                  <a:lnTo>
                    <a:pt x="1" y="872"/>
                  </a:lnTo>
                  <a:lnTo>
                    <a:pt x="1" y="3677"/>
                  </a:lnTo>
                  <a:lnTo>
                    <a:pt x="2151" y="2853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1"/>
            <p:cNvSpPr/>
            <p:nvPr/>
          </p:nvSpPr>
          <p:spPr>
            <a:xfrm>
              <a:off x="300912" y="3924242"/>
              <a:ext cx="107267" cy="178763"/>
            </a:xfrm>
            <a:custGeom>
              <a:rect b="b" l="l" r="r" t="t"/>
              <a:pathLst>
                <a:path extrusionOk="0" h="3813" w="2288">
                  <a:moveTo>
                    <a:pt x="2153" y="171"/>
                  </a:moveTo>
                  <a:lnTo>
                    <a:pt x="2153" y="2875"/>
                  </a:lnTo>
                  <a:lnTo>
                    <a:pt x="137" y="3647"/>
                  </a:lnTo>
                  <a:lnTo>
                    <a:pt x="137" y="986"/>
                  </a:lnTo>
                  <a:lnTo>
                    <a:pt x="2153" y="171"/>
                  </a:lnTo>
                  <a:close/>
                  <a:moveTo>
                    <a:pt x="2220" y="0"/>
                  </a:moveTo>
                  <a:cubicBezTo>
                    <a:pt x="2211" y="0"/>
                    <a:pt x="2202" y="2"/>
                    <a:pt x="2194" y="6"/>
                  </a:cubicBezTo>
                  <a:lnTo>
                    <a:pt x="44" y="877"/>
                  </a:lnTo>
                  <a:cubicBezTo>
                    <a:pt x="18" y="888"/>
                    <a:pt x="0" y="913"/>
                    <a:pt x="0" y="940"/>
                  </a:cubicBezTo>
                  <a:lnTo>
                    <a:pt x="0" y="3745"/>
                  </a:lnTo>
                  <a:cubicBezTo>
                    <a:pt x="0" y="3767"/>
                    <a:pt x="13" y="3787"/>
                    <a:pt x="30" y="3800"/>
                  </a:cubicBezTo>
                  <a:cubicBezTo>
                    <a:pt x="42" y="3808"/>
                    <a:pt x="56" y="3812"/>
                    <a:pt x="70" y="3812"/>
                  </a:cubicBezTo>
                  <a:cubicBezTo>
                    <a:pt x="78" y="3812"/>
                    <a:pt x="86" y="3810"/>
                    <a:pt x="93" y="3808"/>
                  </a:cubicBezTo>
                  <a:lnTo>
                    <a:pt x="2244" y="2984"/>
                  </a:lnTo>
                  <a:cubicBezTo>
                    <a:pt x="2271" y="2974"/>
                    <a:pt x="2288" y="2949"/>
                    <a:pt x="2288" y="2921"/>
                  </a:cubicBezTo>
                  <a:lnTo>
                    <a:pt x="2288" y="68"/>
                  </a:lnTo>
                  <a:cubicBezTo>
                    <a:pt x="2288" y="46"/>
                    <a:pt x="2276" y="25"/>
                    <a:pt x="2257" y="12"/>
                  </a:cubicBezTo>
                  <a:cubicBezTo>
                    <a:pt x="2246" y="4"/>
                    <a:pt x="2233" y="0"/>
                    <a:pt x="2220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1"/>
            <p:cNvSpPr/>
            <p:nvPr/>
          </p:nvSpPr>
          <p:spPr>
            <a:xfrm>
              <a:off x="304147" y="3927430"/>
              <a:ext cx="100891" cy="172387"/>
            </a:xfrm>
            <a:custGeom>
              <a:rect b="b" l="l" r="r" t="t"/>
              <a:pathLst>
                <a:path extrusionOk="0" h="3677" w="2152">
                  <a:moveTo>
                    <a:pt x="2151" y="0"/>
                  </a:moveTo>
                  <a:lnTo>
                    <a:pt x="1" y="872"/>
                  </a:lnTo>
                  <a:lnTo>
                    <a:pt x="1" y="3677"/>
                  </a:lnTo>
                  <a:lnTo>
                    <a:pt x="2151" y="2853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1"/>
            <p:cNvSpPr/>
            <p:nvPr/>
          </p:nvSpPr>
          <p:spPr>
            <a:xfrm>
              <a:off x="300912" y="3924242"/>
              <a:ext cx="107267" cy="178763"/>
            </a:xfrm>
            <a:custGeom>
              <a:rect b="b" l="l" r="r" t="t"/>
              <a:pathLst>
                <a:path extrusionOk="0" h="3813" w="2288">
                  <a:moveTo>
                    <a:pt x="2153" y="171"/>
                  </a:moveTo>
                  <a:lnTo>
                    <a:pt x="2153" y="2875"/>
                  </a:lnTo>
                  <a:lnTo>
                    <a:pt x="137" y="3647"/>
                  </a:lnTo>
                  <a:lnTo>
                    <a:pt x="137" y="986"/>
                  </a:lnTo>
                  <a:lnTo>
                    <a:pt x="2153" y="171"/>
                  </a:lnTo>
                  <a:close/>
                  <a:moveTo>
                    <a:pt x="2220" y="0"/>
                  </a:moveTo>
                  <a:cubicBezTo>
                    <a:pt x="2211" y="0"/>
                    <a:pt x="2202" y="2"/>
                    <a:pt x="2194" y="6"/>
                  </a:cubicBezTo>
                  <a:lnTo>
                    <a:pt x="44" y="877"/>
                  </a:lnTo>
                  <a:cubicBezTo>
                    <a:pt x="18" y="888"/>
                    <a:pt x="0" y="913"/>
                    <a:pt x="0" y="940"/>
                  </a:cubicBezTo>
                  <a:lnTo>
                    <a:pt x="0" y="3745"/>
                  </a:lnTo>
                  <a:cubicBezTo>
                    <a:pt x="0" y="3767"/>
                    <a:pt x="13" y="3787"/>
                    <a:pt x="30" y="3800"/>
                  </a:cubicBezTo>
                  <a:cubicBezTo>
                    <a:pt x="42" y="3808"/>
                    <a:pt x="56" y="3812"/>
                    <a:pt x="70" y="3812"/>
                  </a:cubicBezTo>
                  <a:cubicBezTo>
                    <a:pt x="78" y="3812"/>
                    <a:pt x="86" y="3810"/>
                    <a:pt x="93" y="3808"/>
                  </a:cubicBezTo>
                  <a:lnTo>
                    <a:pt x="2244" y="2984"/>
                  </a:lnTo>
                  <a:cubicBezTo>
                    <a:pt x="2271" y="2974"/>
                    <a:pt x="2288" y="2949"/>
                    <a:pt x="2288" y="2921"/>
                  </a:cubicBezTo>
                  <a:lnTo>
                    <a:pt x="2288" y="68"/>
                  </a:lnTo>
                  <a:cubicBezTo>
                    <a:pt x="2288" y="46"/>
                    <a:pt x="2276" y="25"/>
                    <a:pt x="2257" y="12"/>
                  </a:cubicBezTo>
                  <a:cubicBezTo>
                    <a:pt x="2246" y="4"/>
                    <a:pt x="2233" y="0"/>
                    <a:pt x="2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1"/>
            <p:cNvSpPr/>
            <p:nvPr/>
          </p:nvSpPr>
          <p:spPr>
            <a:xfrm>
              <a:off x="343386" y="3942994"/>
              <a:ext cx="22410" cy="38256"/>
            </a:xfrm>
            <a:custGeom>
              <a:rect b="b" l="l" r="r" t="t"/>
              <a:pathLst>
                <a:path extrusionOk="0" h="816" w="478">
                  <a:moveTo>
                    <a:pt x="478" y="0"/>
                  </a:moveTo>
                  <a:lnTo>
                    <a:pt x="0" y="193"/>
                  </a:lnTo>
                  <a:lnTo>
                    <a:pt x="0" y="816"/>
                  </a:lnTo>
                  <a:lnTo>
                    <a:pt x="478" y="63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1"/>
            <p:cNvSpPr/>
            <p:nvPr/>
          </p:nvSpPr>
          <p:spPr>
            <a:xfrm>
              <a:off x="203305" y="3886784"/>
              <a:ext cx="201735" cy="81529"/>
            </a:xfrm>
            <a:custGeom>
              <a:rect b="b" l="l" r="r" t="t"/>
              <a:pathLst>
                <a:path extrusionOk="0" h="1739" w="4303">
                  <a:moveTo>
                    <a:pt x="2152" y="0"/>
                  </a:moveTo>
                  <a:lnTo>
                    <a:pt x="1" y="867"/>
                  </a:lnTo>
                  <a:lnTo>
                    <a:pt x="2152" y="1739"/>
                  </a:lnTo>
                  <a:lnTo>
                    <a:pt x="4302" y="867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1"/>
            <p:cNvSpPr/>
            <p:nvPr/>
          </p:nvSpPr>
          <p:spPr>
            <a:xfrm>
              <a:off x="200117" y="3883643"/>
              <a:ext cx="208065" cy="87905"/>
            </a:xfrm>
            <a:custGeom>
              <a:rect b="b" l="l" r="r" t="t"/>
              <a:pathLst>
                <a:path extrusionOk="0" h="1875" w="4438">
                  <a:moveTo>
                    <a:pt x="2221" y="139"/>
                  </a:moveTo>
                  <a:lnTo>
                    <a:pt x="4191" y="934"/>
                  </a:lnTo>
                  <a:lnTo>
                    <a:pt x="2221" y="1733"/>
                  </a:lnTo>
                  <a:lnTo>
                    <a:pt x="250" y="934"/>
                  </a:lnTo>
                  <a:lnTo>
                    <a:pt x="2221" y="139"/>
                  </a:lnTo>
                  <a:close/>
                  <a:moveTo>
                    <a:pt x="2219" y="1"/>
                  </a:moveTo>
                  <a:cubicBezTo>
                    <a:pt x="2210" y="1"/>
                    <a:pt x="2202" y="2"/>
                    <a:pt x="2194" y="5"/>
                  </a:cubicBezTo>
                  <a:lnTo>
                    <a:pt x="43" y="873"/>
                  </a:lnTo>
                  <a:cubicBezTo>
                    <a:pt x="17" y="883"/>
                    <a:pt x="0" y="908"/>
                    <a:pt x="0" y="935"/>
                  </a:cubicBezTo>
                  <a:cubicBezTo>
                    <a:pt x="0" y="963"/>
                    <a:pt x="17" y="987"/>
                    <a:pt x="43" y="997"/>
                  </a:cubicBezTo>
                  <a:lnTo>
                    <a:pt x="2194" y="1869"/>
                  </a:lnTo>
                  <a:cubicBezTo>
                    <a:pt x="2202" y="1873"/>
                    <a:pt x="2210" y="1874"/>
                    <a:pt x="2220" y="1874"/>
                  </a:cubicBezTo>
                  <a:cubicBezTo>
                    <a:pt x="2228" y="1874"/>
                    <a:pt x="2237" y="1872"/>
                    <a:pt x="2244" y="1869"/>
                  </a:cubicBezTo>
                  <a:lnTo>
                    <a:pt x="4395" y="997"/>
                  </a:lnTo>
                  <a:cubicBezTo>
                    <a:pt x="4421" y="987"/>
                    <a:pt x="4438" y="963"/>
                    <a:pt x="4438" y="935"/>
                  </a:cubicBezTo>
                  <a:cubicBezTo>
                    <a:pt x="4438" y="908"/>
                    <a:pt x="4421" y="883"/>
                    <a:pt x="4395" y="873"/>
                  </a:cubicBezTo>
                  <a:lnTo>
                    <a:pt x="2244" y="5"/>
                  </a:lnTo>
                  <a:cubicBezTo>
                    <a:pt x="2235" y="2"/>
                    <a:pt x="2227" y="1"/>
                    <a:pt x="2219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1"/>
            <p:cNvSpPr/>
            <p:nvPr/>
          </p:nvSpPr>
          <p:spPr>
            <a:xfrm>
              <a:off x="203305" y="3886784"/>
              <a:ext cx="201735" cy="81529"/>
            </a:xfrm>
            <a:custGeom>
              <a:rect b="b" l="l" r="r" t="t"/>
              <a:pathLst>
                <a:path extrusionOk="0" h="1739" w="4303">
                  <a:moveTo>
                    <a:pt x="2152" y="0"/>
                  </a:moveTo>
                  <a:lnTo>
                    <a:pt x="1" y="867"/>
                  </a:lnTo>
                  <a:lnTo>
                    <a:pt x="2152" y="1739"/>
                  </a:lnTo>
                  <a:lnTo>
                    <a:pt x="4302" y="867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1"/>
            <p:cNvSpPr/>
            <p:nvPr/>
          </p:nvSpPr>
          <p:spPr>
            <a:xfrm>
              <a:off x="200117" y="3883643"/>
              <a:ext cx="208065" cy="87905"/>
            </a:xfrm>
            <a:custGeom>
              <a:rect b="b" l="l" r="r" t="t"/>
              <a:pathLst>
                <a:path extrusionOk="0" h="1875" w="4438">
                  <a:moveTo>
                    <a:pt x="2221" y="139"/>
                  </a:moveTo>
                  <a:lnTo>
                    <a:pt x="4191" y="934"/>
                  </a:lnTo>
                  <a:lnTo>
                    <a:pt x="2221" y="1733"/>
                  </a:lnTo>
                  <a:lnTo>
                    <a:pt x="250" y="934"/>
                  </a:lnTo>
                  <a:lnTo>
                    <a:pt x="2221" y="139"/>
                  </a:lnTo>
                  <a:close/>
                  <a:moveTo>
                    <a:pt x="2219" y="1"/>
                  </a:moveTo>
                  <a:cubicBezTo>
                    <a:pt x="2210" y="1"/>
                    <a:pt x="2202" y="2"/>
                    <a:pt x="2194" y="5"/>
                  </a:cubicBezTo>
                  <a:lnTo>
                    <a:pt x="43" y="873"/>
                  </a:lnTo>
                  <a:cubicBezTo>
                    <a:pt x="17" y="883"/>
                    <a:pt x="0" y="908"/>
                    <a:pt x="0" y="935"/>
                  </a:cubicBezTo>
                  <a:cubicBezTo>
                    <a:pt x="0" y="963"/>
                    <a:pt x="17" y="987"/>
                    <a:pt x="43" y="997"/>
                  </a:cubicBezTo>
                  <a:lnTo>
                    <a:pt x="2194" y="1869"/>
                  </a:lnTo>
                  <a:cubicBezTo>
                    <a:pt x="2202" y="1873"/>
                    <a:pt x="2210" y="1874"/>
                    <a:pt x="2220" y="1874"/>
                  </a:cubicBezTo>
                  <a:cubicBezTo>
                    <a:pt x="2228" y="1874"/>
                    <a:pt x="2237" y="1872"/>
                    <a:pt x="2244" y="1869"/>
                  </a:cubicBezTo>
                  <a:lnTo>
                    <a:pt x="4395" y="997"/>
                  </a:lnTo>
                  <a:cubicBezTo>
                    <a:pt x="4421" y="987"/>
                    <a:pt x="4438" y="963"/>
                    <a:pt x="4438" y="935"/>
                  </a:cubicBezTo>
                  <a:cubicBezTo>
                    <a:pt x="4438" y="908"/>
                    <a:pt x="4421" y="883"/>
                    <a:pt x="4395" y="873"/>
                  </a:cubicBezTo>
                  <a:lnTo>
                    <a:pt x="2244" y="5"/>
                  </a:lnTo>
                  <a:cubicBezTo>
                    <a:pt x="2235" y="2"/>
                    <a:pt x="2227" y="1"/>
                    <a:pt x="2219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1"/>
            <p:cNvSpPr/>
            <p:nvPr/>
          </p:nvSpPr>
          <p:spPr>
            <a:xfrm>
              <a:off x="203305" y="3886784"/>
              <a:ext cx="201735" cy="81529"/>
            </a:xfrm>
            <a:custGeom>
              <a:rect b="b" l="l" r="r" t="t"/>
              <a:pathLst>
                <a:path extrusionOk="0" h="1739" w="4303">
                  <a:moveTo>
                    <a:pt x="2152" y="0"/>
                  </a:moveTo>
                  <a:lnTo>
                    <a:pt x="1" y="867"/>
                  </a:lnTo>
                  <a:lnTo>
                    <a:pt x="2152" y="1739"/>
                  </a:lnTo>
                  <a:lnTo>
                    <a:pt x="4302" y="867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1"/>
            <p:cNvSpPr/>
            <p:nvPr/>
          </p:nvSpPr>
          <p:spPr>
            <a:xfrm>
              <a:off x="200117" y="3883643"/>
              <a:ext cx="208065" cy="87905"/>
            </a:xfrm>
            <a:custGeom>
              <a:rect b="b" l="l" r="r" t="t"/>
              <a:pathLst>
                <a:path extrusionOk="0" h="1875" w="4438">
                  <a:moveTo>
                    <a:pt x="2221" y="139"/>
                  </a:moveTo>
                  <a:lnTo>
                    <a:pt x="4191" y="934"/>
                  </a:lnTo>
                  <a:lnTo>
                    <a:pt x="2221" y="1733"/>
                  </a:lnTo>
                  <a:lnTo>
                    <a:pt x="250" y="934"/>
                  </a:lnTo>
                  <a:lnTo>
                    <a:pt x="2221" y="139"/>
                  </a:lnTo>
                  <a:close/>
                  <a:moveTo>
                    <a:pt x="2219" y="1"/>
                  </a:moveTo>
                  <a:cubicBezTo>
                    <a:pt x="2210" y="1"/>
                    <a:pt x="2202" y="2"/>
                    <a:pt x="2194" y="5"/>
                  </a:cubicBezTo>
                  <a:lnTo>
                    <a:pt x="43" y="873"/>
                  </a:lnTo>
                  <a:cubicBezTo>
                    <a:pt x="17" y="883"/>
                    <a:pt x="0" y="908"/>
                    <a:pt x="0" y="935"/>
                  </a:cubicBezTo>
                  <a:cubicBezTo>
                    <a:pt x="0" y="963"/>
                    <a:pt x="17" y="987"/>
                    <a:pt x="43" y="997"/>
                  </a:cubicBezTo>
                  <a:lnTo>
                    <a:pt x="2194" y="1869"/>
                  </a:lnTo>
                  <a:cubicBezTo>
                    <a:pt x="2202" y="1873"/>
                    <a:pt x="2210" y="1874"/>
                    <a:pt x="2220" y="1874"/>
                  </a:cubicBezTo>
                  <a:cubicBezTo>
                    <a:pt x="2228" y="1874"/>
                    <a:pt x="2237" y="1872"/>
                    <a:pt x="2244" y="1869"/>
                  </a:cubicBezTo>
                  <a:lnTo>
                    <a:pt x="4395" y="997"/>
                  </a:lnTo>
                  <a:cubicBezTo>
                    <a:pt x="4421" y="987"/>
                    <a:pt x="4438" y="963"/>
                    <a:pt x="4438" y="935"/>
                  </a:cubicBezTo>
                  <a:cubicBezTo>
                    <a:pt x="4438" y="908"/>
                    <a:pt x="4421" y="883"/>
                    <a:pt x="4395" y="873"/>
                  </a:cubicBezTo>
                  <a:lnTo>
                    <a:pt x="2244" y="5"/>
                  </a:lnTo>
                  <a:cubicBezTo>
                    <a:pt x="2235" y="2"/>
                    <a:pt x="2227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1"/>
            <p:cNvSpPr/>
            <p:nvPr/>
          </p:nvSpPr>
          <p:spPr>
            <a:xfrm>
              <a:off x="254452" y="3898504"/>
              <a:ext cx="111346" cy="52977"/>
            </a:xfrm>
            <a:custGeom>
              <a:rect b="b" l="l" r="r" t="t"/>
              <a:pathLst>
                <a:path extrusionOk="0" h="1130" w="2375">
                  <a:moveTo>
                    <a:pt x="439" y="1"/>
                  </a:moveTo>
                  <a:lnTo>
                    <a:pt x="0" y="190"/>
                  </a:lnTo>
                  <a:lnTo>
                    <a:pt x="1897" y="1130"/>
                  </a:lnTo>
                  <a:lnTo>
                    <a:pt x="2375" y="949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1"/>
            <p:cNvSpPr/>
            <p:nvPr/>
          </p:nvSpPr>
          <p:spPr>
            <a:xfrm>
              <a:off x="1091192" y="3701040"/>
              <a:ext cx="279138" cy="266480"/>
            </a:xfrm>
            <a:custGeom>
              <a:rect b="b" l="l" r="r" t="t"/>
              <a:pathLst>
                <a:path extrusionOk="0" h="5684" w="5954">
                  <a:moveTo>
                    <a:pt x="5083" y="0"/>
                  </a:moveTo>
                  <a:cubicBezTo>
                    <a:pt x="5082" y="0"/>
                    <a:pt x="5082" y="0"/>
                    <a:pt x="5081" y="0"/>
                  </a:cubicBezTo>
                  <a:lnTo>
                    <a:pt x="861" y="12"/>
                  </a:lnTo>
                  <a:cubicBezTo>
                    <a:pt x="385" y="13"/>
                    <a:pt x="0" y="399"/>
                    <a:pt x="1" y="876"/>
                  </a:cubicBezTo>
                  <a:lnTo>
                    <a:pt x="7" y="3670"/>
                  </a:lnTo>
                  <a:cubicBezTo>
                    <a:pt x="9" y="4144"/>
                    <a:pt x="393" y="4529"/>
                    <a:pt x="869" y="4529"/>
                  </a:cubicBezTo>
                  <a:cubicBezTo>
                    <a:pt x="870" y="4529"/>
                    <a:pt x="872" y="4529"/>
                    <a:pt x="873" y="4529"/>
                  </a:cubicBezTo>
                  <a:lnTo>
                    <a:pt x="1780" y="4527"/>
                  </a:lnTo>
                  <a:lnTo>
                    <a:pt x="2941" y="5683"/>
                  </a:lnTo>
                  <a:lnTo>
                    <a:pt x="4096" y="4522"/>
                  </a:lnTo>
                  <a:lnTo>
                    <a:pt x="5093" y="4519"/>
                  </a:lnTo>
                  <a:cubicBezTo>
                    <a:pt x="5569" y="4518"/>
                    <a:pt x="5954" y="4132"/>
                    <a:pt x="5953" y="3654"/>
                  </a:cubicBezTo>
                  <a:lnTo>
                    <a:pt x="5947" y="860"/>
                  </a:lnTo>
                  <a:cubicBezTo>
                    <a:pt x="5946" y="386"/>
                    <a:pt x="5560" y="0"/>
                    <a:pt x="5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1"/>
            <p:cNvSpPr/>
            <p:nvPr/>
          </p:nvSpPr>
          <p:spPr>
            <a:xfrm>
              <a:off x="1085660" y="3695508"/>
              <a:ext cx="290250" cy="277451"/>
            </a:xfrm>
            <a:custGeom>
              <a:rect b="b" l="l" r="r" t="t"/>
              <a:pathLst>
                <a:path extrusionOk="0" h="5918" w="6191">
                  <a:moveTo>
                    <a:pt x="5202" y="235"/>
                  </a:moveTo>
                  <a:cubicBezTo>
                    <a:pt x="5400" y="235"/>
                    <a:pt x="5587" y="312"/>
                    <a:pt x="5727" y="452"/>
                  </a:cubicBezTo>
                  <a:cubicBezTo>
                    <a:pt x="5868" y="592"/>
                    <a:pt x="5946" y="779"/>
                    <a:pt x="5946" y="977"/>
                  </a:cubicBezTo>
                  <a:lnTo>
                    <a:pt x="5953" y="3770"/>
                  </a:lnTo>
                  <a:cubicBezTo>
                    <a:pt x="5953" y="3969"/>
                    <a:pt x="5877" y="4156"/>
                    <a:pt x="5737" y="4297"/>
                  </a:cubicBezTo>
                  <a:cubicBezTo>
                    <a:pt x="5597" y="4438"/>
                    <a:pt x="5410" y="4516"/>
                    <a:pt x="5211" y="4516"/>
                  </a:cubicBezTo>
                  <a:lnTo>
                    <a:pt x="4214" y="4519"/>
                  </a:lnTo>
                  <a:cubicBezTo>
                    <a:pt x="4183" y="4519"/>
                    <a:pt x="4154" y="4532"/>
                    <a:pt x="4131" y="4554"/>
                  </a:cubicBezTo>
                  <a:lnTo>
                    <a:pt x="3059" y="5632"/>
                  </a:lnTo>
                  <a:lnTo>
                    <a:pt x="1981" y="4559"/>
                  </a:lnTo>
                  <a:cubicBezTo>
                    <a:pt x="1959" y="4538"/>
                    <a:pt x="1929" y="4526"/>
                    <a:pt x="1898" y="4526"/>
                  </a:cubicBezTo>
                  <a:lnTo>
                    <a:pt x="992" y="4527"/>
                  </a:lnTo>
                  <a:lnTo>
                    <a:pt x="990" y="4527"/>
                  </a:lnTo>
                  <a:cubicBezTo>
                    <a:pt x="791" y="4527"/>
                    <a:pt x="605" y="4450"/>
                    <a:pt x="465" y="4310"/>
                  </a:cubicBezTo>
                  <a:cubicBezTo>
                    <a:pt x="323" y="4170"/>
                    <a:pt x="245" y="3983"/>
                    <a:pt x="245" y="3785"/>
                  </a:cubicBezTo>
                  <a:lnTo>
                    <a:pt x="238" y="992"/>
                  </a:lnTo>
                  <a:cubicBezTo>
                    <a:pt x="238" y="794"/>
                    <a:pt x="315" y="607"/>
                    <a:pt x="455" y="465"/>
                  </a:cubicBezTo>
                  <a:cubicBezTo>
                    <a:pt x="595" y="324"/>
                    <a:pt x="782" y="246"/>
                    <a:pt x="980" y="246"/>
                  </a:cubicBezTo>
                  <a:lnTo>
                    <a:pt x="5200" y="235"/>
                  </a:lnTo>
                  <a:close/>
                  <a:moveTo>
                    <a:pt x="5200" y="1"/>
                  </a:moveTo>
                  <a:lnTo>
                    <a:pt x="980" y="11"/>
                  </a:lnTo>
                  <a:cubicBezTo>
                    <a:pt x="719" y="12"/>
                    <a:pt x="473" y="115"/>
                    <a:pt x="288" y="300"/>
                  </a:cubicBezTo>
                  <a:cubicBezTo>
                    <a:pt x="104" y="486"/>
                    <a:pt x="1" y="733"/>
                    <a:pt x="3" y="994"/>
                  </a:cubicBezTo>
                  <a:lnTo>
                    <a:pt x="9" y="3787"/>
                  </a:lnTo>
                  <a:cubicBezTo>
                    <a:pt x="10" y="4049"/>
                    <a:pt x="113" y="4295"/>
                    <a:pt x="299" y="4480"/>
                  </a:cubicBezTo>
                  <a:cubicBezTo>
                    <a:pt x="482" y="4664"/>
                    <a:pt x="729" y="4765"/>
                    <a:pt x="990" y="4765"/>
                  </a:cubicBezTo>
                  <a:lnTo>
                    <a:pt x="992" y="4765"/>
                  </a:lnTo>
                  <a:lnTo>
                    <a:pt x="1850" y="4762"/>
                  </a:lnTo>
                  <a:lnTo>
                    <a:pt x="2976" y="5883"/>
                  </a:lnTo>
                  <a:cubicBezTo>
                    <a:pt x="2998" y="5904"/>
                    <a:pt x="3028" y="5917"/>
                    <a:pt x="3059" y="5917"/>
                  </a:cubicBezTo>
                  <a:cubicBezTo>
                    <a:pt x="3090" y="5917"/>
                    <a:pt x="3121" y="5906"/>
                    <a:pt x="3143" y="5883"/>
                  </a:cubicBezTo>
                  <a:lnTo>
                    <a:pt x="4264" y="4757"/>
                  </a:lnTo>
                  <a:lnTo>
                    <a:pt x="5213" y="4755"/>
                  </a:lnTo>
                  <a:cubicBezTo>
                    <a:pt x="5474" y="4754"/>
                    <a:pt x="5721" y="4651"/>
                    <a:pt x="5905" y="4465"/>
                  </a:cubicBezTo>
                  <a:cubicBezTo>
                    <a:pt x="6090" y="4280"/>
                    <a:pt x="6190" y="4034"/>
                    <a:pt x="6190" y="3771"/>
                  </a:cubicBezTo>
                  <a:lnTo>
                    <a:pt x="6184" y="978"/>
                  </a:lnTo>
                  <a:cubicBezTo>
                    <a:pt x="6183" y="717"/>
                    <a:pt x="6080" y="470"/>
                    <a:pt x="5894" y="286"/>
                  </a:cubicBezTo>
                  <a:cubicBezTo>
                    <a:pt x="5709" y="102"/>
                    <a:pt x="5462" y="9"/>
                    <a:pt x="5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1"/>
            <p:cNvSpPr/>
            <p:nvPr/>
          </p:nvSpPr>
          <p:spPr>
            <a:xfrm>
              <a:off x="1133198" y="3781629"/>
              <a:ext cx="47726" cy="47726"/>
            </a:xfrm>
            <a:custGeom>
              <a:rect b="b" l="l" r="r" t="t"/>
              <a:pathLst>
                <a:path extrusionOk="0" h="1018" w="1018">
                  <a:moveTo>
                    <a:pt x="509" y="166"/>
                  </a:moveTo>
                  <a:cubicBezTo>
                    <a:pt x="698" y="166"/>
                    <a:pt x="853" y="319"/>
                    <a:pt x="853" y="509"/>
                  </a:cubicBezTo>
                  <a:cubicBezTo>
                    <a:pt x="853" y="698"/>
                    <a:pt x="698" y="853"/>
                    <a:pt x="509" y="853"/>
                  </a:cubicBezTo>
                  <a:cubicBezTo>
                    <a:pt x="319" y="853"/>
                    <a:pt x="165" y="698"/>
                    <a:pt x="165" y="509"/>
                  </a:cubicBezTo>
                  <a:cubicBezTo>
                    <a:pt x="165" y="319"/>
                    <a:pt x="319" y="166"/>
                    <a:pt x="509" y="166"/>
                  </a:cubicBezTo>
                  <a:close/>
                  <a:moveTo>
                    <a:pt x="509" y="1"/>
                  </a:moveTo>
                  <a:cubicBezTo>
                    <a:pt x="229" y="1"/>
                    <a:pt x="1" y="229"/>
                    <a:pt x="1" y="509"/>
                  </a:cubicBezTo>
                  <a:cubicBezTo>
                    <a:pt x="1" y="789"/>
                    <a:pt x="229" y="1018"/>
                    <a:pt x="509" y="1018"/>
                  </a:cubicBezTo>
                  <a:cubicBezTo>
                    <a:pt x="789" y="1018"/>
                    <a:pt x="1018" y="789"/>
                    <a:pt x="1018" y="509"/>
                  </a:cubicBezTo>
                  <a:cubicBezTo>
                    <a:pt x="1018" y="229"/>
                    <a:pt x="789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1"/>
            <p:cNvSpPr/>
            <p:nvPr/>
          </p:nvSpPr>
          <p:spPr>
            <a:xfrm>
              <a:off x="1207505" y="3781629"/>
              <a:ext cx="47726" cy="47726"/>
            </a:xfrm>
            <a:custGeom>
              <a:rect b="b" l="l" r="r" t="t"/>
              <a:pathLst>
                <a:path extrusionOk="0" h="1018" w="1018">
                  <a:moveTo>
                    <a:pt x="509" y="166"/>
                  </a:moveTo>
                  <a:cubicBezTo>
                    <a:pt x="699" y="166"/>
                    <a:pt x="852" y="319"/>
                    <a:pt x="852" y="509"/>
                  </a:cubicBezTo>
                  <a:cubicBezTo>
                    <a:pt x="852" y="698"/>
                    <a:pt x="699" y="853"/>
                    <a:pt x="509" y="853"/>
                  </a:cubicBezTo>
                  <a:cubicBezTo>
                    <a:pt x="319" y="853"/>
                    <a:pt x="165" y="698"/>
                    <a:pt x="165" y="509"/>
                  </a:cubicBezTo>
                  <a:cubicBezTo>
                    <a:pt x="165" y="319"/>
                    <a:pt x="319" y="166"/>
                    <a:pt x="509" y="166"/>
                  </a:cubicBezTo>
                  <a:close/>
                  <a:moveTo>
                    <a:pt x="509" y="1"/>
                  </a:moveTo>
                  <a:cubicBezTo>
                    <a:pt x="229" y="1"/>
                    <a:pt x="0" y="229"/>
                    <a:pt x="0" y="509"/>
                  </a:cubicBezTo>
                  <a:cubicBezTo>
                    <a:pt x="0" y="789"/>
                    <a:pt x="229" y="1018"/>
                    <a:pt x="509" y="1018"/>
                  </a:cubicBezTo>
                  <a:cubicBezTo>
                    <a:pt x="789" y="1018"/>
                    <a:pt x="1017" y="789"/>
                    <a:pt x="1017" y="509"/>
                  </a:cubicBezTo>
                  <a:cubicBezTo>
                    <a:pt x="1017" y="229"/>
                    <a:pt x="789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1"/>
            <p:cNvSpPr/>
            <p:nvPr/>
          </p:nvSpPr>
          <p:spPr>
            <a:xfrm>
              <a:off x="1280968" y="3781629"/>
              <a:ext cx="47726" cy="47726"/>
            </a:xfrm>
            <a:custGeom>
              <a:rect b="b" l="l" r="r" t="t"/>
              <a:pathLst>
                <a:path extrusionOk="0" h="1018" w="1018">
                  <a:moveTo>
                    <a:pt x="509" y="166"/>
                  </a:moveTo>
                  <a:cubicBezTo>
                    <a:pt x="699" y="166"/>
                    <a:pt x="853" y="319"/>
                    <a:pt x="853" y="509"/>
                  </a:cubicBezTo>
                  <a:cubicBezTo>
                    <a:pt x="853" y="698"/>
                    <a:pt x="699" y="853"/>
                    <a:pt x="509" y="853"/>
                  </a:cubicBezTo>
                  <a:cubicBezTo>
                    <a:pt x="320" y="853"/>
                    <a:pt x="166" y="698"/>
                    <a:pt x="166" y="509"/>
                  </a:cubicBezTo>
                  <a:cubicBezTo>
                    <a:pt x="166" y="319"/>
                    <a:pt x="320" y="166"/>
                    <a:pt x="509" y="166"/>
                  </a:cubicBezTo>
                  <a:close/>
                  <a:moveTo>
                    <a:pt x="509" y="1"/>
                  </a:moveTo>
                  <a:cubicBezTo>
                    <a:pt x="229" y="1"/>
                    <a:pt x="1" y="229"/>
                    <a:pt x="1" y="509"/>
                  </a:cubicBezTo>
                  <a:cubicBezTo>
                    <a:pt x="1" y="789"/>
                    <a:pt x="229" y="1018"/>
                    <a:pt x="509" y="1018"/>
                  </a:cubicBezTo>
                  <a:cubicBezTo>
                    <a:pt x="789" y="1018"/>
                    <a:pt x="1018" y="789"/>
                    <a:pt x="1018" y="509"/>
                  </a:cubicBezTo>
                  <a:cubicBezTo>
                    <a:pt x="1018" y="229"/>
                    <a:pt x="789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62"/>
          <p:cNvSpPr txBox="1"/>
          <p:nvPr>
            <p:ph type="title"/>
          </p:nvPr>
        </p:nvSpPr>
        <p:spPr>
          <a:xfrm>
            <a:off x="713202" y="1686750"/>
            <a:ext cx="51339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145" name="Google Shape;2145;p62"/>
          <p:cNvGrpSpPr/>
          <p:nvPr/>
        </p:nvGrpSpPr>
        <p:grpSpPr>
          <a:xfrm>
            <a:off x="5174629" y="1544400"/>
            <a:ext cx="3265380" cy="2434227"/>
            <a:chOff x="5174629" y="1544400"/>
            <a:chExt cx="3265380" cy="2434227"/>
          </a:xfrm>
        </p:grpSpPr>
        <p:sp>
          <p:nvSpPr>
            <p:cNvPr id="2146" name="Google Shape;2146;p62"/>
            <p:cNvSpPr/>
            <p:nvPr/>
          </p:nvSpPr>
          <p:spPr>
            <a:xfrm>
              <a:off x="5298662" y="3941588"/>
              <a:ext cx="3141347" cy="13050"/>
            </a:xfrm>
            <a:custGeom>
              <a:rect b="b" l="l" r="r" t="t"/>
              <a:pathLst>
                <a:path extrusionOk="0" fill="none" h="1" w="59226">
                  <a:moveTo>
                    <a:pt x="1" y="1"/>
                  </a:moveTo>
                  <a:lnTo>
                    <a:pt x="59225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2"/>
            <p:cNvSpPr/>
            <p:nvPr/>
          </p:nvSpPr>
          <p:spPr>
            <a:xfrm>
              <a:off x="7252799" y="1782742"/>
              <a:ext cx="478393" cy="484531"/>
            </a:xfrm>
            <a:custGeom>
              <a:rect b="b" l="l" r="r" t="t"/>
              <a:pathLst>
                <a:path extrusionOk="0" h="8841" w="8729">
                  <a:moveTo>
                    <a:pt x="4697" y="0"/>
                  </a:moveTo>
                  <a:cubicBezTo>
                    <a:pt x="4587" y="0"/>
                    <a:pt x="4473" y="8"/>
                    <a:pt x="4357" y="24"/>
                  </a:cubicBezTo>
                  <a:cubicBezTo>
                    <a:pt x="3949" y="81"/>
                    <a:pt x="3636" y="97"/>
                    <a:pt x="3416" y="97"/>
                  </a:cubicBezTo>
                  <a:cubicBezTo>
                    <a:pt x="3155" y="97"/>
                    <a:pt x="3025" y="75"/>
                    <a:pt x="3025" y="75"/>
                  </a:cubicBezTo>
                  <a:cubicBezTo>
                    <a:pt x="3025" y="75"/>
                    <a:pt x="2430" y="228"/>
                    <a:pt x="2070" y="525"/>
                  </a:cubicBezTo>
                  <a:cubicBezTo>
                    <a:pt x="1710" y="823"/>
                    <a:pt x="1021" y="1356"/>
                    <a:pt x="708" y="1951"/>
                  </a:cubicBezTo>
                  <a:cubicBezTo>
                    <a:pt x="571" y="2214"/>
                    <a:pt x="280" y="2655"/>
                    <a:pt x="0" y="3066"/>
                  </a:cubicBezTo>
                  <a:cubicBezTo>
                    <a:pt x="435" y="3553"/>
                    <a:pt x="795" y="4097"/>
                    <a:pt x="1003" y="4687"/>
                  </a:cubicBezTo>
                  <a:cubicBezTo>
                    <a:pt x="1440" y="4364"/>
                    <a:pt x="1789" y="4080"/>
                    <a:pt x="1789" y="4080"/>
                  </a:cubicBezTo>
                  <a:cubicBezTo>
                    <a:pt x="1977" y="4849"/>
                    <a:pt x="2932" y="5130"/>
                    <a:pt x="2932" y="5130"/>
                  </a:cubicBezTo>
                  <a:lnTo>
                    <a:pt x="3182" y="5661"/>
                  </a:lnTo>
                  <a:cubicBezTo>
                    <a:pt x="3182" y="5661"/>
                    <a:pt x="3151" y="6461"/>
                    <a:pt x="3151" y="7431"/>
                  </a:cubicBezTo>
                  <a:cubicBezTo>
                    <a:pt x="3151" y="7637"/>
                    <a:pt x="3139" y="8006"/>
                    <a:pt x="3121" y="8465"/>
                  </a:cubicBezTo>
                  <a:cubicBezTo>
                    <a:pt x="3113" y="8680"/>
                    <a:pt x="3287" y="8840"/>
                    <a:pt x="3484" y="8840"/>
                  </a:cubicBezTo>
                  <a:cubicBezTo>
                    <a:pt x="3532" y="8840"/>
                    <a:pt x="3582" y="8830"/>
                    <a:pt x="3631" y="8809"/>
                  </a:cubicBezTo>
                  <a:cubicBezTo>
                    <a:pt x="5252" y="8094"/>
                    <a:pt x="7035" y="7645"/>
                    <a:pt x="8729" y="7353"/>
                  </a:cubicBezTo>
                  <a:cubicBezTo>
                    <a:pt x="8710" y="7316"/>
                    <a:pt x="8695" y="7279"/>
                    <a:pt x="8677" y="7244"/>
                  </a:cubicBezTo>
                  <a:cubicBezTo>
                    <a:pt x="7831" y="5459"/>
                    <a:pt x="6689" y="4284"/>
                    <a:pt x="6689" y="4284"/>
                  </a:cubicBezTo>
                  <a:cubicBezTo>
                    <a:pt x="6689" y="4284"/>
                    <a:pt x="6392" y="1372"/>
                    <a:pt x="6188" y="823"/>
                  </a:cubicBezTo>
                  <a:cubicBezTo>
                    <a:pt x="6011" y="346"/>
                    <a:pt x="5432" y="0"/>
                    <a:pt x="4697" y="0"/>
                  </a:cubicBezTo>
                  <a:close/>
                </a:path>
              </a:pathLst>
            </a:custGeom>
            <a:solidFill>
              <a:srgbClr val="121B46"/>
            </a:solidFill>
            <a:ln cap="flat" cmpd="sng" w="325">
              <a:solidFill>
                <a:srgbClr val="180050"/>
              </a:solidFill>
              <a:prstDash val="solid"/>
              <a:miter lim="10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2"/>
            <p:cNvSpPr/>
            <p:nvPr/>
          </p:nvSpPr>
          <p:spPr>
            <a:xfrm>
              <a:off x="7141546" y="1782633"/>
              <a:ext cx="570794" cy="447866"/>
            </a:xfrm>
            <a:custGeom>
              <a:rect b="b" l="l" r="r" t="t"/>
              <a:pathLst>
                <a:path extrusionOk="0" h="8172" w="10415">
                  <a:moveTo>
                    <a:pt x="6728" y="1"/>
                  </a:moveTo>
                  <a:cubicBezTo>
                    <a:pt x="6617" y="1"/>
                    <a:pt x="6502" y="8"/>
                    <a:pt x="6385" y="25"/>
                  </a:cubicBezTo>
                  <a:cubicBezTo>
                    <a:pt x="5980" y="82"/>
                    <a:pt x="5669" y="98"/>
                    <a:pt x="5450" y="98"/>
                  </a:cubicBezTo>
                  <a:cubicBezTo>
                    <a:pt x="5185" y="98"/>
                    <a:pt x="5054" y="75"/>
                    <a:pt x="5054" y="75"/>
                  </a:cubicBezTo>
                  <a:cubicBezTo>
                    <a:pt x="5054" y="75"/>
                    <a:pt x="4460" y="230"/>
                    <a:pt x="4099" y="526"/>
                  </a:cubicBezTo>
                  <a:cubicBezTo>
                    <a:pt x="3740" y="825"/>
                    <a:pt x="3050" y="1357"/>
                    <a:pt x="2737" y="1952"/>
                  </a:cubicBezTo>
                  <a:cubicBezTo>
                    <a:pt x="2423" y="2548"/>
                    <a:pt x="1328" y="4066"/>
                    <a:pt x="1328" y="4066"/>
                  </a:cubicBezTo>
                  <a:cubicBezTo>
                    <a:pt x="1328" y="4066"/>
                    <a:pt x="747" y="4412"/>
                    <a:pt x="136" y="4646"/>
                  </a:cubicBezTo>
                  <a:cubicBezTo>
                    <a:pt x="94" y="4662"/>
                    <a:pt x="48" y="4679"/>
                    <a:pt x="0" y="4695"/>
                  </a:cubicBezTo>
                  <a:cubicBezTo>
                    <a:pt x="161" y="4875"/>
                    <a:pt x="331" y="5193"/>
                    <a:pt x="308" y="5713"/>
                  </a:cubicBezTo>
                  <a:cubicBezTo>
                    <a:pt x="831" y="5685"/>
                    <a:pt x="1288" y="5652"/>
                    <a:pt x="1483" y="5616"/>
                  </a:cubicBezTo>
                  <a:cubicBezTo>
                    <a:pt x="2062" y="5507"/>
                    <a:pt x="3816" y="4081"/>
                    <a:pt x="3816" y="4081"/>
                  </a:cubicBezTo>
                  <a:cubicBezTo>
                    <a:pt x="4005" y="4849"/>
                    <a:pt x="4960" y="5130"/>
                    <a:pt x="4960" y="5130"/>
                  </a:cubicBezTo>
                  <a:lnTo>
                    <a:pt x="5210" y="5662"/>
                  </a:lnTo>
                  <a:cubicBezTo>
                    <a:pt x="5210" y="5662"/>
                    <a:pt x="5179" y="6460"/>
                    <a:pt x="5179" y="7432"/>
                  </a:cubicBezTo>
                  <a:cubicBezTo>
                    <a:pt x="5179" y="7594"/>
                    <a:pt x="5168" y="7832"/>
                    <a:pt x="5153" y="8121"/>
                  </a:cubicBezTo>
                  <a:cubicBezTo>
                    <a:pt x="5375" y="8146"/>
                    <a:pt x="5695" y="8171"/>
                    <a:pt x="6079" y="8171"/>
                  </a:cubicBezTo>
                  <a:cubicBezTo>
                    <a:pt x="7269" y="8171"/>
                    <a:pt x="9068" y="7927"/>
                    <a:pt x="10414" y="6670"/>
                  </a:cubicBezTo>
                  <a:cubicBezTo>
                    <a:pt x="9619" y="5212"/>
                    <a:pt x="8718" y="4285"/>
                    <a:pt x="8718" y="4285"/>
                  </a:cubicBezTo>
                  <a:cubicBezTo>
                    <a:pt x="8718" y="4285"/>
                    <a:pt x="8419" y="1372"/>
                    <a:pt x="8216" y="824"/>
                  </a:cubicBezTo>
                  <a:cubicBezTo>
                    <a:pt x="8041" y="347"/>
                    <a:pt x="7462" y="1"/>
                    <a:pt x="672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650">
              <a:solidFill>
                <a:srgbClr val="121B46"/>
              </a:solidFill>
              <a:prstDash val="solid"/>
              <a:miter lim="10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7211038" y="1544400"/>
              <a:ext cx="252870" cy="230017"/>
            </a:xfrm>
            <a:custGeom>
              <a:rect b="b" l="l" r="r" t="t"/>
              <a:pathLst>
                <a:path extrusionOk="0" h="4197" w="4614">
                  <a:moveTo>
                    <a:pt x="2471" y="1"/>
                  </a:moveTo>
                  <a:cubicBezTo>
                    <a:pt x="2431" y="1"/>
                    <a:pt x="2390" y="3"/>
                    <a:pt x="2349" y="9"/>
                  </a:cubicBezTo>
                  <a:cubicBezTo>
                    <a:pt x="2172" y="34"/>
                    <a:pt x="2014" y="110"/>
                    <a:pt x="1891" y="222"/>
                  </a:cubicBezTo>
                  <a:cubicBezTo>
                    <a:pt x="1745" y="113"/>
                    <a:pt x="1565" y="50"/>
                    <a:pt x="1373" y="50"/>
                  </a:cubicBezTo>
                  <a:cubicBezTo>
                    <a:pt x="1334" y="50"/>
                    <a:pt x="1295" y="53"/>
                    <a:pt x="1255" y="58"/>
                  </a:cubicBezTo>
                  <a:cubicBezTo>
                    <a:pt x="782" y="123"/>
                    <a:pt x="451" y="560"/>
                    <a:pt x="517" y="1034"/>
                  </a:cubicBezTo>
                  <a:cubicBezTo>
                    <a:pt x="523" y="1080"/>
                    <a:pt x="535" y="1126"/>
                    <a:pt x="548" y="1171"/>
                  </a:cubicBezTo>
                  <a:cubicBezTo>
                    <a:pt x="211" y="1326"/>
                    <a:pt x="0" y="1689"/>
                    <a:pt x="54" y="2074"/>
                  </a:cubicBezTo>
                  <a:cubicBezTo>
                    <a:pt x="107" y="2454"/>
                    <a:pt x="399" y="2743"/>
                    <a:pt x="758" y="2806"/>
                  </a:cubicBezTo>
                  <a:cubicBezTo>
                    <a:pt x="906" y="3599"/>
                    <a:pt x="1601" y="4196"/>
                    <a:pt x="2430" y="4196"/>
                  </a:cubicBezTo>
                  <a:cubicBezTo>
                    <a:pt x="2443" y="4196"/>
                    <a:pt x="2455" y="4196"/>
                    <a:pt x="2468" y="4196"/>
                  </a:cubicBezTo>
                  <a:cubicBezTo>
                    <a:pt x="3243" y="4178"/>
                    <a:pt x="3886" y="3643"/>
                    <a:pt x="4074" y="2928"/>
                  </a:cubicBezTo>
                  <a:cubicBezTo>
                    <a:pt x="4461" y="2704"/>
                    <a:pt x="4613" y="2219"/>
                    <a:pt x="4415" y="1812"/>
                  </a:cubicBezTo>
                  <a:cubicBezTo>
                    <a:pt x="4353" y="1685"/>
                    <a:pt x="4262" y="1580"/>
                    <a:pt x="4155" y="1501"/>
                  </a:cubicBezTo>
                  <a:cubicBezTo>
                    <a:pt x="4203" y="1308"/>
                    <a:pt x="4187" y="1096"/>
                    <a:pt x="4092" y="902"/>
                  </a:cubicBezTo>
                  <a:cubicBezTo>
                    <a:pt x="3940" y="590"/>
                    <a:pt x="3626" y="410"/>
                    <a:pt x="3300" y="410"/>
                  </a:cubicBezTo>
                  <a:cubicBezTo>
                    <a:pt x="3269" y="410"/>
                    <a:pt x="3237" y="412"/>
                    <a:pt x="3206" y="415"/>
                  </a:cubicBezTo>
                  <a:cubicBezTo>
                    <a:pt x="3053" y="163"/>
                    <a:pt x="2776" y="1"/>
                    <a:pt x="2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7244194" y="1634114"/>
              <a:ext cx="215548" cy="221522"/>
            </a:xfrm>
            <a:custGeom>
              <a:rect b="b" l="l" r="r" t="t"/>
              <a:pathLst>
                <a:path extrusionOk="0" h="4042" w="3933">
                  <a:moveTo>
                    <a:pt x="2484" y="527"/>
                  </a:moveTo>
                  <a:lnTo>
                    <a:pt x="2449" y="551"/>
                  </a:lnTo>
                  <a:cubicBezTo>
                    <a:pt x="2460" y="543"/>
                    <a:pt x="2472" y="535"/>
                    <a:pt x="2484" y="527"/>
                  </a:cubicBezTo>
                  <a:close/>
                  <a:moveTo>
                    <a:pt x="255" y="1"/>
                  </a:moveTo>
                  <a:cubicBezTo>
                    <a:pt x="290" y="872"/>
                    <a:pt x="0" y="1103"/>
                    <a:pt x="1" y="1107"/>
                  </a:cubicBezTo>
                  <a:cubicBezTo>
                    <a:pt x="25" y="1180"/>
                    <a:pt x="31" y="1200"/>
                    <a:pt x="31" y="1200"/>
                  </a:cubicBezTo>
                  <a:cubicBezTo>
                    <a:pt x="31" y="1200"/>
                    <a:pt x="24" y="1174"/>
                    <a:pt x="25" y="1174"/>
                  </a:cubicBezTo>
                  <a:lnTo>
                    <a:pt x="25" y="1174"/>
                  </a:lnTo>
                  <a:cubicBezTo>
                    <a:pt x="27" y="1174"/>
                    <a:pt x="33" y="1190"/>
                    <a:pt x="53" y="1246"/>
                  </a:cubicBezTo>
                  <a:cubicBezTo>
                    <a:pt x="53" y="1246"/>
                    <a:pt x="453" y="2255"/>
                    <a:pt x="462" y="2276"/>
                  </a:cubicBezTo>
                  <a:cubicBezTo>
                    <a:pt x="691" y="2782"/>
                    <a:pt x="1195" y="3095"/>
                    <a:pt x="1734" y="3095"/>
                  </a:cubicBezTo>
                  <a:cubicBezTo>
                    <a:pt x="1757" y="3095"/>
                    <a:pt x="1781" y="3094"/>
                    <a:pt x="1805" y="3093"/>
                  </a:cubicBezTo>
                  <a:lnTo>
                    <a:pt x="2028" y="3530"/>
                  </a:lnTo>
                  <a:cubicBezTo>
                    <a:pt x="2194" y="3855"/>
                    <a:pt x="2523" y="4042"/>
                    <a:pt x="2864" y="4042"/>
                  </a:cubicBezTo>
                  <a:cubicBezTo>
                    <a:pt x="3007" y="4042"/>
                    <a:pt x="3151" y="4009"/>
                    <a:pt x="3287" y="3940"/>
                  </a:cubicBezTo>
                  <a:cubicBezTo>
                    <a:pt x="3748" y="3705"/>
                    <a:pt x="3933" y="3141"/>
                    <a:pt x="3697" y="2680"/>
                  </a:cubicBezTo>
                  <a:lnTo>
                    <a:pt x="3151" y="1609"/>
                  </a:lnTo>
                  <a:cubicBezTo>
                    <a:pt x="3157" y="1554"/>
                    <a:pt x="3161" y="1500"/>
                    <a:pt x="3161" y="1445"/>
                  </a:cubicBezTo>
                  <a:cubicBezTo>
                    <a:pt x="3204" y="1439"/>
                    <a:pt x="3246" y="1429"/>
                    <a:pt x="3289" y="1413"/>
                  </a:cubicBezTo>
                  <a:cubicBezTo>
                    <a:pt x="3649" y="1283"/>
                    <a:pt x="3836" y="886"/>
                    <a:pt x="3706" y="526"/>
                  </a:cubicBezTo>
                  <a:cubicBezTo>
                    <a:pt x="3607" y="241"/>
                    <a:pt x="3340" y="65"/>
                    <a:pt x="3055" y="65"/>
                  </a:cubicBezTo>
                  <a:cubicBezTo>
                    <a:pt x="2977" y="65"/>
                    <a:pt x="2898" y="78"/>
                    <a:pt x="2820" y="106"/>
                  </a:cubicBezTo>
                  <a:cubicBezTo>
                    <a:pt x="2752" y="275"/>
                    <a:pt x="2636" y="422"/>
                    <a:pt x="2484" y="527"/>
                  </a:cubicBezTo>
                  <a:lnTo>
                    <a:pt x="2484" y="527"/>
                  </a:lnTo>
                  <a:lnTo>
                    <a:pt x="2488" y="525"/>
                  </a:lnTo>
                  <a:cubicBezTo>
                    <a:pt x="2488" y="525"/>
                    <a:pt x="2561" y="896"/>
                    <a:pt x="2561" y="898"/>
                  </a:cubicBezTo>
                  <a:cubicBezTo>
                    <a:pt x="2561" y="897"/>
                    <a:pt x="2559" y="897"/>
                    <a:pt x="2556" y="897"/>
                  </a:cubicBezTo>
                  <a:cubicBezTo>
                    <a:pt x="2533" y="897"/>
                    <a:pt x="2435" y="919"/>
                    <a:pt x="2424" y="920"/>
                  </a:cubicBezTo>
                  <a:cubicBezTo>
                    <a:pt x="2414" y="921"/>
                    <a:pt x="2405" y="921"/>
                    <a:pt x="2396" y="921"/>
                  </a:cubicBezTo>
                  <a:cubicBezTo>
                    <a:pt x="2348" y="921"/>
                    <a:pt x="2301" y="910"/>
                    <a:pt x="2260" y="884"/>
                  </a:cubicBezTo>
                  <a:cubicBezTo>
                    <a:pt x="2149" y="813"/>
                    <a:pt x="2098" y="632"/>
                    <a:pt x="2042" y="516"/>
                  </a:cubicBezTo>
                  <a:cubicBezTo>
                    <a:pt x="2030" y="492"/>
                    <a:pt x="1943" y="269"/>
                    <a:pt x="1909" y="269"/>
                  </a:cubicBezTo>
                  <a:cubicBezTo>
                    <a:pt x="1908" y="269"/>
                    <a:pt x="1906" y="269"/>
                    <a:pt x="1905" y="270"/>
                  </a:cubicBezTo>
                  <a:cubicBezTo>
                    <a:pt x="1721" y="410"/>
                    <a:pt x="1439" y="543"/>
                    <a:pt x="1154" y="543"/>
                  </a:cubicBezTo>
                  <a:cubicBezTo>
                    <a:pt x="1083" y="543"/>
                    <a:pt x="1012" y="535"/>
                    <a:pt x="942" y="516"/>
                  </a:cubicBezTo>
                  <a:cubicBezTo>
                    <a:pt x="466" y="388"/>
                    <a:pt x="355" y="262"/>
                    <a:pt x="25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7240796" y="1630387"/>
              <a:ext cx="217959" cy="228701"/>
            </a:xfrm>
            <a:custGeom>
              <a:rect b="b" l="l" r="r" t="t"/>
              <a:pathLst>
                <a:path extrusionOk="0" h="4173" w="3977">
                  <a:moveTo>
                    <a:pt x="3117" y="197"/>
                  </a:moveTo>
                  <a:cubicBezTo>
                    <a:pt x="3375" y="197"/>
                    <a:pt x="3617" y="356"/>
                    <a:pt x="3709" y="613"/>
                  </a:cubicBezTo>
                  <a:cubicBezTo>
                    <a:pt x="3826" y="940"/>
                    <a:pt x="3654" y="1304"/>
                    <a:pt x="3330" y="1419"/>
                  </a:cubicBezTo>
                  <a:cubicBezTo>
                    <a:pt x="3294" y="1433"/>
                    <a:pt x="3255" y="1442"/>
                    <a:pt x="3214" y="1449"/>
                  </a:cubicBezTo>
                  <a:cubicBezTo>
                    <a:pt x="3182" y="1454"/>
                    <a:pt x="3160" y="1481"/>
                    <a:pt x="3160" y="1512"/>
                  </a:cubicBezTo>
                  <a:cubicBezTo>
                    <a:pt x="3160" y="1563"/>
                    <a:pt x="3157" y="1616"/>
                    <a:pt x="3151" y="1668"/>
                  </a:cubicBezTo>
                  <a:cubicBezTo>
                    <a:pt x="3150" y="1679"/>
                    <a:pt x="3152" y="1693"/>
                    <a:pt x="3157" y="1704"/>
                  </a:cubicBezTo>
                  <a:lnTo>
                    <a:pt x="3704" y="2775"/>
                  </a:lnTo>
                  <a:cubicBezTo>
                    <a:pt x="3809" y="2983"/>
                    <a:pt x="3826" y="3219"/>
                    <a:pt x="3756" y="3441"/>
                  </a:cubicBezTo>
                  <a:cubicBezTo>
                    <a:pt x="3684" y="3662"/>
                    <a:pt x="3530" y="3843"/>
                    <a:pt x="3322" y="3948"/>
                  </a:cubicBezTo>
                  <a:cubicBezTo>
                    <a:pt x="3198" y="4010"/>
                    <a:pt x="3062" y="4043"/>
                    <a:pt x="2926" y="4043"/>
                  </a:cubicBezTo>
                  <a:cubicBezTo>
                    <a:pt x="2836" y="4043"/>
                    <a:pt x="2745" y="4029"/>
                    <a:pt x="2657" y="4000"/>
                  </a:cubicBezTo>
                  <a:cubicBezTo>
                    <a:pt x="2435" y="3929"/>
                    <a:pt x="2254" y="3774"/>
                    <a:pt x="2149" y="3567"/>
                  </a:cubicBezTo>
                  <a:lnTo>
                    <a:pt x="1926" y="3130"/>
                  </a:lnTo>
                  <a:cubicBezTo>
                    <a:pt x="1915" y="3108"/>
                    <a:pt x="1893" y="3095"/>
                    <a:pt x="1868" y="3095"/>
                  </a:cubicBezTo>
                  <a:cubicBezTo>
                    <a:pt x="1867" y="3095"/>
                    <a:pt x="1866" y="3095"/>
                    <a:pt x="1865" y="3095"/>
                  </a:cubicBezTo>
                  <a:cubicBezTo>
                    <a:pt x="1841" y="3096"/>
                    <a:pt x="1817" y="3097"/>
                    <a:pt x="1793" y="3097"/>
                  </a:cubicBezTo>
                  <a:cubicBezTo>
                    <a:pt x="1278" y="3097"/>
                    <a:pt x="800" y="2790"/>
                    <a:pt x="586" y="2317"/>
                  </a:cubicBezTo>
                  <a:cubicBezTo>
                    <a:pt x="575" y="2290"/>
                    <a:pt x="288" y="1565"/>
                    <a:pt x="179" y="1290"/>
                  </a:cubicBezTo>
                  <a:cubicBezTo>
                    <a:pt x="166" y="1257"/>
                    <a:pt x="157" y="1229"/>
                    <a:pt x="145" y="1210"/>
                  </a:cubicBezTo>
                  <a:lnTo>
                    <a:pt x="139" y="1189"/>
                  </a:lnTo>
                  <a:cubicBezTo>
                    <a:pt x="223" y="1088"/>
                    <a:pt x="365" y="844"/>
                    <a:pt x="384" y="328"/>
                  </a:cubicBezTo>
                  <a:cubicBezTo>
                    <a:pt x="490" y="464"/>
                    <a:pt x="656" y="556"/>
                    <a:pt x="988" y="646"/>
                  </a:cubicBezTo>
                  <a:cubicBezTo>
                    <a:pt x="1064" y="666"/>
                    <a:pt x="1142" y="675"/>
                    <a:pt x="1219" y="675"/>
                  </a:cubicBezTo>
                  <a:cubicBezTo>
                    <a:pt x="1494" y="675"/>
                    <a:pt x="1765" y="559"/>
                    <a:pt x="1961" y="422"/>
                  </a:cubicBezTo>
                  <a:cubicBezTo>
                    <a:pt x="1974" y="449"/>
                    <a:pt x="1998" y="499"/>
                    <a:pt x="2033" y="580"/>
                  </a:cubicBezTo>
                  <a:cubicBezTo>
                    <a:pt x="2039" y="596"/>
                    <a:pt x="2044" y="606"/>
                    <a:pt x="2046" y="611"/>
                  </a:cubicBezTo>
                  <a:cubicBezTo>
                    <a:pt x="2059" y="637"/>
                    <a:pt x="2071" y="666"/>
                    <a:pt x="2083" y="697"/>
                  </a:cubicBezTo>
                  <a:cubicBezTo>
                    <a:pt x="2132" y="812"/>
                    <a:pt x="2185" y="941"/>
                    <a:pt x="2288" y="1006"/>
                  </a:cubicBezTo>
                  <a:cubicBezTo>
                    <a:pt x="2338" y="1037"/>
                    <a:pt x="2396" y="1054"/>
                    <a:pt x="2458" y="1054"/>
                  </a:cubicBezTo>
                  <a:cubicBezTo>
                    <a:pt x="2469" y="1054"/>
                    <a:pt x="2480" y="1053"/>
                    <a:pt x="2491" y="1052"/>
                  </a:cubicBezTo>
                  <a:cubicBezTo>
                    <a:pt x="2496" y="1051"/>
                    <a:pt x="2516" y="1049"/>
                    <a:pt x="2539" y="1044"/>
                  </a:cubicBezTo>
                  <a:cubicBezTo>
                    <a:pt x="2566" y="1039"/>
                    <a:pt x="2599" y="1032"/>
                    <a:pt x="2615" y="1030"/>
                  </a:cubicBezTo>
                  <a:cubicBezTo>
                    <a:pt x="2622" y="1030"/>
                    <a:pt x="2630" y="1030"/>
                    <a:pt x="2636" y="1028"/>
                  </a:cubicBezTo>
                  <a:cubicBezTo>
                    <a:pt x="2669" y="1021"/>
                    <a:pt x="2693" y="988"/>
                    <a:pt x="2687" y="953"/>
                  </a:cubicBezTo>
                  <a:lnTo>
                    <a:pt x="2687" y="952"/>
                  </a:lnTo>
                  <a:lnTo>
                    <a:pt x="2622" y="619"/>
                  </a:lnTo>
                  <a:cubicBezTo>
                    <a:pt x="2755" y="517"/>
                    <a:pt x="2861" y="382"/>
                    <a:pt x="2931" y="225"/>
                  </a:cubicBezTo>
                  <a:cubicBezTo>
                    <a:pt x="2993" y="206"/>
                    <a:pt x="3055" y="197"/>
                    <a:pt x="3117" y="197"/>
                  </a:cubicBezTo>
                  <a:close/>
                  <a:moveTo>
                    <a:pt x="321" y="1"/>
                  </a:moveTo>
                  <a:cubicBezTo>
                    <a:pt x="317" y="1"/>
                    <a:pt x="313" y="1"/>
                    <a:pt x="308" y="2"/>
                  </a:cubicBezTo>
                  <a:cubicBezTo>
                    <a:pt x="277" y="8"/>
                    <a:pt x="255" y="37"/>
                    <a:pt x="256" y="69"/>
                  </a:cubicBezTo>
                  <a:cubicBezTo>
                    <a:pt x="287" y="793"/>
                    <a:pt x="88" y="1060"/>
                    <a:pt x="26" y="1123"/>
                  </a:cubicBezTo>
                  <a:cubicBezTo>
                    <a:pt x="9" y="1140"/>
                    <a:pt x="0" y="1170"/>
                    <a:pt x="6" y="1191"/>
                  </a:cubicBezTo>
                  <a:lnTo>
                    <a:pt x="23" y="1246"/>
                  </a:lnTo>
                  <a:cubicBezTo>
                    <a:pt x="27" y="1256"/>
                    <a:pt x="30" y="1265"/>
                    <a:pt x="33" y="1275"/>
                  </a:cubicBezTo>
                  <a:cubicBezTo>
                    <a:pt x="33" y="1278"/>
                    <a:pt x="35" y="1280"/>
                    <a:pt x="35" y="1281"/>
                  </a:cubicBezTo>
                  <a:cubicBezTo>
                    <a:pt x="39" y="1290"/>
                    <a:pt x="43" y="1300"/>
                    <a:pt x="49" y="1308"/>
                  </a:cubicBezTo>
                  <a:cubicBezTo>
                    <a:pt x="52" y="1316"/>
                    <a:pt x="54" y="1324"/>
                    <a:pt x="58" y="1334"/>
                  </a:cubicBezTo>
                  <a:cubicBezTo>
                    <a:pt x="126" y="1503"/>
                    <a:pt x="458" y="2345"/>
                    <a:pt x="468" y="2368"/>
                  </a:cubicBezTo>
                  <a:cubicBezTo>
                    <a:pt x="702" y="2888"/>
                    <a:pt x="1228" y="3225"/>
                    <a:pt x="1795" y="3225"/>
                  </a:cubicBezTo>
                  <a:cubicBezTo>
                    <a:pt x="1807" y="3225"/>
                    <a:pt x="1819" y="3225"/>
                    <a:pt x="1831" y="3224"/>
                  </a:cubicBezTo>
                  <a:lnTo>
                    <a:pt x="2034" y="3625"/>
                  </a:lnTo>
                  <a:cubicBezTo>
                    <a:pt x="2155" y="3864"/>
                    <a:pt x="2362" y="4040"/>
                    <a:pt x="2616" y="4123"/>
                  </a:cubicBezTo>
                  <a:cubicBezTo>
                    <a:pt x="2719" y="4156"/>
                    <a:pt x="2824" y="4173"/>
                    <a:pt x="2928" y="4173"/>
                  </a:cubicBezTo>
                  <a:cubicBezTo>
                    <a:pt x="3072" y="4173"/>
                    <a:pt x="3214" y="4142"/>
                    <a:pt x="3347" y="4081"/>
                  </a:cubicBezTo>
                  <a:cubicBezTo>
                    <a:pt x="3358" y="4075"/>
                    <a:pt x="3369" y="4070"/>
                    <a:pt x="3385" y="4063"/>
                  </a:cubicBezTo>
                  <a:cubicBezTo>
                    <a:pt x="3624" y="3943"/>
                    <a:pt x="3801" y="3735"/>
                    <a:pt x="3884" y="3481"/>
                  </a:cubicBezTo>
                  <a:cubicBezTo>
                    <a:pt x="3967" y="3227"/>
                    <a:pt x="3945" y="2956"/>
                    <a:pt x="3824" y="2717"/>
                  </a:cubicBezTo>
                  <a:lnTo>
                    <a:pt x="3287" y="1663"/>
                  </a:lnTo>
                  <a:cubicBezTo>
                    <a:pt x="3290" y="1629"/>
                    <a:pt x="3292" y="1597"/>
                    <a:pt x="3293" y="1565"/>
                  </a:cubicBezTo>
                  <a:cubicBezTo>
                    <a:pt x="3323" y="1559"/>
                    <a:pt x="3352" y="1551"/>
                    <a:pt x="3379" y="1540"/>
                  </a:cubicBezTo>
                  <a:cubicBezTo>
                    <a:pt x="3770" y="1399"/>
                    <a:pt x="3977" y="964"/>
                    <a:pt x="3836" y="570"/>
                  </a:cubicBezTo>
                  <a:cubicBezTo>
                    <a:pt x="3725" y="260"/>
                    <a:pt x="3432" y="67"/>
                    <a:pt x="3121" y="67"/>
                  </a:cubicBezTo>
                  <a:cubicBezTo>
                    <a:pt x="3036" y="67"/>
                    <a:pt x="2950" y="82"/>
                    <a:pt x="2865" y="112"/>
                  </a:cubicBezTo>
                  <a:cubicBezTo>
                    <a:pt x="2847" y="118"/>
                    <a:pt x="2834" y="132"/>
                    <a:pt x="2828" y="148"/>
                  </a:cubicBezTo>
                  <a:cubicBezTo>
                    <a:pt x="2763" y="305"/>
                    <a:pt x="2659" y="438"/>
                    <a:pt x="2523" y="533"/>
                  </a:cubicBezTo>
                  <a:cubicBezTo>
                    <a:pt x="2522" y="536"/>
                    <a:pt x="2521" y="536"/>
                    <a:pt x="2519" y="537"/>
                  </a:cubicBezTo>
                  <a:lnTo>
                    <a:pt x="2478" y="564"/>
                  </a:lnTo>
                  <a:cubicBezTo>
                    <a:pt x="2450" y="583"/>
                    <a:pt x="2441" y="622"/>
                    <a:pt x="2461" y="652"/>
                  </a:cubicBezTo>
                  <a:cubicBezTo>
                    <a:pt x="2471" y="667"/>
                    <a:pt x="2488" y="678"/>
                    <a:pt x="2506" y="681"/>
                  </a:cubicBezTo>
                  <a:cubicBezTo>
                    <a:pt x="2519" y="748"/>
                    <a:pt x="2538" y="844"/>
                    <a:pt x="2550" y="909"/>
                  </a:cubicBezTo>
                  <a:cubicBezTo>
                    <a:pt x="2540" y="911"/>
                    <a:pt x="2529" y="912"/>
                    <a:pt x="2518" y="915"/>
                  </a:cubicBezTo>
                  <a:cubicBezTo>
                    <a:pt x="2502" y="917"/>
                    <a:pt x="2488" y="922"/>
                    <a:pt x="2484" y="922"/>
                  </a:cubicBezTo>
                  <a:cubicBezTo>
                    <a:pt x="2476" y="922"/>
                    <a:pt x="2469" y="923"/>
                    <a:pt x="2462" y="923"/>
                  </a:cubicBezTo>
                  <a:cubicBezTo>
                    <a:pt x="2423" y="923"/>
                    <a:pt x="2389" y="913"/>
                    <a:pt x="2359" y="895"/>
                  </a:cubicBezTo>
                  <a:cubicBezTo>
                    <a:pt x="2291" y="852"/>
                    <a:pt x="2247" y="743"/>
                    <a:pt x="2206" y="647"/>
                  </a:cubicBezTo>
                  <a:cubicBezTo>
                    <a:pt x="2192" y="614"/>
                    <a:pt x="2179" y="582"/>
                    <a:pt x="2166" y="554"/>
                  </a:cubicBezTo>
                  <a:cubicBezTo>
                    <a:pt x="2165" y="551"/>
                    <a:pt x="2161" y="542"/>
                    <a:pt x="2156" y="528"/>
                  </a:cubicBezTo>
                  <a:cubicBezTo>
                    <a:pt x="2071" y="324"/>
                    <a:pt x="2039" y="283"/>
                    <a:pt x="1995" y="272"/>
                  </a:cubicBezTo>
                  <a:cubicBezTo>
                    <a:pt x="1990" y="271"/>
                    <a:pt x="1984" y="270"/>
                    <a:pt x="1978" y="270"/>
                  </a:cubicBezTo>
                  <a:cubicBezTo>
                    <a:pt x="1962" y="270"/>
                    <a:pt x="1944" y="275"/>
                    <a:pt x="1932" y="283"/>
                  </a:cubicBezTo>
                  <a:cubicBezTo>
                    <a:pt x="1760" y="414"/>
                    <a:pt x="1489" y="543"/>
                    <a:pt x="1220" y="543"/>
                  </a:cubicBezTo>
                  <a:cubicBezTo>
                    <a:pt x="1155" y="543"/>
                    <a:pt x="1090" y="535"/>
                    <a:pt x="1027" y="518"/>
                  </a:cubicBezTo>
                  <a:cubicBezTo>
                    <a:pt x="562" y="393"/>
                    <a:pt x="473" y="277"/>
                    <a:pt x="383" y="43"/>
                  </a:cubicBezTo>
                  <a:cubicBezTo>
                    <a:pt x="372" y="17"/>
                    <a:pt x="34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7345198" y="1775453"/>
              <a:ext cx="53270" cy="56942"/>
            </a:xfrm>
            <a:custGeom>
              <a:rect b="b" l="l" r="r" t="t"/>
              <a:pathLst>
                <a:path extrusionOk="0" h="1039" w="972">
                  <a:moveTo>
                    <a:pt x="972" y="0"/>
                  </a:moveTo>
                  <a:lnTo>
                    <a:pt x="972" y="0"/>
                  </a:lnTo>
                  <a:cubicBezTo>
                    <a:pt x="809" y="203"/>
                    <a:pt x="588" y="362"/>
                    <a:pt x="322" y="448"/>
                  </a:cubicBezTo>
                  <a:cubicBezTo>
                    <a:pt x="216" y="483"/>
                    <a:pt x="107" y="502"/>
                    <a:pt x="1" y="511"/>
                  </a:cubicBezTo>
                  <a:cubicBezTo>
                    <a:pt x="103" y="698"/>
                    <a:pt x="270" y="1009"/>
                    <a:pt x="261" y="1038"/>
                  </a:cubicBezTo>
                  <a:cubicBezTo>
                    <a:pt x="261" y="1038"/>
                    <a:pt x="887" y="784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7341526" y="1771891"/>
              <a:ext cx="60669" cy="63957"/>
            </a:xfrm>
            <a:custGeom>
              <a:rect b="b" l="l" r="r" t="t"/>
              <a:pathLst>
                <a:path extrusionOk="0" h="1167" w="1107">
                  <a:moveTo>
                    <a:pt x="935" y="269"/>
                  </a:moveTo>
                  <a:lnTo>
                    <a:pt x="935" y="269"/>
                  </a:lnTo>
                  <a:cubicBezTo>
                    <a:pt x="815" y="721"/>
                    <a:pt x="501" y="938"/>
                    <a:pt x="366" y="1012"/>
                  </a:cubicBezTo>
                  <a:cubicBezTo>
                    <a:pt x="336" y="944"/>
                    <a:pt x="279" y="830"/>
                    <a:pt x="170" y="629"/>
                  </a:cubicBezTo>
                  <a:cubicBezTo>
                    <a:pt x="253" y="618"/>
                    <a:pt x="333" y="600"/>
                    <a:pt x="409" y="575"/>
                  </a:cubicBezTo>
                  <a:cubicBezTo>
                    <a:pt x="606" y="510"/>
                    <a:pt x="784" y="406"/>
                    <a:pt x="935" y="269"/>
                  </a:cubicBezTo>
                  <a:close/>
                  <a:moveTo>
                    <a:pt x="1040" y="1"/>
                  </a:moveTo>
                  <a:cubicBezTo>
                    <a:pt x="1021" y="1"/>
                    <a:pt x="1002" y="9"/>
                    <a:pt x="989" y="25"/>
                  </a:cubicBezTo>
                  <a:cubicBezTo>
                    <a:pt x="828" y="224"/>
                    <a:pt x="613" y="373"/>
                    <a:pt x="370" y="452"/>
                  </a:cubicBezTo>
                  <a:cubicBezTo>
                    <a:pt x="274" y="483"/>
                    <a:pt x="170" y="502"/>
                    <a:pt x="62" y="512"/>
                  </a:cubicBezTo>
                  <a:cubicBezTo>
                    <a:pt x="41" y="513"/>
                    <a:pt x="21" y="525"/>
                    <a:pt x="10" y="545"/>
                  </a:cubicBezTo>
                  <a:cubicBezTo>
                    <a:pt x="0" y="565"/>
                    <a:pt x="0" y="587"/>
                    <a:pt x="10" y="607"/>
                  </a:cubicBezTo>
                  <a:cubicBezTo>
                    <a:pt x="222" y="994"/>
                    <a:pt x="257" y="1084"/>
                    <a:pt x="264" y="1103"/>
                  </a:cubicBezTo>
                  <a:cubicBezTo>
                    <a:pt x="264" y="1121"/>
                    <a:pt x="271" y="1137"/>
                    <a:pt x="284" y="1150"/>
                  </a:cubicBezTo>
                  <a:cubicBezTo>
                    <a:pt x="296" y="1161"/>
                    <a:pt x="313" y="1167"/>
                    <a:pt x="329" y="1167"/>
                  </a:cubicBezTo>
                  <a:cubicBezTo>
                    <a:pt x="337" y="1167"/>
                    <a:pt x="345" y="1166"/>
                    <a:pt x="353" y="1162"/>
                  </a:cubicBezTo>
                  <a:cubicBezTo>
                    <a:pt x="356" y="1161"/>
                    <a:pt x="362" y="1158"/>
                    <a:pt x="373" y="1153"/>
                  </a:cubicBezTo>
                  <a:cubicBezTo>
                    <a:pt x="484" y="1101"/>
                    <a:pt x="1022" y="815"/>
                    <a:pt x="1103" y="72"/>
                  </a:cubicBezTo>
                  <a:cubicBezTo>
                    <a:pt x="1106" y="43"/>
                    <a:pt x="1090" y="16"/>
                    <a:pt x="1064" y="5"/>
                  </a:cubicBezTo>
                  <a:cubicBezTo>
                    <a:pt x="1056" y="2"/>
                    <a:pt x="1048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7311110" y="1710237"/>
              <a:ext cx="14414" cy="12605"/>
            </a:xfrm>
            <a:custGeom>
              <a:rect b="b" l="l" r="r" t="t"/>
              <a:pathLst>
                <a:path extrusionOk="0" h="230" w="263">
                  <a:moveTo>
                    <a:pt x="132" y="1"/>
                  </a:moveTo>
                  <a:cubicBezTo>
                    <a:pt x="111" y="1"/>
                    <a:pt x="89" y="7"/>
                    <a:pt x="70" y="19"/>
                  </a:cubicBezTo>
                  <a:cubicBezTo>
                    <a:pt x="16" y="52"/>
                    <a:pt x="1" y="124"/>
                    <a:pt x="35" y="177"/>
                  </a:cubicBezTo>
                  <a:cubicBezTo>
                    <a:pt x="56" y="211"/>
                    <a:pt x="94" y="230"/>
                    <a:pt x="131" y="230"/>
                  </a:cubicBezTo>
                  <a:cubicBezTo>
                    <a:pt x="153" y="230"/>
                    <a:pt x="174" y="224"/>
                    <a:pt x="193" y="212"/>
                  </a:cubicBezTo>
                  <a:cubicBezTo>
                    <a:pt x="247" y="179"/>
                    <a:pt x="262" y="107"/>
                    <a:pt x="228" y="54"/>
                  </a:cubicBezTo>
                  <a:cubicBezTo>
                    <a:pt x="207" y="19"/>
                    <a:pt x="170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7265513" y="1727719"/>
              <a:ext cx="12660" cy="11180"/>
            </a:xfrm>
            <a:custGeom>
              <a:rect b="b" l="l" r="r" t="t"/>
              <a:pathLst>
                <a:path extrusionOk="0" h="204" w="231">
                  <a:moveTo>
                    <a:pt x="115" y="1"/>
                  </a:moveTo>
                  <a:cubicBezTo>
                    <a:pt x="97" y="1"/>
                    <a:pt x="78" y="6"/>
                    <a:pt x="62" y="16"/>
                  </a:cubicBezTo>
                  <a:cubicBezTo>
                    <a:pt x="15" y="46"/>
                    <a:pt x="1" y="109"/>
                    <a:pt x="31" y="156"/>
                  </a:cubicBezTo>
                  <a:cubicBezTo>
                    <a:pt x="49" y="187"/>
                    <a:pt x="83" y="203"/>
                    <a:pt x="117" y="203"/>
                  </a:cubicBezTo>
                  <a:cubicBezTo>
                    <a:pt x="135" y="203"/>
                    <a:pt x="154" y="198"/>
                    <a:pt x="171" y="188"/>
                  </a:cubicBezTo>
                  <a:cubicBezTo>
                    <a:pt x="217" y="157"/>
                    <a:pt x="231" y="94"/>
                    <a:pt x="202" y="47"/>
                  </a:cubicBezTo>
                  <a:cubicBezTo>
                    <a:pt x="182" y="17"/>
                    <a:pt x="149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2"/>
            <p:cNvSpPr/>
            <p:nvPr/>
          </p:nvSpPr>
          <p:spPr>
            <a:xfrm>
              <a:off x="7302232" y="1676532"/>
              <a:ext cx="32445" cy="13263"/>
            </a:xfrm>
            <a:custGeom>
              <a:rect b="b" l="l" r="r" t="t"/>
              <a:pathLst>
                <a:path extrusionOk="0" h="242" w="592">
                  <a:moveTo>
                    <a:pt x="315" y="1"/>
                  </a:moveTo>
                  <a:cubicBezTo>
                    <a:pt x="301" y="1"/>
                    <a:pt x="288" y="2"/>
                    <a:pt x="274" y="3"/>
                  </a:cubicBezTo>
                  <a:cubicBezTo>
                    <a:pt x="146" y="16"/>
                    <a:pt x="59" y="79"/>
                    <a:pt x="31" y="130"/>
                  </a:cubicBezTo>
                  <a:cubicBezTo>
                    <a:pt x="1" y="184"/>
                    <a:pt x="21" y="225"/>
                    <a:pt x="56" y="235"/>
                  </a:cubicBezTo>
                  <a:cubicBezTo>
                    <a:pt x="70" y="240"/>
                    <a:pt x="84" y="241"/>
                    <a:pt x="100" y="241"/>
                  </a:cubicBezTo>
                  <a:cubicBezTo>
                    <a:pt x="125" y="241"/>
                    <a:pt x="152" y="237"/>
                    <a:pt x="178" y="232"/>
                  </a:cubicBezTo>
                  <a:cubicBezTo>
                    <a:pt x="222" y="226"/>
                    <a:pt x="266" y="220"/>
                    <a:pt x="305" y="216"/>
                  </a:cubicBezTo>
                  <a:cubicBezTo>
                    <a:pt x="343" y="212"/>
                    <a:pt x="388" y="209"/>
                    <a:pt x="432" y="208"/>
                  </a:cubicBezTo>
                  <a:cubicBezTo>
                    <a:pt x="476" y="205"/>
                    <a:pt x="521" y="205"/>
                    <a:pt x="552" y="188"/>
                  </a:cubicBezTo>
                  <a:cubicBezTo>
                    <a:pt x="583" y="171"/>
                    <a:pt x="591" y="127"/>
                    <a:pt x="546" y="81"/>
                  </a:cubicBezTo>
                  <a:cubicBezTo>
                    <a:pt x="508" y="40"/>
                    <a:pt x="42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2"/>
            <p:cNvSpPr/>
            <p:nvPr/>
          </p:nvSpPr>
          <p:spPr>
            <a:xfrm>
              <a:off x="7248633" y="1699769"/>
              <a:ext cx="22470" cy="20990"/>
            </a:xfrm>
            <a:custGeom>
              <a:rect b="b" l="l" r="r" t="t"/>
              <a:pathLst>
                <a:path extrusionOk="0" h="383" w="410">
                  <a:moveTo>
                    <a:pt x="312" y="0"/>
                  </a:moveTo>
                  <a:cubicBezTo>
                    <a:pt x="258" y="0"/>
                    <a:pt x="183" y="25"/>
                    <a:pt x="113" y="89"/>
                  </a:cubicBezTo>
                  <a:cubicBezTo>
                    <a:pt x="30" y="165"/>
                    <a:pt x="0" y="259"/>
                    <a:pt x="6" y="314"/>
                  </a:cubicBezTo>
                  <a:cubicBezTo>
                    <a:pt x="9" y="361"/>
                    <a:pt x="33" y="383"/>
                    <a:pt x="59" y="383"/>
                  </a:cubicBezTo>
                  <a:cubicBezTo>
                    <a:pt x="64" y="383"/>
                    <a:pt x="69" y="382"/>
                    <a:pt x="74" y="380"/>
                  </a:cubicBezTo>
                  <a:cubicBezTo>
                    <a:pt x="106" y="370"/>
                    <a:pt x="132" y="340"/>
                    <a:pt x="159" y="313"/>
                  </a:cubicBezTo>
                  <a:cubicBezTo>
                    <a:pt x="185" y="283"/>
                    <a:pt x="214" y="256"/>
                    <a:pt x="238" y="233"/>
                  </a:cubicBezTo>
                  <a:cubicBezTo>
                    <a:pt x="263" y="211"/>
                    <a:pt x="293" y="185"/>
                    <a:pt x="323" y="160"/>
                  </a:cubicBezTo>
                  <a:cubicBezTo>
                    <a:pt x="351" y="134"/>
                    <a:pt x="383" y="111"/>
                    <a:pt x="397" y="80"/>
                  </a:cubicBezTo>
                  <a:cubicBezTo>
                    <a:pt x="409" y="50"/>
                    <a:pt x="396" y="14"/>
                    <a:pt x="342" y="3"/>
                  </a:cubicBezTo>
                  <a:cubicBezTo>
                    <a:pt x="333" y="1"/>
                    <a:pt x="323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2"/>
            <p:cNvSpPr/>
            <p:nvPr/>
          </p:nvSpPr>
          <p:spPr>
            <a:xfrm>
              <a:off x="7326839" y="1731007"/>
              <a:ext cx="34856" cy="28663"/>
            </a:xfrm>
            <a:custGeom>
              <a:rect b="b" l="l" r="r" t="t"/>
              <a:pathLst>
                <a:path extrusionOk="0" h="523" w="636">
                  <a:moveTo>
                    <a:pt x="393" y="0"/>
                  </a:moveTo>
                  <a:cubicBezTo>
                    <a:pt x="357" y="0"/>
                    <a:pt x="324" y="23"/>
                    <a:pt x="310" y="55"/>
                  </a:cubicBezTo>
                  <a:cubicBezTo>
                    <a:pt x="277" y="124"/>
                    <a:pt x="199" y="257"/>
                    <a:pt x="41" y="342"/>
                  </a:cubicBezTo>
                  <a:cubicBezTo>
                    <a:pt x="2" y="363"/>
                    <a:pt x="0" y="419"/>
                    <a:pt x="34" y="448"/>
                  </a:cubicBezTo>
                  <a:cubicBezTo>
                    <a:pt x="72" y="483"/>
                    <a:pt x="134" y="523"/>
                    <a:pt x="209" y="523"/>
                  </a:cubicBezTo>
                  <a:cubicBezTo>
                    <a:pt x="274" y="523"/>
                    <a:pt x="349" y="493"/>
                    <a:pt x="428" y="407"/>
                  </a:cubicBezTo>
                  <a:cubicBezTo>
                    <a:pt x="635" y="179"/>
                    <a:pt x="517" y="23"/>
                    <a:pt x="409" y="2"/>
                  </a:cubicBezTo>
                  <a:cubicBezTo>
                    <a:pt x="404" y="1"/>
                    <a:pt x="39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2"/>
            <p:cNvSpPr/>
            <p:nvPr/>
          </p:nvSpPr>
          <p:spPr>
            <a:xfrm>
              <a:off x="7323605" y="1727390"/>
              <a:ext cx="37596" cy="35842"/>
            </a:xfrm>
            <a:custGeom>
              <a:rect b="b" l="l" r="r" t="t"/>
              <a:pathLst>
                <a:path extrusionOk="0" h="654" w="686">
                  <a:moveTo>
                    <a:pt x="455" y="130"/>
                  </a:moveTo>
                  <a:cubicBezTo>
                    <a:pt x="483" y="135"/>
                    <a:pt x="517" y="158"/>
                    <a:pt x="529" y="199"/>
                  </a:cubicBezTo>
                  <a:cubicBezTo>
                    <a:pt x="550" y="261"/>
                    <a:pt x="518" y="343"/>
                    <a:pt x="439" y="429"/>
                  </a:cubicBezTo>
                  <a:cubicBezTo>
                    <a:pt x="376" y="499"/>
                    <a:pt x="318" y="524"/>
                    <a:pt x="266" y="524"/>
                  </a:cubicBezTo>
                  <a:cubicBezTo>
                    <a:pt x="213" y="524"/>
                    <a:pt x="167" y="497"/>
                    <a:pt x="130" y="465"/>
                  </a:cubicBezTo>
                  <a:cubicBezTo>
                    <a:pt x="302" y="372"/>
                    <a:pt x="389" y="226"/>
                    <a:pt x="426" y="148"/>
                  </a:cubicBezTo>
                  <a:cubicBezTo>
                    <a:pt x="430" y="141"/>
                    <a:pt x="435" y="135"/>
                    <a:pt x="441" y="132"/>
                  </a:cubicBezTo>
                  <a:cubicBezTo>
                    <a:pt x="446" y="131"/>
                    <a:pt x="451" y="130"/>
                    <a:pt x="455" y="130"/>
                  </a:cubicBezTo>
                  <a:close/>
                  <a:moveTo>
                    <a:pt x="452" y="1"/>
                  </a:moveTo>
                  <a:cubicBezTo>
                    <a:pt x="392" y="1"/>
                    <a:pt x="336" y="37"/>
                    <a:pt x="309" y="94"/>
                  </a:cubicBezTo>
                  <a:cubicBezTo>
                    <a:pt x="279" y="157"/>
                    <a:pt x="209" y="276"/>
                    <a:pt x="69" y="351"/>
                  </a:cubicBezTo>
                  <a:cubicBezTo>
                    <a:pt x="34" y="371"/>
                    <a:pt x="11" y="406"/>
                    <a:pt x="5" y="447"/>
                  </a:cubicBezTo>
                  <a:cubicBezTo>
                    <a:pt x="0" y="490"/>
                    <a:pt x="17" y="533"/>
                    <a:pt x="50" y="563"/>
                  </a:cubicBezTo>
                  <a:cubicBezTo>
                    <a:pt x="108" y="616"/>
                    <a:pt x="185" y="654"/>
                    <a:pt x="269" y="654"/>
                  </a:cubicBezTo>
                  <a:cubicBezTo>
                    <a:pt x="309" y="654"/>
                    <a:pt x="352" y="645"/>
                    <a:pt x="395" y="625"/>
                  </a:cubicBezTo>
                  <a:cubicBezTo>
                    <a:pt x="441" y="603"/>
                    <a:pt x="488" y="568"/>
                    <a:pt x="535" y="516"/>
                  </a:cubicBezTo>
                  <a:cubicBezTo>
                    <a:pt x="685" y="350"/>
                    <a:pt x="674" y="221"/>
                    <a:pt x="653" y="158"/>
                  </a:cubicBezTo>
                  <a:cubicBezTo>
                    <a:pt x="627" y="80"/>
                    <a:pt x="560" y="19"/>
                    <a:pt x="481" y="4"/>
                  </a:cubicBezTo>
                  <a:cubicBezTo>
                    <a:pt x="471" y="2"/>
                    <a:pt x="461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2"/>
            <p:cNvSpPr/>
            <p:nvPr/>
          </p:nvSpPr>
          <p:spPr>
            <a:xfrm>
              <a:off x="7281516" y="1710401"/>
              <a:ext cx="30965" cy="47406"/>
            </a:xfrm>
            <a:custGeom>
              <a:rect b="b" l="l" r="r" t="t"/>
              <a:pathLst>
                <a:path extrusionOk="0" h="865" w="565">
                  <a:moveTo>
                    <a:pt x="150" y="1"/>
                  </a:moveTo>
                  <a:cubicBezTo>
                    <a:pt x="142" y="1"/>
                    <a:pt x="134" y="2"/>
                    <a:pt x="127" y="5"/>
                  </a:cubicBezTo>
                  <a:cubicBezTo>
                    <a:pt x="95" y="18"/>
                    <a:pt x="77" y="54"/>
                    <a:pt x="89" y="88"/>
                  </a:cubicBezTo>
                  <a:lnTo>
                    <a:pt x="208" y="410"/>
                  </a:lnTo>
                  <a:cubicBezTo>
                    <a:pt x="208" y="411"/>
                    <a:pt x="200" y="428"/>
                    <a:pt x="200" y="430"/>
                  </a:cubicBezTo>
                  <a:lnTo>
                    <a:pt x="104" y="469"/>
                  </a:lnTo>
                  <a:cubicBezTo>
                    <a:pt x="63" y="487"/>
                    <a:pt x="32" y="518"/>
                    <a:pt x="16" y="558"/>
                  </a:cubicBezTo>
                  <a:cubicBezTo>
                    <a:pt x="0" y="598"/>
                    <a:pt x="0" y="641"/>
                    <a:pt x="16" y="680"/>
                  </a:cubicBezTo>
                  <a:cubicBezTo>
                    <a:pt x="64" y="795"/>
                    <a:pt x="176" y="865"/>
                    <a:pt x="294" y="865"/>
                  </a:cubicBezTo>
                  <a:cubicBezTo>
                    <a:pt x="332" y="865"/>
                    <a:pt x="371" y="857"/>
                    <a:pt x="409" y="842"/>
                  </a:cubicBezTo>
                  <a:lnTo>
                    <a:pt x="514" y="803"/>
                  </a:lnTo>
                  <a:cubicBezTo>
                    <a:pt x="516" y="801"/>
                    <a:pt x="518" y="801"/>
                    <a:pt x="519" y="800"/>
                  </a:cubicBezTo>
                  <a:cubicBezTo>
                    <a:pt x="549" y="786"/>
                    <a:pt x="565" y="752"/>
                    <a:pt x="550" y="718"/>
                  </a:cubicBezTo>
                  <a:cubicBezTo>
                    <a:pt x="541" y="693"/>
                    <a:pt x="517" y="677"/>
                    <a:pt x="490" y="677"/>
                  </a:cubicBezTo>
                  <a:cubicBezTo>
                    <a:pt x="483" y="677"/>
                    <a:pt x="475" y="678"/>
                    <a:pt x="467" y="681"/>
                  </a:cubicBezTo>
                  <a:lnTo>
                    <a:pt x="360" y="721"/>
                  </a:lnTo>
                  <a:cubicBezTo>
                    <a:pt x="339" y="731"/>
                    <a:pt x="316" y="735"/>
                    <a:pt x="294" y="735"/>
                  </a:cubicBezTo>
                  <a:cubicBezTo>
                    <a:pt x="227" y="735"/>
                    <a:pt x="162" y="696"/>
                    <a:pt x="135" y="630"/>
                  </a:cubicBezTo>
                  <a:cubicBezTo>
                    <a:pt x="131" y="622"/>
                    <a:pt x="134" y="613"/>
                    <a:pt x="135" y="608"/>
                  </a:cubicBezTo>
                  <a:cubicBezTo>
                    <a:pt x="139" y="599"/>
                    <a:pt x="145" y="594"/>
                    <a:pt x="153" y="591"/>
                  </a:cubicBezTo>
                  <a:lnTo>
                    <a:pt x="249" y="550"/>
                  </a:lnTo>
                  <a:cubicBezTo>
                    <a:pt x="286" y="536"/>
                    <a:pt x="313" y="508"/>
                    <a:pt x="327" y="472"/>
                  </a:cubicBezTo>
                  <a:cubicBezTo>
                    <a:pt x="342" y="437"/>
                    <a:pt x="342" y="399"/>
                    <a:pt x="328" y="366"/>
                  </a:cubicBezTo>
                  <a:lnTo>
                    <a:pt x="210" y="44"/>
                  </a:lnTo>
                  <a:cubicBezTo>
                    <a:pt x="200" y="18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2"/>
            <p:cNvSpPr/>
            <p:nvPr/>
          </p:nvSpPr>
          <p:spPr>
            <a:xfrm>
              <a:off x="7406305" y="1659324"/>
              <a:ext cx="19401" cy="25649"/>
            </a:xfrm>
            <a:custGeom>
              <a:rect b="b" l="l" r="r" t="t"/>
              <a:pathLst>
                <a:path extrusionOk="0" h="468" w="354">
                  <a:moveTo>
                    <a:pt x="200" y="1"/>
                  </a:moveTo>
                  <a:cubicBezTo>
                    <a:pt x="176" y="1"/>
                    <a:pt x="153" y="14"/>
                    <a:pt x="142" y="37"/>
                  </a:cubicBezTo>
                  <a:lnTo>
                    <a:pt x="9" y="305"/>
                  </a:lnTo>
                  <a:cubicBezTo>
                    <a:pt x="1" y="322"/>
                    <a:pt x="0" y="343"/>
                    <a:pt x="7" y="360"/>
                  </a:cubicBezTo>
                  <a:cubicBezTo>
                    <a:pt x="16" y="377"/>
                    <a:pt x="30" y="392"/>
                    <a:pt x="48" y="397"/>
                  </a:cubicBezTo>
                  <a:lnTo>
                    <a:pt x="261" y="464"/>
                  </a:lnTo>
                  <a:cubicBezTo>
                    <a:pt x="267" y="466"/>
                    <a:pt x="273" y="467"/>
                    <a:pt x="279" y="467"/>
                  </a:cubicBezTo>
                  <a:cubicBezTo>
                    <a:pt x="289" y="467"/>
                    <a:pt x="298" y="465"/>
                    <a:pt x="307" y="461"/>
                  </a:cubicBezTo>
                  <a:cubicBezTo>
                    <a:pt x="324" y="454"/>
                    <a:pt x="337" y="440"/>
                    <a:pt x="343" y="420"/>
                  </a:cubicBezTo>
                  <a:cubicBezTo>
                    <a:pt x="354" y="386"/>
                    <a:pt x="334" y="350"/>
                    <a:pt x="301" y="340"/>
                  </a:cubicBezTo>
                  <a:lnTo>
                    <a:pt x="159" y="295"/>
                  </a:lnTo>
                  <a:lnTo>
                    <a:pt x="260" y="94"/>
                  </a:lnTo>
                  <a:cubicBezTo>
                    <a:pt x="275" y="62"/>
                    <a:pt x="262" y="23"/>
                    <a:pt x="229" y="8"/>
                  </a:cubicBezTo>
                  <a:cubicBezTo>
                    <a:pt x="220" y="3"/>
                    <a:pt x="210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2"/>
            <p:cNvSpPr/>
            <p:nvPr/>
          </p:nvSpPr>
          <p:spPr>
            <a:xfrm>
              <a:off x="6678562" y="3398142"/>
              <a:ext cx="96457" cy="96457"/>
            </a:xfrm>
            <a:custGeom>
              <a:rect b="b" l="l" r="r" t="t"/>
              <a:pathLst>
                <a:path extrusionOk="0" h="1760" w="1760">
                  <a:moveTo>
                    <a:pt x="880" y="1"/>
                  </a:moveTo>
                  <a:cubicBezTo>
                    <a:pt x="394" y="1"/>
                    <a:pt x="1" y="395"/>
                    <a:pt x="1" y="880"/>
                  </a:cubicBezTo>
                  <a:cubicBezTo>
                    <a:pt x="1" y="1366"/>
                    <a:pt x="395" y="1760"/>
                    <a:pt x="880" y="1760"/>
                  </a:cubicBezTo>
                  <a:cubicBezTo>
                    <a:pt x="1366" y="1760"/>
                    <a:pt x="1760" y="1365"/>
                    <a:pt x="1760" y="880"/>
                  </a:cubicBezTo>
                  <a:cubicBezTo>
                    <a:pt x="1760" y="395"/>
                    <a:pt x="1366" y="2"/>
                    <a:pt x="880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2"/>
            <p:cNvSpPr/>
            <p:nvPr/>
          </p:nvSpPr>
          <p:spPr>
            <a:xfrm>
              <a:off x="6675109" y="3394580"/>
              <a:ext cx="103581" cy="103581"/>
            </a:xfrm>
            <a:custGeom>
              <a:rect b="b" l="l" r="r" t="t"/>
              <a:pathLst>
                <a:path extrusionOk="0" h="1890" w="1890">
                  <a:moveTo>
                    <a:pt x="945" y="132"/>
                  </a:moveTo>
                  <a:cubicBezTo>
                    <a:pt x="1393" y="132"/>
                    <a:pt x="1757" y="496"/>
                    <a:pt x="1759" y="947"/>
                  </a:cubicBezTo>
                  <a:cubicBezTo>
                    <a:pt x="1759" y="1395"/>
                    <a:pt x="1393" y="1760"/>
                    <a:pt x="945" y="1760"/>
                  </a:cubicBezTo>
                  <a:cubicBezTo>
                    <a:pt x="495" y="1760"/>
                    <a:pt x="130" y="1395"/>
                    <a:pt x="130" y="947"/>
                  </a:cubicBezTo>
                  <a:cubicBezTo>
                    <a:pt x="130" y="497"/>
                    <a:pt x="495" y="132"/>
                    <a:pt x="945" y="132"/>
                  </a:cubicBezTo>
                  <a:close/>
                  <a:moveTo>
                    <a:pt x="945" y="0"/>
                  </a:moveTo>
                  <a:cubicBezTo>
                    <a:pt x="423" y="0"/>
                    <a:pt x="0" y="425"/>
                    <a:pt x="0" y="945"/>
                  </a:cubicBezTo>
                  <a:cubicBezTo>
                    <a:pt x="0" y="1467"/>
                    <a:pt x="424" y="1889"/>
                    <a:pt x="945" y="1889"/>
                  </a:cubicBezTo>
                  <a:cubicBezTo>
                    <a:pt x="1465" y="1889"/>
                    <a:pt x="1887" y="1467"/>
                    <a:pt x="1889" y="945"/>
                  </a:cubicBezTo>
                  <a:cubicBezTo>
                    <a:pt x="1889" y="424"/>
                    <a:pt x="1465" y="0"/>
                    <a:pt x="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2"/>
            <p:cNvSpPr/>
            <p:nvPr/>
          </p:nvSpPr>
          <p:spPr>
            <a:xfrm>
              <a:off x="5589222" y="2054186"/>
              <a:ext cx="2277257" cy="1373742"/>
            </a:xfrm>
            <a:custGeom>
              <a:rect b="b" l="l" r="r" t="t"/>
              <a:pathLst>
                <a:path extrusionOk="0" h="25066" w="41552">
                  <a:moveTo>
                    <a:pt x="1333" y="1"/>
                  </a:moveTo>
                  <a:cubicBezTo>
                    <a:pt x="598" y="1"/>
                    <a:pt x="1" y="560"/>
                    <a:pt x="1" y="1248"/>
                  </a:cubicBezTo>
                  <a:lnTo>
                    <a:pt x="1" y="23818"/>
                  </a:lnTo>
                  <a:cubicBezTo>
                    <a:pt x="1" y="24508"/>
                    <a:pt x="598" y="25065"/>
                    <a:pt x="1333" y="25065"/>
                  </a:cubicBezTo>
                  <a:lnTo>
                    <a:pt x="40219" y="25065"/>
                  </a:lnTo>
                  <a:cubicBezTo>
                    <a:pt x="40955" y="25065"/>
                    <a:pt x="41552" y="24507"/>
                    <a:pt x="41552" y="23818"/>
                  </a:cubicBezTo>
                  <a:lnTo>
                    <a:pt x="41552" y="1248"/>
                  </a:lnTo>
                  <a:cubicBezTo>
                    <a:pt x="41552" y="558"/>
                    <a:pt x="40955" y="1"/>
                    <a:pt x="40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5585714" y="2050733"/>
              <a:ext cx="2284327" cy="1380757"/>
            </a:xfrm>
            <a:custGeom>
              <a:rect b="b" l="l" r="r" t="t"/>
              <a:pathLst>
                <a:path extrusionOk="0" h="25194" w="41681">
                  <a:moveTo>
                    <a:pt x="40283" y="128"/>
                  </a:moveTo>
                  <a:cubicBezTo>
                    <a:pt x="40983" y="128"/>
                    <a:pt x="41550" y="659"/>
                    <a:pt x="41550" y="1311"/>
                  </a:cubicBezTo>
                  <a:lnTo>
                    <a:pt x="41550" y="23881"/>
                  </a:lnTo>
                  <a:cubicBezTo>
                    <a:pt x="41550" y="24534"/>
                    <a:pt x="40983" y="25064"/>
                    <a:pt x="40283" y="25064"/>
                  </a:cubicBezTo>
                  <a:lnTo>
                    <a:pt x="1397" y="25064"/>
                  </a:lnTo>
                  <a:cubicBezTo>
                    <a:pt x="698" y="25064"/>
                    <a:pt x="130" y="24534"/>
                    <a:pt x="130" y="23881"/>
                  </a:cubicBezTo>
                  <a:lnTo>
                    <a:pt x="130" y="1311"/>
                  </a:lnTo>
                  <a:cubicBezTo>
                    <a:pt x="130" y="659"/>
                    <a:pt x="698" y="128"/>
                    <a:pt x="1397" y="128"/>
                  </a:cubicBezTo>
                  <a:close/>
                  <a:moveTo>
                    <a:pt x="1397" y="0"/>
                  </a:moveTo>
                  <a:cubicBezTo>
                    <a:pt x="626" y="0"/>
                    <a:pt x="1" y="588"/>
                    <a:pt x="1" y="1311"/>
                  </a:cubicBezTo>
                  <a:lnTo>
                    <a:pt x="1" y="23881"/>
                  </a:lnTo>
                  <a:cubicBezTo>
                    <a:pt x="1" y="24604"/>
                    <a:pt x="627" y="25194"/>
                    <a:pt x="1397" y="25194"/>
                  </a:cubicBezTo>
                  <a:lnTo>
                    <a:pt x="40283" y="25194"/>
                  </a:lnTo>
                  <a:cubicBezTo>
                    <a:pt x="41054" y="25194"/>
                    <a:pt x="41680" y="24604"/>
                    <a:pt x="41680" y="23881"/>
                  </a:cubicBezTo>
                  <a:lnTo>
                    <a:pt x="41680" y="1311"/>
                  </a:lnTo>
                  <a:cubicBezTo>
                    <a:pt x="41680" y="589"/>
                    <a:pt x="41054" y="0"/>
                    <a:pt x="40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2"/>
            <p:cNvSpPr/>
            <p:nvPr/>
          </p:nvSpPr>
          <p:spPr>
            <a:xfrm>
              <a:off x="5697679" y="2169493"/>
              <a:ext cx="2035841" cy="1176444"/>
            </a:xfrm>
            <a:custGeom>
              <a:rect b="b" l="l" r="r" t="t"/>
              <a:pathLst>
                <a:path extrusionOk="0" h="21466" w="37147">
                  <a:moveTo>
                    <a:pt x="1" y="0"/>
                  </a:moveTo>
                  <a:lnTo>
                    <a:pt x="1" y="21466"/>
                  </a:lnTo>
                  <a:lnTo>
                    <a:pt x="37146" y="21466"/>
                  </a:lnTo>
                  <a:lnTo>
                    <a:pt x="371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2"/>
            <p:cNvSpPr/>
            <p:nvPr/>
          </p:nvSpPr>
          <p:spPr>
            <a:xfrm>
              <a:off x="5694117" y="2165931"/>
              <a:ext cx="2042966" cy="1183514"/>
            </a:xfrm>
            <a:custGeom>
              <a:rect b="b" l="l" r="r" t="t"/>
              <a:pathLst>
                <a:path extrusionOk="0" h="21595" w="37277">
                  <a:moveTo>
                    <a:pt x="37147" y="130"/>
                  </a:moveTo>
                  <a:lnTo>
                    <a:pt x="37147" y="21465"/>
                  </a:lnTo>
                  <a:lnTo>
                    <a:pt x="130" y="21465"/>
                  </a:lnTo>
                  <a:lnTo>
                    <a:pt x="130" y="130"/>
                  </a:lnTo>
                  <a:close/>
                  <a:moveTo>
                    <a:pt x="1" y="1"/>
                  </a:moveTo>
                  <a:lnTo>
                    <a:pt x="1" y="21594"/>
                  </a:lnTo>
                  <a:lnTo>
                    <a:pt x="37277" y="21594"/>
                  </a:lnTo>
                  <a:lnTo>
                    <a:pt x="37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2"/>
            <p:cNvSpPr/>
            <p:nvPr/>
          </p:nvSpPr>
          <p:spPr>
            <a:xfrm>
              <a:off x="6704813" y="2084547"/>
              <a:ext cx="46091" cy="46146"/>
            </a:xfrm>
            <a:custGeom>
              <a:rect b="b" l="l" r="r" t="t"/>
              <a:pathLst>
                <a:path extrusionOk="0" h="842" w="841">
                  <a:moveTo>
                    <a:pt x="420" y="128"/>
                  </a:moveTo>
                  <a:cubicBezTo>
                    <a:pt x="580" y="128"/>
                    <a:pt x="711" y="260"/>
                    <a:pt x="711" y="419"/>
                  </a:cubicBezTo>
                  <a:cubicBezTo>
                    <a:pt x="711" y="579"/>
                    <a:pt x="581" y="710"/>
                    <a:pt x="420" y="710"/>
                  </a:cubicBezTo>
                  <a:cubicBezTo>
                    <a:pt x="261" y="710"/>
                    <a:pt x="130" y="579"/>
                    <a:pt x="130" y="419"/>
                  </a:cubicBezTo>
                  <a:cubicBezTo>
                    <a:pt x="130" y="260"/>
                    <a:pt x="259" y="128"/>
                    <a:pt x="420" y="128"/>
                  </a:cubicBezTo>
                  <a:close/>
                  <a:moveTo>
                    <a:pt x="420" y="1"/>
                  </a:moveTo>
                  <a:cubicBezTo>
                    <a:pt x="190" y="1"/>
                    <a:pt x="0" y="189"/>
                    <a:pt x="0" y="421"/>
                  </a:cubicBezTo>
                  <a:cubicBezTo>
                    <a:pt x="0" y="652"/>
                    <a:pt x="188" y="841"/>
                    <a:pt x="420" y="841"/>
                  </a:cubicBezTo>
                  <a:cubicBezTo>
                    <a:pt x="653" y="841"/>
                    <a:pt x="841" y="652"/>
                    <a:pt x="841" y="421"/>
                  </a:cubicBezTo>
                  <a:cubicBezTo>
                    <a:pt x="841" y="190"/>
                    <a:pt x="653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2"/>
            <p:cNvSpPr/>
            <p:nvPr/>
          </p:nvSpPr>
          <p:spPr>
            <a:xfrm>
              <a:off x="6397417" y="3521670"/>
              <a:ext cx="649549" cy="396459"/>
            </a:xfrm>
            <a:custGeom>
              <a:rect b="b" l="l" r="r" t="t"/>
              <a:pathLst>
                <a:path extrusionOk="0" h="7234" w="11852">
                  <a:moveTo>
                    <a:pt x="1411" y="1"/>
                  </a:moveTo>
                  <a:lnTo>
                    <a:pt x="1411" y="73"/>
                  </a:lnTo>
                  <a:lnTo>
                    <a:pt x="933" y="78"/>
                  </a:lnTo>
                  <a:cubicBezTo>
                    <a:pt x="854" y="1231"/>
                    <a:pt x="506" y="5932"/>
                    <a:pt x="1" y="7233"/>
                  </a:cubicBezTo>
                  <a:lnTo>
                    <a:pt x="11851" y="7233"/>
                  </a:lnTo>
                  <a:cubicBezTo>
                    <a:pt x="11346" y="5932"/>
                    <a:pt x="10998" y="1231"/>
                    <a:pt x="10918" y="78"/>
                  </a:cubicBezTo>
                  <a:lnTo>
                    <a:pt x="10440" y="73"/>
                  </a:lnTo>
                  <a:lnTo>
                    <a:pt x="10440" y="1"/>
                  </a:lnTo>
                  <a:lnTo>
                    <a:pt x="5926" y="37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CFC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2"/>
            <p:cNvSpPr/>
            <p:nvPr/>
          </p:nvSpPr>
          <p:spPr>
            <a:xfrm>
              <a:off x="6393690" y="3518053"/>
              <a:ext cx="656838" cy="403639"/>
            </a:xfrm>
            <a:custGeom>
              <a:rect b="b" l="l" r="r" t="t"/>
              <a:pathLst>
                <a:path extrusionOk="0" h="7365" w="11985">
                  <a:moveTo>
                    <a:pt x="10444" y="131"/>
                  </a:moveTo>
                  <a:lnTo>
                    <a:pt x="10444" y="138"/>
                  </a:lnTo>
                  <a:cubicBezTo>
                    <a:pt x="10444" y="174"/>
                    <a:pt x="10473" y="204"/>
                    <a:pt x="10508" y="204"/>
                  </a:cubicBezTo>
                  <a:lnTo>
                    <a:pt x="10927" y="207"/>
                  </a:lnTo>
                  <a:cubicBezTo>
                    <a:pt x="11025" y="1605"/>
                    <a:pt x="11354" y="5866"/>
                    <a:pt x="11826" y="7235"/>
                  </a:cubicBezTo>
                  <a:lnTo>
                    <a:pt x="161" y="7235"/>
                  </a:lnTo>
                  <a:cubicBezTo>
                    <a:pt x="633" y="5866"/>
                    <a:pt x="963" y="1605"/>
                    <a:pt x="1060" y="207"/>
                  </a:cubicBezTo>
                  <a:lnTo>
                    <a:pt x="1479" y="204"/>
                  </a:lnTo>
                  <a:cubicBezTo>
                    <a:pt x="1515" y="204"/>
                    <a:pt x="1545" y="174"/>
                    <a:pt x="1545" y="138"/>
                  </a:cubicBezTo>
                  <a:lnTo>
                    <a:pt x="1545" y="131"/>
                  </a:lnTo>
                  <a:lnTo>
                    <a:pt x="5994" y="167"/>
                  </a:lnTo>
                  <a:lnTo>
                    <a:pt x="10444" y="131"/>
                  </a:lnTo>
                  <a:close/>
                  <a:moveTo>
                    <a:pt x="1479" y="0"/>
                  </a:moveTo>
                  <a:cubicBezTo>
                    <a:pt x="1463" y="0"/>
                    <a:pt x="1446" y="9"/>
                    <a:pt x="1434" y="20"/>
                  </a:cubicBezTo>
                  <a:cubicBezTo>
                    <a:pt x="1421" y="32"/>
                    <a:pt x="1415" y="49"/>
                    <a:pt x="1415" y="66"/>
                  </a:cubicBezTo>
                  <a:lnTo>
                    <a:pt x="1415" y="73"/>
                  </a:lnTo>
                  <a:lnTo>
                    <a:pt x="1000" y="77"/>
                  </a:lnTo>
                  <a:cubicBezTo>
                    <a:pt x="965" y="78"/>
                    <a:pt x="938" y="104"/>
                    <a:pt x="935" y="138"/>
                  </a:cubicBezTo>
                  <a:cubicBezTo>
                    <a:pt x="842" y="1493"/>
                    <a:pt x="498" y="6011"/>
                    <a:pt x="9" y="7276"/>
                  </a:cubicBezTo>
                  <a:cubicBezTo>
                    <a:pt x="0" y="7295"/>
                    <a:pt x="3" y="7318"/>
                    <a:pt x="15" y="7335"/>
                  </a:cubicBezTo>
                  <a:cubicBezTo>
                    <a:pt x="26" y="7354"/>
                    <a:pt x="47" y="7365"/>
                    <a:pt x="68" y="7365"/>
                  </a:cubicBezTo>
                  <a:lnTo>
                    <a:pt x="11918" y="7365"/>
                  </a:lnTo>
                  <a:cubicBezTo>
                    <a:pt x="11939" y="7365"/>
                    <a:pt x="11960" y="7354"/>
                    <a:pt x="11970" y="7335"/>
                  </a:cubicBezTo>
                  <a:cubicBezTo>
                    <a:pt x="11982" y="7319"/>
                    <a:pt x="11985" y="7295"/>
                    <a:pt x="11976" y="7276"/>
                  </a:cubicBezTo>
                  <a:cubicBezTo>
                    <a:pt x="11487" y="6012"/>
                    <a:pt x="11142" y="1493"/>
                    <a:pt x="11049" y="138"/>
                  </a:cubicBezTo>
                  <a:cubicBezTo>
                    <a:pt x="11048" y="103"/>
                    <a:pt x="11020" y="77"/>
                    <a:pt x="10985" y="77"/>
                  </a:cubicBezTo>
                  <a:lnTo>
                    <a:pt x="10571" y="73"/>
                  </a:lnTo>
                  <a:lnTo>
                    <a:pt x="10571" y="66"/>
                  </a:lnTo>
                  <a:cubicBezTo>
                    <a:pt x="10571" y="49"/>
                    <a:pt x="10564" y="32"/>
                    <a:pt x="10553" y="20"/>
                  </a:cubicBezTo>
                  <a:cubicBezTo>
                    <a:pt x="10540" y="8"/>
                    <a:pt x="10523" y="0"/>
                    <a:pt x="10507" y="0"/>
                  </a:cubicBezTo>
                  <a:lnTo>
                    <a:pt x="5994" y="3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2"/>
            <p:cNvSpPr/>
            <p:nvPr/>
          </p:nvSpPr>
          <p:spPr>
            <a:xfrm>
              <a:off x="6397417" y="3521670"/>
              <a:ext cx="649549" cy="396459"/>
            </a:xfrm>
            <a:custGeom>
              <a:rect b="b" l="l" r="r" t="t"/>
              <a:pathLst>
                <a:path extrusionOk="0" h="7234" w="11852">
                  <a:moveTo>
                    <a:pt x="1411" y="1"/>
                  </a:moveTo>
                  <a:lnTo>
                    <a:pt x="1411" y="73"/>
                  </a:lnTo>
                  <a:lnTo>
                    <a:pt x="933" y="78"/>
                  </a:lnTo>
                  <a:cubicBezTo>
                    <a:pt x="854" y="1231"/>
                    <a:pt x="506" y="5932"/>
                    <a:pt x="1" y="7233"/>
                  </a:cubicBezTo>
                  <a:lnTo>
                    <a:pt x="11851" y="7233"/>
                  </a:lnTo>
                  <a:cubicBezTo>
                    <a:pt x="11346" y="5932"/>
                    <a:pt x="10998" y="1231"/>
                    <a:pt x="10918" y="78"/>
                  </a:cubicBezTo>
                  <a:lnTo>
                    <a:pt x="10440" y="73"/>
                  </a:lnTo>
                  <a:lnTo>
                    <a:pt x="10440" y="1"/>
                  </a:lnTo>
                  <a:lnTo>
                    <a:pt x="5926" y="37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2"/>
            <p:cNvSpPr/>
            <p:nvPr/>
          </p:nvSpPr>
          <p:spPr>
            <a:xfrm>
              <a:off x="6393690" y="3518053"/>
              <a:ext cx="656838" cy="403639"/>
            </a:xfrm>
            <a:custGeom>
              <a:rect b="b" l="l" r="r" t="t"/>
              <a:pathLst>
                <a:path extrusionOk="0" h="7365" w="11985">
                  <a:moveTo>
                    <a:pt x="10444" y="131"/>
                  </a:moveTo>
                  <a:lnTo>
                    <a:pt x="10444" y="138"/>
                  </a:lnTo>
                  <a:cubicBezTo>
                    <a:pt x="10444" y="174"/>
                    <a:pt x="10473" y="204"/>
                    <a:pt x="10508" y="204"/>
                  </a:cubicBezTo>
                  <a:lnTo>
                    <a:pt x="10927" y="207"/>
                  </a:lnTo>
                  <a:cubicBezTo>
                    <a:pt x="11025" y="1605"/>
                    <a:pt x="11354" y="5866"/>
                    <a:pt x="11826" y="7235"/>
                  </a:cubicBezTo>
                  <a:lnTo>
                    <a:pt x="161" y="7235"/>
                  </a:lnTo>
                  <a:cubicBezTo>
                    <a:pt x="633" y="5866"/>
                    <a:pt x="963" y="1605"/>
                    <a:pt x="1060" y="207"/>
                  </a:cubicBezTo>
                  <a:lnTo>
                    <a:pt x="1479" y="204"/>
                  </a:lnTo>
                  <a:cubicBezTo>
                    <a:pt x="1515" y="204"/>
                    <a:pt x="1545" y="174"/>
                    <a:pt x="1545" y="138"/>
                  </a:cubicBezTo>
                  <a:lnTo>
                    <a:pt x="1545" y="131"/>
                  </a:lnTo>
                  <a:lnTo>
                    <a:pt x="5994" y="167"/>
                  </a:lnTo>
                  <a:lnTo>
                    <a:pt x="10444" y="131"/>
                  </a:lnTo>
                  <a:close/>
                  <a:moveTo>
                    <a:pt x="1479" y="0"/>
                  </a:moveTo>
                  <a:cubicBezTo>
                    <a:pt x="1463" y="0"/>
                    <a:pt x="1446" y="9"/>
                    <a:pt x="1434" y="20"/>
                  </a:cubicBezTo>
                  <a:cubicBezTo>
                    <a:pt x="1421" y="32"/>
                    <a:pt x="1415" y="49"/>
                    <a:pt x="1415" y="66"/>
                  </a:cubicBezTo>
                  <a:lnTo>
                    <a:pt x="1415" y="73"/>
                  </a:lnTo>
                  <a:lnTo>
                    <a:pt x="1000" y="77"/>
                  </a:lnTo>
                  <a:cubicBezTo>
                    <a:pt x="965" y="78"/>
                    <a:pt x="938" y="104"/>
                    <a:pt x="935" y="138"/>
                  </a:cubicBezTo>
                  <a:cubicBezTo>
                    <a:pt x="842" y="1493"/>
                    <a:pt x="498" y="6011"/>
                    <a:pt x="9" y="7276"/>
                  </a:cubicBezTo>
                  <a:cubicBezTo>
                    <a:pt x="0" y="7295"/>
                    <a:pt x="3" y="7318"/>
                    <a:pt x="15" y="7335"/>
                  </a:cubicBezTo>
                  <a:cubicBezTo>
                    <a:pt x="26" y="7354"/>
                    <a:pt x="47" y="7365"/>
                    <a:pt x="68" y="7365"/>
                  </a:cubicBezTo>
                  <a:lnTo>
                    <a:pt x="11918" y="7365"/>
                  </a:lnTo>
                  <a:cubicBezTo>
                    <a:pt x="11939" y="7365"/>
                    <a:pt x="11960" y="7354"/>
                    <a:pt x="11970" y="7335"/>
                  </a:cubicBezTo>
                  <a:cubicBezTo>
                    <a:pt x="11982" y="7319"/>
                    <a:pt x="11985" y="7295"/>
                    <a:pt x="11976" y="7276"/>
                  </a:cubicBezTo>
                  <a:cubicBezTo>
                    <a:pt x="11487" y="6012"/>
                    <a:pt x="11142" y="1493"/>
                    <a:pt x="11049" y="138"/>
                  </a:cubicBezTo>
                  <a:cubicBezTo>
                    <a:pt x="11048" y="103"/>
                    <a:pt x="11020" y="77"/>
                    <a:pt x="10985" y="77"/>
                  </a:cubicBezTo>
                  <a:lnTo>
                    <a:pt x="10571" y="73"/>
                  </a:lnTo>
                  <a:lnTo>
                    <a:pt x="10571" y="66"/>
                  </a:lnTo>
                  <a:cubicBezTo>
                    <a:pt x="10571" y="49"/>
                    <a:pt x="10564" y="32"/>
                    <a:pt x="10553" y="20"/>
                  </a:cubicBezTo>
                  <a:cubicBezTo>
                    <a:pt x="10540" y="8"/>
                    <a:pt x="10523" y="0"/>
                    <a:pt x="10507" y="0"/>
                  </a:cubicBezTo>
                  <a:lnTo>
                    <a:pt x="5994" y="3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2"/>
            <p:cNvSpPr/>
            <p:nvPr/>
          </p:nvSpPr>
          <p:spPr>
            <a:xfrm>
              <a:off x="5588290" y="3348106"/>
              <a:ext cx="2277312" cy="222508"/>
            </a:xfrm>
            <a:custGeom>
              <a:rect b="b" l="l" r="r" t="t"/>
              <a:pathLst>
                <a:path extrusionOk="0" h="4060" w="41553">
                  <a:moveTo>
                    <a:pt x="0" y="0"/>
                  </a:moveTo>
                  <a:lnTo>
                    <a:pt x="0" y="2727"/>
                  </a:lnTo>
                  <a:cubicBezTo>
                    <a:pt x="0" y="3463"/>
                    <a:pt x="597" y="4059"/>
                    <a:pt x="1333" y="4059"/>
                  </a:cubicBezTo>
                  <a:lnTo>
                    <a:pt x="40220" y="4059"/>
                  </a:lnTo>
                  <a:cubicBezTo>
                    <a:pt x="40955" y="4059"/>
                    <a:pt x="41552" y="3463"/>
                    <a:pt x="41552" y="2727"/>
                  </a:cubicBezTo>
                  <a:lnTo>
                    <a:pt x="41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2"/>
            <p:cNvSpPr/>
            <p:nvPr/>
          </p:nvSpPr>
          <p:spPr>
            <a:xfrm>
              <a:off x="5584673" y="3344653"/>
              <a:ext cx="2284382" cy="229523"/>
            </a:xfrm>
            <a:custGeom>
              <a:rect b="b" l="l" r="r" t="t"/>
              <a:pathLst>
                <a:path extrusionOk="0" h="4188" w="41682">
                  <a:moveTo>
                    <a:pt x="41552" y="128"/>
                  </a:moveTo>
                  <a:lnTo>
                    <a:pt x="41552" y="2790"/>
                  </a:lnTo>
                  <a:cubicBezTo>
                    <a:pt x="41552" y="3489"/>
                    <a:pt x="40983" y="4058"/>
                    <a:pt x="40285" y="4058"/>
                  </a:cubicBezTo>
                  <a:lnTo>
                    <a:pt x="1399" y="4058"/>
                  </a:lnTo>
                  <a:cubicBezTo>
                    <a:pt x="699" y="4058"/>
                    <a:pt x="131" y="3489"/>
                    <a:pt x="131" y="2790"/>
                  </a:cubicBezTo>
                  <a:lnTo>
                    <a:pt x="131" y="128"/>
                  </a:lnTo>
                  <a:close/>
                  <a:moveTo>
                    <a:pt x="1" y="0"/>
                  </a:moveTo>
                  <a:lnTo>
                    <a:pt x="1" y="2790"/>
                  </a:lnTo>
                  <a:cubicBezTo>
                    <a:pt x="1" y="3561"/>
                    <a:pt x="628" y="4188"/>
                    <a:pt x="1399" y="4188"/>
                  </a:cubicBezTo>
                  <a:lnTo>
                    <a:pt x="40285" y="4188"/>
                  </a:lnTo>
                  <a:cubicBezTo>
                    <a:pt x="41055" y="4188"/>
                    <a:pt x="41681" y="3561"/>
                    <a:pt x="41681" y="2790"/>
                  </a:cubicBezTo>
                  <a:lnTo>
                    <a:pt x="41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2"/>
            <p:cNvSpPr/>
            <p:nvPr/>
          </p:nvSpPr>
          <p:spPr>
            <a:xfrm>
              <a:off x="6678562" y="3398142"/>
              <a:ext cx="96457" cy="96457"/>
            </a:xfrm>
            <a:custGeom>
              <a:rect b="b" l="l" r="r" t="t"/>
              <a:pathLst>
                <a:path extrusionOk="0" h="1760" w="1760">
                  <a:moveTo>
                    <a:pt x="880" y="1"/>
                  </a:moveTo>
                  <a:cubicBezTo>
                    <a:pt x="394" y="1"/>
                    <a:pt x="1" y="395"/>
                    <a:pt x="1" y="880"/>
                  </a:cubicBezTo>
                  <a:cubicBezTo>
                    <a:pt x="1" y="1366"/>
                    <a:pt x="395" y="1760"/>
                    <a:pt x="880" y="1760"/>
                  </a:cubicBezTo>
                  <a:cubicBezTo>
                    <a:pt x="1366" y="1760"/>
                    <a:pt x="1760" y="1365"/>
                    <a:pt x="1760" y="880"/>
                  </a:cubicBezTo>
                  <a:cubicBezTo>
                    <a:pt x="1760" y="395"/>
                    <a:pt x="1366" y="2"/>
                    <a:pt x="880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2"/>
            <p:cNvSpPr/>
            <p:nvPr/>
          </p:nvSpPr>
          <p:spPr>
            <a:xfrm>
              <a:off x="6675109" y="3394580"/>
              <a:ext cx="103581" cy="103581"/>
            </a:xfrm>
            <a:custGeom>
              <a:rect b="b" l="l" r="r" t="t"/>
              <a:pathLst>
                <a:path extrusionOk="0" h="1890" w="1890">
                  <a:moveTo>
                    <a:pt x="945" y="132"/>
                  </a:moveTo>
                  <a:cubicBezTo>
                    <a:pt x="1393" y="132"/>
                    <a:pt x="1757" y="496"/>
                    <a:pt x="1759" y="947"/>
                  </a:cubicBezTo>
                  <a:cubicBezTo>
                    <a:pt x="1759" y="1395"/>
                    <a:pt x="1393" y="1760"/>
                    <a:pt x="945" y="1760"/>
                  </a:cubicBezTo>
                  <a:cubicBezTo>
                    <a:pt x="495" y="1760"/>
                    <a:pt x="130" y="1395"/>
                    <a:pt x="130" y="947"/>
                  </a:cubicBezTo>
                  <a:cubicBezTo>
                    <a:pt x="130" y="497"/>
                    <a:pt x="495" y="132"/>
                    <a:pt x="945" y="132"/>
                  </a:cubicBezTo>
                  <a:close/>
                  <a:moveTo>
                    <a:pt x="945" y="0"/>
                  </a:moveTo>
                  <a:cubicBezTo>
                    <a:pt x="423" y="0"/>
                    <a:pt x="0" y="425"/>
                    <a:pt x="0" y="945"/>
                  </a:cubicBezTo>
                  <a:cubicBezTo>
                    <a:pt x="0" y="1467"/>
                    <a:pt x="424" y="1889"/>
                    <a:pt x="945" y="1889"/>
                  </a:cubicBezTo>
                  <a:cubicBezTo>
                    <a:pt x="1465" y="1889"/>
                    <a:pt x="1887" y="1467"/>
                    <a:pt x="1889" y="945"/>
                  </a:cubicBezTo>
                  <a:cubicBezTo>
                    <a:pt x="1889" y="424"/>
                    <a:pt x="1465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2"/>
            <p:cNvSpPr/>
            <p:nvPr/>
          </p:nvSpPr>
          <p:spPr>
            <a:xfrm>
              <a:off x="6168117" y="3869291"/>
              <a:ext cx="1117419" cy="105719"/>
            </a:xfrm>
            <a:custGeom>
              <a:rect b="b" l="l" r="r" t="t"/>
              <a:pathLst>
                <a:path extrusionOk="0" h="1929" w="20389">
                  <a:moveTo>
                    <a:pt x="353" y="1"/>
                  </a:moveTo>
                  <a:cubicBezTo>
                    <a:pt x="158" y="1"/>
                    <a:pt x="0" y="159"/>
                    <a:pt x="0" y="354"/>
                  </a:cubicBezTo>
                  <a:lnTo>
                    <a:pt x="0" y="1929"/>
                  </a:lnTo>
                  <a:lnTo>
                    <a:pt x="20389" y="1929"/>
                  </a:lnTo>
                  <a:lnTo>
                    <a:pt x="20389" y="354"/>
                  </a:lnTo>
                  <a:cubicBezTo>
                    <a:pt x="20389" y="159"/>
                    <a:pt x="20231" y="1"/>
                    <a:pt x="20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2"/>
            <p:cNvSpPr/>
            <p:nvPr/>
          </p:nvSpPr>
          <p:spPr>
            <a:xfrm>
              <a:off x="6164555" y="3865729"/>
              <a:ext cx="1124653" cy="112898"/>
            </a:xfrm>
            <a:custGeom>
              <a:rect b="b" l="l" r="r" t="t"/>
              <a:pathLst>
                <a:path extrusionOk="0" h="2060" w="20521">
                  <a:moveTo>
                    <a:pt x="18524" y="129"/>
                  </a:moveTo>
                  <a:cubicBezTo>
                    <a:pt x="19530" y="129"/>
                    <a:pt x="20354" y="930"/>
                    <a:pt x="20387" y="1930"/>
                  </a:cubicBezTo>
                  <a:lnTo>
                    <a:pt x="130" y="1930"/>
                  </a:lnTo>
                  <a:cubicBezTo>
                    <a:pt x="165" y="930"/>
                    <a:pt x="988" y="129"/>
                    <a:pt x="1993" y="129"/>
                  </a:cubicBezTo>
                  <a:close/>
                  <a:moveTo>
                    <a:pt x="1996" y="0"/>
                  </a:moveTo>
                  <a:cubicBezTo>
                    <a:pt x="896" y="0"/>
                    <a:pt x="0" y="894"/>
                    <a:pt x="0" y="1994"/>
                  </a:cubicBezTo>
                  <a:cubicBezTo>
                    <a:pt x="0" y="2030"/>
                    <a:pt x="29" y="2059"/>
                    <a:pt x="65" y="2059"/>
                  </a:cubicBezTo>
                  <a:lnTo>
                    <a:pt x="20455" y="2059"/>
                  </a:lnTo>
                  <a:cubicBezTo>
                    <a:pt x="20490" y="2059"/>
                    <a:pt x="20520" y="2030"/>
                    <a:pt x="20520" y="1994"/>
                  </a:cubicBezTo>
                  <a:cubicBezTo>
                    <a:pt x="20520" y="896"/>
                    <a:pt x="19626" y="0"/>
                    <a:pt x="18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2"/>
            <p:cNvSpPr/>
            <p:nvPr/>
          </p:nvSpPr>
          <p:spPr>
            <a:xfrm>
              <a:off x="6447453" y="3869182"/>
              <a:ext cx="558792" cy="52942"/>
            </a:xfrm>
            <a:custGeom>
              <a:rect b="b" l="l" r="r" t="t"/>
              <a:pathLst>
                <a:path extrusionOk="0" h="966" w="10196">
                  <a:moveTo>
                    <a:pt x="0" y="1"/>
                  </a:moveTo>
                  <a:cubicBezTo>
                    <a:pt x="0" y="534"/>
                    <a:pt x="432" y="966"/>
                    <a:pt x="965" y="966"/>
                  </a:cubicBezTo>
                  <a:lnTo>
                    <a:pt x="9230" y="966"/>
                  </a:lnTo>
                  <a:cubicBezTo>
                    <a:pt x="9764" y="966"/>
                    <a:pt x="10195" y="534"/>
                    <a:pt x="10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2"/>
            <p:cNvSpPr/>
            <p:nvPr/>
          </p:nvSpPr>
          <p:spPr>
            <a:xfrm>
              <a:off x="6443891" y="3865674"/>
              <a:ext cx="565862" cy="60066"/>
            </a:xfrm>
            <a:custGeom>
              <a:rect b="b" l="l" r="r" t="t"/>
              <a:pathLst>
                <a:path extrusionOk="0" h="1096" w="10325">
                  <a:moveTo>
                    <a:pt x="10194" y="130"/>
                  </a:moveTo>
                  <a:cubicBezTo>
                    <a:pt x="10161" y="597"/>
                    <a:pt x="9771" y="966"/>
                    <a:pt x="9296" y="966"/>
                  </a:cubicBezTo>
                  <a:lnTo>
                    <a:pt x="1030" y="966"/>
                  </a:lnTo>
                  <a:cubicBezTo>
                    <a:pt x="556" y="966"/>
                    <a:pt x="167" y="596"/>
                    <a:pt x="132" y="130"/>
                  </a:cubicBezTo>
                  <a:close/>
                  <a:moveTo>
                    <a:pt x="65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633"/>
                    <a:pt x="463" y="1095"/>
                    <a:pt x="1030" y="1095"/>
                  </a:cubicBezTo>
                  <a:lnTo>
                    <a:pt x="9295" y="1095"/>
                  </a:lnTo>
                  <a:cubicBezTo>
                    <a:pt x="9863" y="1095"/>
                    <a:pt x="10325" y="633"/>
                    <a:pt x="10325" y="65"/>
                  </a:cubicBezTo>
                  <a:cubicBezTo>
                    <a:pt x="10325" y="28"/>
                    <a:pt x="10297" y="0"/>
                    <a:pt x="10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2"/>
            <p:cNvSpPr/>
            <p:nvPr/>
          </p:nvSpPr>
          <p:spPr>
            <a:xfrm>
              <a:off x="6952637" y="2327000"/>
              <a:ext cx="602691" cy="865755"/>
            </a:xfrm>
            <a:custGeom>
              <a:rect b="b" l="l" r="r" t="t"/>
              <a:pathLst>
                <a:path extrusionOk="0" h="15797" w="10997">
                  <a:moveTo>
                    <a:pt x="89" y="1"/>
                  </a:moveTo>
                  <a:cubicBezTo>
                    <a:pt x="40" y="1"/>
                    <a:pt x="1" y="40"/>
                    <a:pt x="1" y="89"/>
                  </a:cubicBezTo>
                  <a:lnTo>
                    <a:pt x="1" y="15708"/>
                  </a:lnTo>
                  <a:cubicBezTo>
                    <a:pt x="1" y="15757"/>
                    <a:pt x="39" y="15796"/>
                    <a:pt x="89" y="15796"/>
                  </a:cubicBezTo>
                  <a:lnTo>
                    <a:pt x="10906" y="15796"/>
                  </a:lnTo>
                  <a:cubicBezTo>
                    <a:pt x="10956" y="15796"/>
                    <a:pt x="10996" y="15757"/>
                    <a:pt x="10994" y="15708"/>
                  </a:cubicBezTo>
                  <a:lnTo>
                    <a:pt x="10994" y="89"/>
                  </a:lnTo>
                  <a:cubicBezTo>
                    <a:pt x="10994" y="41"/>
                    <a:pt x="10956" y="1"/>
                    <a:pt x="10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2"/>
            <p:cNvSpPr/>
            <p:nvPr/>
          </p:nvSpPr>
          <p:spPr>
            <a:xfrm>
              <a:off x="6949075" y="2323437"/>
              <a:ext cx="609760" cy="872879"/>
            </a:xfrm>
            <a:custGeom>
              <a:rect b="b" l="l" r="r" t="t"/>
              <a:pathLst>
                <a:path extrusionOk="0" h="15927" w="11126">
                  <a:moveTo>
                    <a:pt x="10574" y="130"/>
                  </a:moveTo>
                  <a:cubicBezTo>
                    <a:pt x="10805" y="130"/>
                    <a:pt x="10995" y="318"/>
                    <a:pt x="10995" y="551"/>
                  </a:cubicBezTo>
                  <a:lnTo>
                    <a:pt x="10995" y="15375"/>
                  </a:lnTo>
                  <a:cubicBezTo>
                    <a:pt x="10995" y="15606"/>
                    <a:pt x="10807" y="15796"/>
                    <a:pt x="10574" y="15796"/>
                  </a:cubicBezTo>
                  <a:lnTo>
                    <a:pt x="550" y="15796"/>
                  </a:lnTo>
                  <a:cubicBezTo>
                    <a:pt x="320" y="15796"/>
                    <a:pt x="130" y="15607"/>
                    <a:pt x="130" y="15375"/>
                  </a:cubicBezTo>
                  <a:lnTo>
                    <a:pt x="130" y="551"/>
                  </a:lnTo>
                  <a:cubicBezTo>
                    <a:pt x="130" y="318"/>
                    <a:pt x="318" y="130"/>
                    <a:pt x="550" y="130"/>
                  </a:cubicBezTo>
                  <a:close/>
                  <a:moveTo>
                    <a:pt x="550" y="1"/>
                  </a:moveTo>
                  <a:cubicBezTo>
                    <a:pt x="247" y="1"/>
                    <a:pt x="0" y="247"/>
                    <a:pt x="0" y="551"/>
                  </a:cubicBezTo>
                  <a:lnTo>
                    <a:pt x="0" y="15377"/>
                  </a:lnTo>
                  <a:cubicBezTo>
                    <a:pt x="0" y="15680"/>
                    <a:pt x="247" y="15927"/>
                    <a:pt x="550" y="15927"/>
                  </a:cubicBezTo>
                  <a:lnTo>
                    <a:pt x="10574" y="15927"/>
                  </a:lnTo>
                  <a:cubicBezTo>
                    <a:pt x="10877" y="15927"/>
                    <a:pt x="11125" y="15679"/>
                    <a:pt x="11124" y="15375"/>
                  </a:cubicBezTo>
                  <a:lnTo>
                    <a:pt x="11124" y="551"/>
                  </a:lnTo>
                  <a:cubicBezTo>
                    <a:pt x="11124" y="247"/>
                    <a:pt x="10877" y="1"/>
                    <a:pt x="10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2"/>
            <p:cNvSpPr/>
            <p:nvPr/>
          </p:nvSpPr>
          <p:spPr>
            <a:xfrm>
              <a:off x="7025143" y="2404602"/>
              <a:ext cx="201025" cy="201080"/>
            </a:xfrm>
            <a:custGeom>
              <a:rect b="b" l="l" r="r" t="t"/>
              <a:pathLst>
                <a:path extrusionOk="0" h="3669" w="3668">
                  <a:moveTo>
                    <a:pt x="69" y="1"/>
                  </a:moveTo>
                  <a:cubicBezTo>
                    <a:pt x="32" y="1"/>
                    <a:pt x="1" y="32"/>
                    <a:pt x="1" y="69"/>
                  </a:cubicBezTo>
                  <a:lnTo>
                    <a:pt x="1" y="3600"/>
                  </a:lnTo>
                  <a:cubicBezTo>
                    <a:pt x="1" y="3637"/>
                    <a:pt x="32" y="3668"/>
                    <a:pt x="69" y="3668"/>
                  </a:cubicBezTo>
                  <a:lnTo>
                    <a:pt x="3599" y="3668"/>
                  </a:lnTo>
                  <a:cubicBezTo>
                    <a:pt x="3638" y="3668"/>
                    <a:pt x="3667" y="3637"/>
                    <a:pt x="3667" y="3600"/>
                  </a:cubicBezTo>
                  <a:lnTo>
                    <a:pt x="3667" y="69"/>
                  </a:lnTo>
                  <a:cubicBezTo>
                    <a:pt x="3667" y="32"/>
                    <a:pt x="3636" y="1"/>
                    <a:pt x="3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2"/>
            <p:cNvSpPr/>
            <p:nvPr/>
          </p:nvSpPr>
          <p:spPr>
            <a:xfrm>
              <a:off x="7417046" y="2371884"/>
              <a:ext cx="23621" cy="23676"/>
            </a:xfrm>
            <a:custGeom>
              <a:rect b="b" l="l" r="r" t="t"/>
              <a:pathLst>
                <a:path extrusionOk="0" h="432" w="431">
                  <a:moveTo>
                    <a:pt x="215" y="131"/>
                  </a:moveTo>
                  <a:cubicBezTo>
                    <a:pt x="262" y="131"/>
                    <a:pt x="301" y="170"/>
                    <a:pt x="301" y="217"/>
                  </a:cubicBezTo>
                  <a:cubicBezTo>
                    <a:pt x="301" y="263"/>
                    <a:pt x="263" y="302"/>
                    <a:pt x="215" y="302"/>
                  </a:cubicBezTo>
                  <a:cubicBezTo>
                    <a:pt x="167" y="302"/>
                    <a:pt x="130" y="263"/>
                    <a:pt x="130" y="217"/>
                  </a:cubicBezTo>
                  <a:cubicBezTo>
                    <a:pt x="130" y="170"/>
                    <a:pt x="168" y="131"/>
                    <a:pt x="215" y="131"/>
                  </a:cubicBezTo>
                  <a:close/>
                  <a:moveTo>
                    <a:pt x="215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6"/>
                    <a:pt x="97" y="431"/>
                    <a:pt x="215" y="431"/>
                  </a:cubicBezTo>
                  <a:cubicBezTo>
                    <a:pt x="334" y="431"/>
                    <a:pt x="431" y="336"/>
                    <a:pt x="431" y="217"/>
                  </a:cubicBezTo>
                  <a:cubicBezTo>
                    <a:pt x="431" y="97"/>
                    <a:pt x="333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2"/>
            <p:cNvSpPr/>
            <p:nvPr/>
          </p:nvSpPr>
          <p:spPr>
            <a:xfrm>
              <a:off x="7451244" y="2371884"/>
              <a:ext cx="23676" cy="23676"/>
            </a:xfrm>
            <a:custGeom>
              <a:rect b="b" l="l" r="r" t="t"/>
              <a:pathLst>
                <a:path extrusionOk="0" h="432" w="432">
                  <a:moveTo>
                    <a:pt x="217" y="131"/>
                  </a:moveTo>
                  <a:cubicBezTo>
                    <a:pt x="264" y="131"/>
                    <a:pt x="302" y="170"/>
                    <a:pt x="302" y="217"/>
                  </a:cubicBezTo>
                  <a:cubicBezTo>
                    <a:pt x="302" y="263"/>
                    <a:pt x="264" y="302"/>
                    <a:pt x="217" y="302"/>
                  </a:cubicBezTo>
                  <a:cubicBezTo>
                    <a:pt x="170" y="302"/>
                    <a:pt x="131" y="263"/>
                    <a:pt x="131" y="217"/>
                  </a:cubicBezTo>
                  <a:cubicBezTo>
                    <a:pt x="131" y="170"/>
                    <a:pt x="170" y="131"/>
                    <a:pt x="217" y="131"/>
                  </a:cubicBezTo>
                  <a:close/>
                  <a:moveTo>
                    <a:pt x="217" y="1"/>
                  </a:moveTo>
                  <a:cubicBezTo>
                    <a:pt x="97" y="1"/>
                    <a:pt x="1" y="98"/>
                    <a:pt x="1" y="217"/>
                  </a:cubicBezTo>
                  <a:cubicBezTo>
                    <a:pt x="1" y="336"/>
                    <a:pt x="99" y="431"/>
                    <a:pt x="217" y="431"/>
                  </a:cubicBezTo>
                  <a:cubicBezTo>
                    <a:pt x="334" y="431"/>
                    <a:pt x="432" y="336"/>
                    <a:pt x="432" y="217"/>
                  </a:cubicBezTo>
                  <a:cubicBezTo>
                    <a:pt x="432" y="97"/>
                    <a:pt x="334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2"/>
            <p:cNvSpPr/>
            <p:nvPr/>
          </p:nvSpPr>
          <p:spPr>
            <a:xfrm>
              <a:off x="7482866" y="2371884"/>
              <a:ext cx="23676" cy="23676"/>
            </a:xfrm>
            <a:custGeom>
              <a:rect b="b" l="l" r="r" t="t"/>
              <a:pathLst>
                <a:path extrusionOk="0" h="432" w="432">
                  <a:moveTo>
                    <a:pt x="217" y="131"/>
                  </a:moveTo>
                  <a:cubicBezTo>
                    <a:pt x="264" y="131"/>
                    <a:pt x="302" y="170"/>
                    <a:pt x="302" y="217"/>
                  </a:cubicBezTo>
                  <a:cubicBezTo>
                    <a:pt x="302" y="263"/>
                    <a:pt x="264" y="302"/>
                    <a:pt x="217" y="302"/>
                  </a:cubicBezTo>
                  <a:cubicBezTo>
                    <a:pt x="170" y="302"/>
                    <a:pt x="131" y="263"/>
                    <a:pt x="131" y="217"/>
                  </a:cubicBezTo>
                  <a:cubicBezTo>
                    <a:pt x="131" y="170"/>
                    <a:pt x="170" y="131"/>
                    <a:pt x="217" y="131"/>
                  </a:cubicBezTo>
                  <a:close/>
                  <a:moveTo>
                    <a:pt x="217" y="1"/>
                  </a:moveTo>
                  <a:cubicBezTo>
                    <a:pt x="98" y="1"/>
                    <a:pt x="1" y="98"/>
                    <a:pt x="1" y="217"/>
                  </a:cubicBezTo>
                  <a:cubicBezTo>
                    <a:pt x="1" y="336"/>
                    <a:pt x="99" y="431"/>
                    <a:pt x="217" y="431"/>
                  </a:cubicBezTo>
                  <a:cubicBezTo>
                    <a:pt x="335" y="431"/>
                    <a:pt x="432" y="336"/>
                    <a:pt x="432" y="217"/>
                  </a:cubicBezTo>
                  <a:cubicBezTo>
                    <a:pt x="432" y="97"/>
                    <a:pt x="336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2"/>
            <p:cNvSpPr/>
            <p:nvPr/>
          </p:nvSpPr>
          <p:spPr>
            <a:xfrm>
              <a:off x="7286613" y="2457817"/>
              <a:ext cx="185186" cy="7179"/>
            </a:xfrm>
            <a:custGeom>
              <a:rect b="b" l="l" r="r" t="t"/>
              <a:pathLst>
                <a:path extrusionOk="0" h="131" w="3379">
                  <a:moveTo>
                    <a:pt x="66" y="1"/>
                  </a:moveTo>
                  <a:cubicBezTo>
                    <a:pt x="30" y="1"/>
                    <a:pt x="1" y="30"/>
                    <a:pt x="1" y="66"/>
                  </a:cubicBezTo>
                  <a:cubicBezTo>
                    <a:pt x="1" y="103"/>
                    <a:pt x="30" y="131"/>
                    <a:pt x="66" y="131"/>
                  </a:cubicBezTo>
                  <a:lnTo>
                    <a:pt x="3314" y="131"/>
                  </a:lnTo>
                  <a:cubicBezTo>
                    <a:pt x="3348" y="131"/>
                    <a:pt x="3379" y="103"/>
                    <a:pt x="3378" y="66"/>
                  </a:cubicBezTo>
                  <a:cubicBezTo>
                    <a:pt x="3378" y="30"/>
                    <a:pt x="3348" y="1"/>
                    <a:pt x="3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2"/>
            <p:cNvSpPr/>
            <p:nvPr/>
          </p:nvSpPr>
          <p:spPr>
            <a:xfrm>
              <a:off x="7286613" y="2504948"/>
              <a:ext cx="185186" cy="7125"/>
            </a:xfrm>
            <a:custGeom>
              <a:rect b="b" l="l" r="r" t="t"/>
              <a:pathLst>
                <a:path extrusionOk="0" h="130" w="3379">
                  <a:moveTo>
                    <a:pt x="66" y="0"/>
                  </a:moveTo>
                  <a:cubicBezTo>
                    <a:pt x="30" y="0"/>
                    <a:pt x="1" y="28"/>
                    <a:pt x="1" y="65"/>
                  </a:cubicBezTo>
                  <a:cubicBezTo>
                    <a:pt x="1" y="101"/>
                    <a:pt x="30" y="130"/>
                    <a:pt x="66" y="130"/>
                  </a:cubicBezTo>
                  <a:lnTo>
                    <a:pt x="3314" y="130"/>
                  </a:lnTo>
                  <a:cubicBezTo>
                    <a:pt x="3348" y="130"/>
                    <a:pt x="3379" y="100"/>
                    <a:pt x="3378" y="65"/>
                  </a:cubicBezTo>
                  <a:cubicBezTo>
                    <a:pt x="3378" y="28"/>
                    <a:pt x="3348" y="0"/>
                    <a:pt x="3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2"/>
            <p:cNvSpPr/>
            <p:nvPr/>
          </p:nvSpPr>
          <p:spPr>
            <a:xfrm>
              <a:off x="7286613" y="2551915"/>
              <a:ext cx="185131" cy="7179"/>
            </a:xfrm>
            <a:custGeom>
              <a:rect b="b" l="l" r="r" t="t"/>
              <a:pathLst>
                <a:path extrusionOk="0" h="131" w="3378">
                  <a:moveTo>
                    <a:pt x="66" y="0"/>
                  </a:moveTo>
                  <a:cubicBezTo>
                    <a:pt x="30" y="0"/>
                    <a:pt x="1" y="29"/>
                    <a:pt x="1" y="66"/>
                  </a:cubicBezTo>
                  <a:cubicBezTo>
                    <a:pt x="1" y="102"/>
                    <a:pt x="30" y="130"/>
                    <a:pt x="66" y="130"/>
                  </a:cubicBezTo>
                  <a:lnTo>
                    <a:pt x="3314" y="130"/>
                  </a:lnTo>
                  <a:cubicBezTo>
                    <a:pt x="3348" y="130"/>
                    <a:pt x="3378" y="102"/>
                    <a:pt x="3378" y="66"/>
                  </a:cubicBezTo>
                  <a:cubicBezTo>
                    <a:pt x="3378" y="29"/>
                    <a:pt x="3348" y="0"/>
                    <a:pt x="3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2"/>
            <p:cNvSpPr/>
            <p:nvPr/>
          </p:nvSpPr>
          <p:spPr>
            <a:xfrm>
              <a:off x="7267157" y="2659385"/>
              <a:ext cx="201025" cy="201080"/>
            </a:xfrm>
            <a:custGeom>
              <a:rect b="b" l="l" r="r" t="t"/>
              <a:pathLst>
                <a:path extrusionOk="0" h="3669" w="3668">
                  <a:moveTo>
                    <a:pt x="69" y="1"/>
                  </a:moveTo>
                  <a:cubicBezTo>
                    <a:pt x="32" y="1"/>
                    <a:pt x="1" y="32"/>
                    <a:pt x="1" y="69"/>
                  </a:cubicBezTo>
                  <a:lnTo>
                    <a:pt x="1" y="3600"/>
                  </a:lnTo>
                  <a:cubicBezTo>
                    <a:pt x="1" y="3637"/>
                    <a:pt x="32" y="3668"/>
                    <a:pt x="69" y="3668"/>
                  </a:cubicBezTo>
                  <a:lnTo>
                    <a:pt x="3599" y="3668"/>
                  </a:lnTo>
                  <a:cubicBezTo>
                    <a:pt x="3636" y="3668"/>
                    <a:pt x="3667" y="3637"/>
                    <a:pt x="3667" y="3600"/>
                  </a:cubicBezTo>
                  <a:lnTo>
                    <a:pt x="3667" y="69"/>
                  </a:lnTo>
                  <a:cubicBezTo>
                    <a:pt x="3667" y="32"/>
                    <a:pt x="3636" y="1"/>
                    <a:pt x="3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2"/>
            <p:cNvSpPr/>
            <p:nvPr/>
          </p:nvSpPr>
          <p:spPr>
            <a:xfrm>
              <a:off x="7028431" y="2800067"/>
              <a:ext cx="178281" cy="7125"/>
            </a:xfrm>
            <a:custGeom>
              <a:rect b="b" l="l" r="r" t="t"/>
              <a:pathLst>
                <a:path extrusionOk="0" h="130" w="3253">
                  <a:moveTo>
                    <a:pt x="65" y="0"/>
                  </a:moveTo>
                  <a:cubicBezTo>
                    <a:pt x="29" y="0"/>
                    <a:pt x="0" y="28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lnTo>
                    <a:pt x="3187" y="130"/>
                  </a:lnTo>
                  <a:cubicBezTo>
                    <a:pt x="3223" y="130"/>
                    <a:pt x="3252" y="101"/>
                    <a:pt x="3252" y="65"/>
                  </a:cubicBezTo>
                  <a:cubicBezTo>
                    <a:pt x="3252" y="28"/>
                    <a:pt x="3223" y="0"/>
                    <a:pt x="3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2"/>
            <p:cNvSpPr/>
            <p:nvPr/>
          </p:nvSpPr>
          <p:spPr>
            <a:xfrm>
              <a:off x="7028431" y="2752936"/>
              <a:ext cx="178281" cy="7179"/>
            </a:xfrm>
            <a:custGeom>
              <a:rect b="b" l="l" r="r" t="t"/>
              <a:pathLst>
                <a:path extrusionOk="0" h="131" w="3253">
                  <a:moveTo>
                    <a:pt x="65" y="1"/>
                  </a:moveTo>
                  <a:cubicBezTo>
                    <a:pt x="29" y="1"/>
                    <a:pt x="0" y="30"/>
                    <a:pt x="0" y="66"/>
                  </a:cubicBezTo>
                  <a:cubicBezTo>
                    <a:pt x="0" y="102"/>
                    <a:pt x="29" y="131"/>
                    <a:pt x="65" y="131"/>
                  </a:cubicBezTo>
                  <a:lnTo>
                    <a:pt x="3187" y="131"/>
                  </a:lnTo>
                  <a:cubicBezTo>
                    <a:pt x="3223" y="131"/>
                    <a:pt x="3252" y="103"/>
                    <a:pt x="3252" y="66"/>
                  </a:cubicBezTo>
                  <a:cubicBezTo>
                    <a:pt x="3252" y="30"/>
                    <a:pt x="3223" y="1"/>
                    <a:pt x="3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2"/>
            <p:cNvSpPr/>
            <p:nvPr/>
          </p:nvSpPr>
          <p:spPr>
            <a:xfrm>
              <a:off x="7028431" y="2705969"/>
              <a:ext cx="178281" cy="7179"/>
            </a:xfrm>
            <a:custGeom>
              <a:rect b="b" l="l" r="r" t="t"/>
              <a:pathLst>
                <a:path extrusionOk="0" h="131" w="3253">
                  <a:moveTo>
                    <a:pt x="65" y="1"/>
                  </a:moveTo>
                  <a:cubicBezTo>
                    <a:pt x="29" y="1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lnTo>
                    <a:pt x="3187" y="130"/>
                  </a:lnTo>
                  <a:cubicBezTo>
                    <a:pt x="3223" y="130"/>
                    <a:pt x="3252" y="101"/>
                    <a:pt x="3252" y="65"/>
                  </a:cubicBezTo>
                  <a:cubicBezTo>
                    <a:pt x="3252" y="29"/>
                    <a:pt x="3223" y="1"/>
                    <a:pt x="3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2"/>
            <p:cNvSpPr/>
            <p:nvPr/>
          </p:nvSpPr>
          <p:spPr>
            <a:xfrm>
              <a:off x="7229342" y="2928308"/>
              <a:ext cx="200257" cy="7179"/>
            </a:xfrm>
            <a:custGeom>
              <a:rect b="b" l="l" r="r" t="t"/>
              <a:pathLst>
                <a:path extrusionOk="0" h="131" w="3654">
                  <a:moveTo>
                    <a:pt x="65" y="1"/>
                  </a:moveTo>
                  <a:cubicBezTo>
                    <a:pt x="29" y="1"/>
                    <a:pt x="1" y="29"/>
                    <a:pt x="1" y="65"/>
                  </a:cubicBezTo>
                  <a:cubicBezTo>
                    <a:pt x="1" y="101"/>
                    <a:pt x="29" y="130"/>
                    <a:pt x="65" y="130"/>
                  </a:cubicBezTo>
                  <a:lnTo>
                    <a:pt x="3588" y="130"/>
                  </a:lnTo>
                  <a:cubicBezTo>
                    <a:pt x="3624" y="130"/>
                    <a:pt x="3654" y="101"/>
                    <a:pt x="3654" y="65"/>
                  </a:cubicBezTo>
                  <a:cubicBezTo>
                    <a:pt x="3654" y="29"/>
                    <a:pt x="3624" y="1"/>
                    <a:pt x="3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2"/>
            <p:cNvSpPr/>
            <p:nvPr/>
          </p:nvSpPr>
          <p:spPr>
            <a:xfrm>
              <a:off x="7043995" y="2928308"/>
              <a:ext cx="153947" cy="7179"/>
            </a:xfrm>
            <a:custGeom>
              <a:rect b="b" l="l" r="r" t="t"/>
              <a:pathLst>
                <a:path extrusionOk="0" h="131" w="2809">
                  <a:moveTo>
                    <a:pt x="65" y="1"/>
                  </a:moveTo>
                  <a:cubicBezTo>
                    <a:pt x="28" y="1"/>
                    <a:pt x="0" y="29"/>
                    <a:pt x="0" y="65"/>
                  </a:cubicBezTo>
                  <a:cubicBezTo>
                    <a:pt x="0" y="101"/>
                    <a:pt x="28" y="130"/>
                    <a:pt x="65" y="130"/>
                  </a:cubicBezTo>
                  <a:lnTo>
                    <a:pt x="2744" y="130"/>
                  </a:lnTo>
                  <a:cubicBezTo>
                    <a:pt x="2781" y="130"/>
                    <a:pt x="2809" y="101"/>
                    <a:pt x="2809" y="65"/>
                  </a:cubicBezTo>
                  <a:cubicBezTo>
                    <a:pt x="2809" y="29"/>
                    <a:pt x="2781" y="1"/>
                    <a:pt x="2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2"/>
            <p:cNvSpPr/>
            <p:nvPr/>
          </p:nvSpPr>
          <p:spPr>
            <a:xfrm>
              <a:off x="7043886" y="2981632"/>
              <a:ext cx="303072" cy="7179"/>
            </a:xfrm>
            <a:custGeom>
              <a:rect b="b" l="l" r="r" t="t"/>
              <a:pathLst>
                <a:path extrusionOk="0" h="131" w="5530">
                  <a:moveTo>
                    <a:pt x="66" y="1"/>
                  </a:moveTo>
                  <a:cubicBezTo>
                    <a:pt x="29" y="1"/>
                    <a:pt x="0" y="30"/>
                    <a:pt x="0" y="66"/>
                  </a:cubicBezTo>
                  <a:cubicBezTo>
                    <a:pt x="0" y="103"/>
                    <a:pt x="29" y="131"/>
                    <a:pt x="66" y="131"/>
                  </a:cubicBezTo>
                  <a:lnTo>
                    <a:pt x="5465" y="131"/>
                  </a:lnTo>
                  <a:cubicBezTo>
                    <a:pt x="5502" y="131"/>
                    <a:pt x="5530" y="103"/>
                    <a:pt x="5530" y="66"/>
                  </a:cubicBezTo>
                  <a:cubicBezTo>
                    <a:pt x="5530" y="30"/>
                    <a:pt x="5501" y="1"/>
                    <a:pt x="5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2"/>
            <p:cNvSpPr/>
            <p:nvPr/>
          </p:nvSpPr>
          <p:spPr>
            <a:xfrm>
              <a:off x="7142971" y="2447185"/>
              <a:ext cx="48064" cy="50804"/>
            </a:xfrm>
            <a:custGeom>
              <a:rect b="b" l="l" r="r" t="t"/>
              <a:pathLst>
                <a:path extrusionOk="0" h="927" w="877">
                  <a:moveTo>
                    <a:pt x="127" y="1"/>
                  </a:moveTo>
                  <a:lnTo>
                    <a:pt x="0" y="804"/>
                  </a:lnTo>
                  <a:lnTo>
                    <a:pt x="809" y="927"/>
                  </a:lnTo>
                  <a:cubicBezTo>
                    <a:pt x="876" y="484"/>
                    <a:pt x="571" y="69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2"/>
            <p:cNvSpPr/>
            <p:nvPr/>
          </p:nvSpPr>
          <p:spPr>
            <a:xfrm>
              <a:off x="7138806" y="2443239"/>
              <a:ext cx="55956" cy="58915"/>
            </a:xfrm>
            <a:custGeom>
              <a:rect b="b" l="l" r="r" t="t"/>
              <a:pathLst>
                <a:path extrusionOk="0" h="1075" w="1021">
                  <a:moveTo>
                    <a:pt x="258" y="151"/>
                  </a:moveTo>
                  <a:cubicBezTo>
                    <a:pt x="610" y="236"/>
                    <a:pt x="850" y="565"/>
                    <a:pt x="827" y="926"/>
                  </a:cubicBezTo>
                  <a:lnTo>
                    <a:pt x="150" y="822"/>
                  </a:lnTo>
                  <a:lnTo>
                    <a:pt x="258" y="151"/>
                  </a:lnTo>
                  <a:close/>
                  <a:moveTo>
                    <a:pt x="149" y="0"/>
                  </a:moveTo>
                  <a:lnTo>
                    <a:pt x="0" y="931"/>
                  </a:lnTo>
                  <a:lnTo>
                    <a:pt x="937" y="1074"/>
                  </a:lnTo>
                  <a:lnTo>
                    <a:pt x="946" y="1011"/>
                  </a:lnTo>
                  <a:cubicBezTo>
                    <a:pt x="1021" y="534"/>
                    <a:pt x="691" y="84"/>
                    <a:pt x="212" y="11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2"/>
            <p:cNvSpPr/>
            <p:nvPr/>
          </p:nvSpPr>
          <p:spPr>
            <a:xfrm>
              <a:off x="7049037" y="2435621"/>
              <a:ext cx="144082" cy="139917"/>
            </a:xfrm>
            <a:custGeom>
              <a:rect b="b" l="l" r="r" t="t"/>
              <a:pathLst>
                <a:path extrusionOk="0" h="2553" w="2629">
                  <a:moveTo>
                    <a:pt x="1367" y="1"/>
                  </a:moveTo>
                  <a:cubicBezTo>
                    <a:pt x="747" y="1"/>
                    <a:pt x="204" y="452"/>
                    <a:pt x="107" y="1084"/>
                  </a:cubicBezTo>
                  <a:cubicBezTo>
                    <a:pt x="1" y="1780"/>
                    <a:pt x="478" y="2432"/>
                    <a:pt x="1174" y="2538"/>
                  </a:cubicBezTo>
                  <a:cubicBezTo>
                    <a:pt x="1240" y="2548"/>
                    <a:pt x="1305" y="2552"/>
                    <a:pt x="1370" y="2552"/>
                  </a:cubicBezTo>
                  <a:cubicBezTo>
                    <a:pt x="1989" y="2552"/>
                    <a:pt x="2533" y="2101"/>
                    <a:pt x="2628" y="1470"/>
                  </a:cubicBezTo>
                  <a:lnTo>
                    <a:pt x="1360" y="1277"/>
                  </a:lnTo>
                  <a:lnTo>
                    <a:pt x="1561" y="16"/>
                  </a:lnTo>
                  <a:cubicBezTo>
                    <a:pt x="1495" y="6"/>
                    <a:pt x="1431" y="1"/>
                    <a:pt x="1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2"/>
            <p:cNvSpPr/>
            <p:nvPr/>
          </p:nvSpPr>
          <p:spPr>
            <a:xfrm>
              <a:off x="7048379" y="2432059"/>
              <a:ext cx="148905" cy="147097"/>
            </a:xfrm>
            <a:custGeom>
              <a:rect b="b" l="l" r="r" t="t"/>
              <a:pathLst>
                <a:path extrusionOk="0" h="2684" w="2717">
                  <a:moveTo>
                    <a:pt x="1377" y="132"/>
                  </a:moveTo>
                  <a:cubicBezTo>
                    <a:pt x="1417" y="132"/>
                    <a:pt x="1458" y="133"/>
                    <a:pt x="1498" y="137"/>
                  </a:cubicBezTo>
                  <a:lnTo>
                    <a:pt x="1298" y="1397"/>
                  </a:lnTo>
                  <a:lnTo>
                    <a:pt x="2566" y="1590"/>
                  </a:lnTo>
                  <a:cubicBezTo>
                    <a:pt x="2447" y="2154"/>
                    <a:pt x="1946" y="2553"/>
                    <a:pt x="1379" y="2553"/>
                  </a:cubicBezTo>
                  <a:cubicBezTo>
                    <a:pt x="1319" y="2553"/>
                    <a:pt x="1258" y="2549"/>
                    <a:pt x="1196" y="2539"/>
                  </a:cubicBezTo>
                  <a:cubicBezTo>
                    <a:pt x="876" y="2491"/>
                    <a:pt x="595" y="2320"/>
                    <a:pt x="403" y="2059"/>
                  </a:cubicBezTo>
                  <a:cubicBezTo>
                    <a:pt x="212" y="1798"/>
                    <a:pt x="133" y="1480"/>
                    <a:pt x="182" y="1159"/>
                  </a:cubicBezTo>
                  <a:cubicBezTo>
                    <a:pt x="231" y="839"/>
                    <a:pt x="402" y="558"/>
                    <a:pt x="662" y="366"/>
                  </a:cubicBezTo>
                  <a:cubicBezTo>
                    <a:pt x="872" y="211"/>
                    <a:pt x="1121" y="132"/>
                    <a:pt x="1377" y="132"/>
                  </a:cubicBezTo>
                  <a:close/>
                  <a:moveTo>
                    <a:pt x="1378" y="1"/>
                  </a:moveTo>
                  <a:cubicBezTo>
                    <a:pt x="1095" y="1"/>
                    <a:pt x="820" y="90"/>
                    <a:pt x="587" y="261"/>
                  </a:cubicBezTo>
                  <a:cubicBezTo>
                    <a:pt x="298" y="474"/>
                    <a:pt x="109" y="785"/>
                    <a:pt x="55" y="1139"/>
                  </a:cubicBezTo>
                  <a:cubicBezTo>
                    <a:pt x="0" y="1493"/>
                    <a:pt x="87" y="1846"/>
                    <a:pt x="299" y="2136"/>
                  </a:cubicBezTo>
                  <a:cubicBezTo>
                    <a:pt x="512" y="2425"/>
                    <a:pt x="823" y="2613"/>
                    <a:pt x="1177" y="2668"/>
                  </a:cubicBezTo>
                  <a:cubicBezTo>
                    <a:pt x="1246" y="2678"/>
                    <a:pt x="1313" y="2683"/>
                    <a:pt x="1381" y="2683"/>
                  </a:cubicBezTo>
                  <a:cubicBezTo>
                    <a:pt x="2031" y="2683"/>
                    <a:pt x="2604" y="2208"/>
                    <a:pt x="2706" y="1544"/>
                  </a:cubicBezTo>
                  <a:lnTo>
                    <a:pt x="2716" y="1481"/>
                  </a:lnTo>
                  <a:lnTo>
                    <a:pt x="1448" y="1288"/>
                  </a:lnTo>
                  <a:lnTo>
                    <a:pt x="1648" y="27"/>
                  </a:lnTo>
                  <a:lnTo>
                    <a:pt x="1583" y="16"/>
                  </a:lnTo>
                  <a:cubicBezTo>
                    <a:pt x="1514" y="6"/>
                    <a:pt x="1446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2"/>
            <p:cNvSpPr/>
            <p:nvPr/>
          </p:nvSpPr>
          <p:spPr>
            <a:xfrm>
              <a:off x="7283050" y="2684431"/>
              <a:ext cx="162661" cy="148193"/>
            </a:xfrm>
            <a:custGeom>
              <a:rect b="b" l="l" r="r" t="t"/>
              <a:pathLst>
                <a:path extrusionOk="0" h="2704" w="2968">
                  <a:moveTo>
                    <a:pt x="1482" y="1"/>
                  </a:moveTo>
                  <a:cubicBezTo>
                    <a:pt x="1137" y="1"/>
                    <a:pt x="792" y="133"/>
                    <a:pt x="528" y="396"/>
                  </a:cubicBezTo>
                  <a:cubicBezTo>
                    <a:pt x="0" y="924"/>
                    <a:pt x="1" y="1779"/>
                    <a:pt x="528" y="2306"/>
                  </a:cubicBezTo>
                  <a:cubicBezTo>
                    <a:pt x="793" y="2571"/>
                    <a:pt x="1139" y="2703"/>
                    <a:pt x="1485" y="2703"/>
                  </a:cubicBezTo>
                  <a:cubicBezTo>
                    <a:pt x="1831" y="2703"/>
                    <a:pt x="2176" y="2571"/>
                    <a:pt x="2440" y="2307"/>
                  </a:cubicBezTo>
                  <a:cubicBezTo>
                    <a:pt x="2967" y="1780"/>
                    <a:pt x="2966" y="925"/>
                    <a:pt x="2439" y="397"/>
                  </a:cubicBezTo>
                  <a:cubicBezTo>
                    <a:pt x="2175" y="133"/>
                    <a:pt x="1828" y="1"/>
                    <a:pt x="1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2"/>
            <p:cNvSpPr/>
            <p:nvPr/>
          </p:nvSpPr>
          <p:spPr>
            <a:xfrm>
              <a:off x="7275871" y="2680923"/>
              <a:ext cx="168964" cy="155317"/>
            </a:xfrm>
            <a:custGeom>
              <a:rect b="b" l="l" r="r" t="t"/>
              <a:pathLst>
                <a:path extrusionOk="0" h="2834" w="3083">
                  <a:moveTo>
                    <a:pt x="1619" y="130"/>
                  </a:moveTo>
                  <a:cubicBezTo>
                    <a:pt x="1848" y="130"/>
                    <a:pt x="2073" y="190"/>
                    <a:pt x="2272" y="309"/>
                  </a:cubicBezTo>
                  <a:cubicBezTo>
                    <a:pt x="2568" y="486"/>
                    <a:pt x="2779" y="765"/>
                    <a:pt x="2863" y="1098"/>
                  </a:cubicBezTo>
                  <a:cubicBezTo>
                    <a:pt x="2948" y="1432"/>
                    <a:pt x="2898" y="1777"/>
                    <a:pt x="2723" y="2073"/>
                  </a:cubicBezTo>
                  <a:cubicBezTo>
                    <a:pt x="2546" y="2368"/>
                    <a:pt x="2267" y="2579"/>
                    <a:pt x="1934" y="2663"/>
                  </a:cubicBezTo>
                  <a:cubicBezTo>
                    <a:pt x="1828" y="2690"/>
                    <a:pt x="1721" y="2703"/>
                    <a:pt x="1614" y="2703"/>
                  </a:cubicBezTo>
                  <a:cubicBezTo>
                    <a:pt x="1386" y="2703"/>
                    <a:pt x="1161" y="2642"/>
                    <a:pt x="959" y="2523"/>
                  </a:cubicBezTo>
                  <a:cubicBezTo>
                    <a:pt x="350" y="2161"/>
                    <a:pt x="149" y="1370"/>
                    <a:pt x="511" y="760"/>
                  </a:cubicBezTo>
                  <a:cubicBezTo>
                    <a:pt x="687" y="464"/>
                    <a:pt x="966" y="254"/>
                    <a:pt x="1300" y="169"/>
                  </a:cubicBezTo>
                  <a:cubicBezTo>
                    <a:pt x="1406" y="142"/>
                    <a:pt x="1514" y="130"/>
                    <a:pt x="1619" y="130"/>
                  </a:cubicBezTo>
                  <a:close/>
                  <a:moveTo>
                    <a:pt x="1620" y="0"/>
                  </a:moveTo>
                  <a:cubicBezTo>
                    <a:pt x="1502" y="0"/>
                    <a:pt x="1384" y="15"/>
                    <a:pt x="1268" y="45"/>
                  </a:cubicBezTo>
                  <a:cubicBezTo>
                    <a:pt x="901" y="138"/>
                    <a:pt x="593" y="369"/>
                    <a:pt x="400" y="693"/>
                  </a:cubicBezTo>
                  <a:cubicBezTo>
                    <a:pt x="0" y="1366"/>
                    <a:pt x="223" y="2237"/>
                    <a:pt x="895" y="2634"/>
                  </a:cubicBezTo>
                  <a:cubicBezTo>
                    <a:pt x="1116" y="2765"/>
                    <a:pt x="1363" y="2833"/>
                    <a:pt x="1614" y="2833"/>
                  </a:cubicBezTo>
                  <a:cubicBezTo>
                    <a:pt x="1731" y="2833"/>
                    <a:pt x="1851" y="2818"/>
                    <a:pt x="1967" y="2789"/>
                  </a:cubicBezTo>
                  <a:cubicBezTo>
                    <a:pt x="2334" y="2695"/>
                    <a:pt x="2642" y="2466"/>
                    <a:pt x="2836" y="2140"/>
                  </a:cubicBezTo>
                  <a:cubicBezTo>
                    <a:pt x="3029" y="1814"/>
                    <a:pt x="3083" y="1433"/>
                    <a:pt x="2989" y="1067"/>
                  </a:cubicBezTo>
                  <a:cubicBezTo>
                    <a:pt x="2896" y="701"/>
                    <a:pt x="2667" y="392"/>
                    <a:pt x="2341" y="199"/>
                  </a:cubicBezTo>
                  <a:cubicBezTo>
                    <a:pt x="2119" y="68"/>
                    <a:pt x="1871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2"/>
            <p:cNvSpPr/>
            <p:nvPr/>
          </p:nvSpPr>
          <p:spPr>
            <a:xfrm>
              <a:off x="7313083" y="2707120"/>
              <a:ext cx="102869" cy="102814"/>
            </a:xfrm>
            <a:custGeom>
              <a:rect b="b" l="l" r="r" t="t"/>
              <a:pathLst>
                <a:path extrusionOk="0" h="1876" w="1877">
                  <a:moveTo>
                    <a:pt x="938" y="1"/>
                  </a:moveTo>
                  <a:cubicBezTo>
                    <a:pt x="420" y="1"/>
                    <a:pt x="0" y="421"/>
                    <a:pt x="0" y="939"/>
                  </a:cubicBezTo>
                  <a:cubicBezTo>
                    <a:pt x="0" y="1456"/>
                    <a:pt x="420" y="1876"/>
                    <a:pt x="938" y="1876"/>
                  </a:cubicBezTo>
                  <a:cubicBezTo>
                    <a:pt x="1456" y="1876"/>
                    <a:pt x="1876" y="1456"/>
                    <a:pt x="1876" y="939"/>
                  </a:cubicBezTo>
                  <a:cubicBezTo>
                    <a:pt x="1876" y="421"/>
                    <a:pt x="1456" y="1"/>
                    <a:pt x="9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2"/>
            <p:cNvSpPr/>
            <p:nvPr/>
          </p:nvSpPr>
          <p:spPr>
            <a:xfrm>
              <a:off x="7309521" y="2703557"/>
              <a:ext cx="109939" cy="109994"/>
            </a:xfrm>
            <a:custGeom>
              <a:rect b="b" l="l" r="r" t="t"/>
              <a:pathLst>
                <a:path extrusionOk="0" h="2007" w="2006">
                  <a:moveTo>
                    <a:pt x="1003" y="130"/>
                  </a:moveTo>
                  <a:cubicBezTo>
                    <a:pt x="1485" y="130"/>
                    <a:pt x="1876" y="522"/>
                    <a:pt x="1876" y="1003"/>
                  </a:cubicBezTo>
                  <a:cubicBezTo>
                    <a:pt x="1876" y="1484"/>
                    <a:pt x="1485" y="1876"/>
                    <a:pt x="1003" y="1876"/>
                  </a:cubicBezTo>
                  <a:cubicBezTo>
                    <a:pt x="522" y="1876"/>
                    <a:pt x="131" y="1484"/>
                    <a:pt x="131" y="1003"/>
                  </a:cubicBezTo>
                  <a:cubicBezTo>
                    <a:pt x="131" y="522"/>
                    <a:pt x="522" y="130"/>
                    <a:pt x="1003" y="130"/>
                  </a:cubicBezTo>
                  <a:close/>
                  <a:moveTo>
                    <a:pt x="1003" y="0"/>
                  </a:moveTo>
                  <a:cubicBezTo>
                    <a:pt x="450" y="0"/>
                    <a:pt x="1" y="451"/>
                    <a:pt x="1" y="1004"/>
                  </a:cubicBezTo>
                  <a:cubicBezTo>
                    <a:pt x="1" y="1556"/>
                    <a:pt x="450" y="2006"/>
                    <a:pt x="1003" y="2006"/>
                  </a:cubicBezTo>
                  <a:cubicBezTo>
                    <a:pt x="1555" y="2006"/>
                    <a:pt x="2006" y="1556"/>
                    <a:pt x="2006" y="1004"/>
                  </a:cubicBezTo>
                  <a:cubicBezTo>
                    <a:pt x="2006" y="451"/>
                    <a:pt x="155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2"/>
            <p:cNvSpPr/>
            <p:nvPr/>
          </p:nvSpPr>
          <p:spPr>
            <a:xfrm>
              <a:off x="7322783" y="2722026"/>
              <a:ext cx="83304" cy="72945"/>
            </a:xfrm>
            <a:custGeom>
              <a:rect b="b" l="l" r="r" t="t"/>
              <a:pathLst>
                <a:path extrusionOk="0" h="1331" w="1520">
                  <a:moveTo>
                    <a:pt x="762" y="1"/>
                  </a:moveTo>
                  <a:cubicBezTo>
                    <a:pt x="535" y="1"/>
                    <a:pt x="314" y="117"/>
                    <a:pt x="189" y="326"/>
                  </a:cubicBezTo>
                  <a:cubicBezTo>
                    <a:pt x="1" y="642"/>
                    <a:pt x="106" y="1051"/>
                    <a:pt x="421" y="1237"/>
                  </a:cubicBezTo>
                  <a:cubicBezTo>
                    <a:pt x="527" y="1301"/>
                    <a:pt x="644" y="1331"/>
                    <a:pt x="759" y="1331"/>
                  </a:cubicBezTo>
                  <a:cubicBezTo>
                    <a:pt x="987" y="1331"/>
                    <a:pt x="1208" y="1214"/>
                    <a:pt x="1332" y="1005"/>
                  </a:cubicBezTo>
                  <a:cubicBezTo>
                    <a:pt x="1520" y="690"/>
                    <a:pt x="1415" y="281"/>
                    <a:pt x="1100" y="94"/>
                  </a:cubicBezTo>
                  <a:cubicBezTo>
                    <a:pt x="993" y="31"/>
                    <a:pt x="877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2"/>
            <p:cNvSpPr/>
            <p:nvPr/>
          </p:nvSpPr>
          <p:spPr>
            <a:xfrm>
              <a:off x="7318783" y="2718519"/>
              <a:ext cx="91360" cy="80070"/>
            </a:xfrm>
            <a:custGeom>
              <a:rect b="b" l="l" r="r" t="t"/>
              <a:pathLst>
                <a:path extrusionOk="0" h="1461" w="1667">
                  <a:moveTo>
                    <a:pt x="835" y="131"/>
                  </a:moveTo>
                  <a:cubicBezTo>
                    <a:pt x="939" y="131"/>
                    <a:pt x="1045" y="158"/>
                    <a:pt x="1140" y="215"/>
                  </a:cubicBezTo>
                  <a:cubicBezTo>
                    <a:pt x="1426" y="384"/>
                    <a:pt x="1519" y="754"/>
                    <a:pt x="1350" y="1038"/>
                  </a:cubicBezTo>
                  <a:cubicBezTo>
                    <a:pt x="1267" y="1175"/>
                    <a:pt x="1137" y="1273"/>
                    <a:pt x="982" y="1313"/>
                  </a:cubicBezTo>
                  <a:cubicBezTo>
                    <a:pt x="933" y="1325"/>
                    <a:pt x="884" y="1331"/>
                    <a:pt x="835" y="1331"/>
                  </a:cubicBezTo>
                  <a:cubicBezTo>
                    <a:pt x="728" y="1331"/>
                    <a:pt x="622" y="1303"/>
                    <a:pt x="528" y="1246"/>
                  </a:cubicBezTo>
                  <a:cubicBezTo>
                    <a:pt x="243" y="1078"/>
                    <a:pt x="149" y="708"/>
                    <a:pt x="317" y="425"/>
                  </a:cubicBezTo>
                  <a:cubicBezTo>
                    <a:pt x="430" y="235"/>
                    <a:pt x="630" y="131"/>
                    <a:pt x="835" y="131"/>
                  </a:cubicBezTo>
                  <a:close/>
                  <a:moveTo>
                    <a:pt x="835" y="1"/>
                  </a:moveTo>
                  <a:cubicBezTo>
                    <a:pt x="585" y="1"/>
                    <a:pt x="342" y="128"/>
                    <a:pt x="206" y="358"/>
                  </a:cubicBezTo>
                  <a:cubicBezTo>
                    <a:pt x="1" y="705"/>
                    <a:pt x="115" y="1153"/>
                    <a:pt x="462" y="1359"/>
                  </a:cubicBezTo>
                  <a:cubicBezTo>
                    <a:pt x="576" y="1426"/>
                    <a:pt x="704" y="1460"/>
                    <a:pt x="833" y="1460"/>
                  </a:cubicBezTo>
                  <a:cubicBezTo>
                    <a:pt x="893" y="1460"/>
                    <a:pt x="955" y="1453"/>
                    <a:pt x="1015" y="1437"/>
                  </a:cubicBezTo>
                  <a:cubicBezTo>
                    <a:pt x="1204" y="1390"/>
                    <a:pt x="1363" y="1270"/>
                    <a:pt x="1462" y="1102"/>
                  </a:cubicBezTo>
                  <a:cubicBezTo>
                    <a:pt x="1667" y="756"/>
                    <a:pt x="1552" y="307"/>
                    <a:pt x="1207" y="103"/>
                  </a:cubicBezTo>
                  <a:cubicBezTo>
                    <a:pt x="1090" y="34"/>
                    <a:pt x="962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2"/>
            <p:cNvSpPr/>
            <p:nvPr/>
          </p:nvSpPr>
          <p:spPr>
            <a:xfrm>
              <a:off x="7346514" y="2740495"/>
              <a:ext cx="36007" cy="36062"/>
            </a:xfrm>
            <a:custGeom>
              <a:rect b="b" l="l" r="r" t="t"/>
              <a:pathLst>
                <a:path extrusionOk="0" h="658" w="657">
                  <a:moveTo>
                    <a:pt x="328" y="1"/>
                  </a:moveTo>
                  <a:cubicBezTo>
                    <a:pt x="148" y="1"/>
                    <a:pt x="0" y="148"/>
                    <a:pt x="0" y="330"/>
                  </a:cubicBezTo>
                  <a:cubicBezTo>
                    <a:pt x="0" y="511"/>
                    <a:pt x="147" y="658"/>
                    <a:pt x="328" y="658"/>
                  </a:cubicBezTo>
                  <a:cubicBezTo>
                    <a:pt x="509" y="658"/>
                    <a:pt x="656" y="509"/>
                    <a:pt x="656" y="330"/>
                  </a:cubicBezTo>
                  <a:cubicBezTo>
                    <a:pt x="656" y="149"/>
                    <a:pt x="510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2"/>
            <p:cNvSpPr/>
            <p:nvPr/>
          </p:nvSpPr>
          <p:spPr>
            <a:xfrm>
              <a:off x="7342896" y="2736988"/>
              <a:ext cx="43186" cy="43077"/>
            </a:xfrm>
            <a:custGeom>
              <a:rect b="b" l="l" r="r" t="t"/>
              <a:pathLst>
                <a:path extrusionOk="0" h="786" w="788">
                  <a:moveTo>
                    <a:pt x="394" y="130"/>
                  </a:moveTo>
                  <a:cubicBezTo>
                    <a:pt x="540" y="130"/>
                    <a:pt x="658" y="248"/>
                    <a:pt x="658" y="393"/>
                  </a:cubicBezTo>
                  <a:cubicBezTo>
                    <a:pt x="658" y="538"/>
                    <a:pt x="540" y="656"/>
                    <a:pt x="394" y="656"/>
                  </a:cubicBezTo>
                  <a:cubicBezTo>
                    <a:pt x="249" y="656"/>
                    <a:pt x="131" y="539"/>
                    <a:pt x="131" y="393"/>
                  </a:cubicBezTo>
                  <a:cubicBezTo>
                    <a:pt x="131" y="248"/>
                    <a:pt x="249" y="130"/>
                    <a:pt x="394" y="130"/>
                  </a:cubicBezTo>
                  <a:close/>
                  <a:moveTo>
                    <a:pt x="394" y="0"/>
                  </a:moveTo>
                  <a:cubicBezTo>
                    <a:pt x="177" y="0"/>
                    <a:pt x="1" y="177"/>
                    <a:pt x="1" y="394"/>
                  </a:cubicBezTo>
                  <a:cubicBezTo>
                    <a:pt x="1" y="610"/>
                    <a:pt x="177" y="786"/>
                    <a:pt x="394" y="786"/>
                  </a:cubicBezTo>
                  <a:cubicBezTo>
                    <a:pt x="611" y="786"/>
                    <a:pt x="788" y="610"/>
                    <a:pt x="788" y="394"/>
                  </a:cubicBezTo>
                  <a:cubicBezTo>
                    <a:pt x="788" y="177"/>
                    <a:pt x="611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2"/>
            <p:cNvSpPr/>
            <p:nvPr/>
          </p:nvSpPr>
          <p:spPr>
            <a:xfrm>
              <a:off x="7312919" y="2700160"/>
              <a:ext cx="52832" cy="60231"/>
            </a:xfrm>
            <a:custGeom>
              <a:rect b="b" l="l" r="r" t="t"/>
              <a:pathLst>
                <a:path extrusionOk="0" h="1099" w="964">
                  <a:moveTo>
                    <a:pt x="38" y="0"/>
                  </a:moveTo>
                  <a:cubicBezTo>
                    <a:pt x="30" y="0"/>
                    <a:pt x="23" y="3"/>
                    <a:pt x="17" y="8"/>
                  </a:cubicBezTo>
                  <a:cubicBezTo>
                    <a:pt x="2" y="20"/>
                    <a:pt x="0" y="40"/>
                    <a:pt x="12" y="55"/>
                  </a:cubicBezTo>
                  <a:lnTo>
                    <a:pt x="901" y="1087"/>
                  </a:lnTo>
                  <a:cubicBezTo>
                    <a:pt x="907" y="1095"/>
                    <a:pt x="916" y="1099"/>
                    <a:pt x="926" y="1099"/>
                  </a:cubicBezTo>
                  <a:cubicBezTo>
                    <a:pt x="933" y="1099"/>
                    <a:pt x="941" y="1097"/>
                    <a:pt x="948" y="1092"/>
                  </a:cubicBezTo>
                  <a:cubicBezTo>
                    <a:pt x="962" y="1079"/>
                    <a:pt x="963" y="1058"/>
                    <a:pt x="952" y="1045"/>
                  </a:cubicBezTo>
                  <a:lnTo>
                    <a:pt x="63" y="12"/>
                  </a:lnTo>
                  <a:cubicBezTo>
                    <a:pt x="56" y="4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2"/>
            <p:cNvSpPr/>
            <p:nvPr/>
          </p:nvSpPr>
          <p:spPr>
            <a:xfrm>
              <a:off x="7311274" y="2698241"/>
              <a:ext cx="56120" cy="63957"/>
            </a:xfrm>
            <a:custGeom>
              <a:rect b="b" l="l" r="r" t="t"/>
              <a:pathLst>
                <a:path extrusionOk="0" h="1167" w="1024">
                  <a:moveTo>
                    <a:pt x="68" y="68"/>
                  </a:moveTo>
                  <a:lnTo>
                    <a:pt x="958" y="1103"/>
                  </a:lnTo>
                  <a:lnTo>
                    <a:pt x="957" y="1103"/>
                  </a:lnTo>
                  <a:lnTo>
                    <a:pt x="68" y="68"/>
                  </a:lnTo>
                  <a:close/>
                  <a:moveTo>
                    <a:pt x="64" y="1"/>
                  </a:moveTo>
                  <a:cubicBezTo>
                    <a:pt x="48" y="1"/>
                    <a:pt x="35" y="8"/>
                    <a:pt x="24" y="17"/>
                  </a:cubicBezTo>
                  <a:cubicBezTo>
                    <a:pt x="11" y="29"/>
                    <a:pt x="3" y="44"/>
                    <a:pt x="2" y="63"/>
                  </a:cubicBezTo>
                  <a:cubicBezTo>
                    <a:pt x="1" y="81"/>
                    <a:pt x="6" y="97"/>
                    <a:pt x="18" y="111"/>
                  </a:cubicBezTo>
                  <a:lnTo>
                    <a:pt x="906" y="1143"/>
                  </a:lnTo>
                  <a:cubicBezTo>
                    <a:pt x="918" y="1159"/>
                    <a:pt x="936" y="1166"/>
                    <a:pt x="956" y="1166"/>
                  </a:cubicBezTo>
                  <a:cubicBezTo>
                    <a:pt x="971" y="1166"/>
                    <a:pt x="987" y="1161"/>
                    <a:pt x="999" y="1149"/>
                  </a:cubicBezTo>
                  <a:cubicBezTo>
                    <a:pt x="1013" y="1138"/>
                    <a:pt x="1020" y="1121"/>
                    <a:pt x="1022" y="1104"/>
                  </a:cubicBezTo>
                  <a:cubicBezTo>
                    <a:pt x="1023" y="1086"/>
                    <a:pt x="1018" y="1070"/>
                    <a:pt x="1007" y="1056"/>
                  </a:cubicBezTo>
                  <a:lnTo>
                    <a:pt x="117" y="23"/>
                  </a:lnTo>
                  <a:cubicBezTo>
                    <a:pt x="106" y="11"/>
                    <a:pt x="90" y="3"/>
                    <a:pt x="73" y="2"/>
                  </a:cubicBezTo>
                  <a:cubicBezTo>
                    <a:pt x="69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2"/>
            <p:cNvSpPr/>
            <p:nvPr/>
          </p:nvSpPr>
          <p:spPr>
            <a:xfrm>
              <a:off x="7298779" y="2686349"/>
              <a:ext cx="20278" cy="19730"/>
            </a:xfrm>
            <a:custGeom>
              <a:rect b="b" l="l" r="r" t="t"/>
              <a:pathLst>
                <a:path extrusionOk="0" h="360" w="370">
                  <a:moveTo>
                    <a:pt x="272" y="1"/>
                  </a:moveTo>
                  <a:cubicBezTo>
                    <a:pt x="270" y="1"/>
                    <a:pt x="268" y="1"/>
                    <a:pt x="265" y="2"/>
                  </a:cubicBezTo>
                  <a:cubicBezTo>
                    <a:pt x="247" y="6"/>
                    <a:pt x="235" y="23"/>
                    <a:pt x="239" y="41"/>
                  </a:cubicBezTo>
                  <a:lnTo>
                    <a:pt x="280" y="244"/>
                  </a:lnTo>
                  <a:cubicBezTo>
                    <a:pt x="281" y="250"/>
                    <a:pt x="275" y="255"/>
                    <a:pt x="268" y="255"/>
                  </a:cubicBezTo>
                  <a:cubicBezTo>
                    <a:pt x="267" y="255"/>
                    <a:pt x="266" y="255"/>
                    <a:pt x="265" y="255"/>
                  </a:cubicBezTo>
                  <a:lnTo>
                    <a:pt x="49" y="176"/>
                  </a:lnTo>
                  <a:cubicBezTo>
                    <a:pt x="46" y="174"/>
                    <a:pt x="42" y="174"/>
                    <a:pt x="37" y="174"/>
                  </a:cubicBezTo>
                  <a:cubicBezTo>
                    <a:pt x="24" y="174"/>
                    <a:pt x="12" y="182"/>
                    <a:pt x="7" y="195"/>
                  </a:cubicBezTo>
                  <a:cubicBezTo>
                    <a:pt x="1" y="212"/>
                    <a:pt x="10" y="231"/>
                    <a:pt x="27" y="238"/>
                  </a:cubicBezTo>
                  <a:lnTo>
                    <a:pt x="355" y="359"/>
                  </a:lnTo>
                  <a:cubicBezTo>
                    <a:pt x="356" y="359"/>
                    <a:pt x="357" y="359"/>
                    <a:pt x="358" y="359"/>
                  </a:cubicBezTo>
                  <a:cubicBezTo>
                    <a:pt x="365" y="359"/>
                    <a:pt x="370" y="354"/>
                    <a:pt x="369" y="347"/>
                  </a:cubicBezTo>
                  <a:lnTo>
                    <a:pt x="304" y="28"/>
                  </a:lnTo>
                  <a:cubicBezTo>
                    <a:pt x="301" y="12"/>
                    <a:pt x="287" y="1"/>
                    <a:pt x="272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2"/>
            <p:cNvSpPr/>
            <p:nvPr/>
          </p:nvSpPr>
          <p:spPr>
            <a:xfrm>
              <a:off x="7297299" y="2684486"/>
              <a:ext cx="23731" cy="23347"/>
            </a:xfrm>
            <a:custGeom>
              <a:rect b="b" l="l" r="r" t="t"/>
              <a:pathLst>
                <a:path extrusionOk="0" h="426" w="433">
                  <a:moveTo>
                    <a:pt x="299" y="67"/>
                  </a:moveTo>
                  <a:lnTo>
                    <a:pt x="356" y="348"/>
                  </a:lnTo>
                  <a:lnTo>
                    <a:pt x="356" y="348"/>
                  </a:lnTo>
                  <a:lnTo>
                    <a:pt x="66" y="241"/>
                  </a:lnTo>
                  <a:lnTo>
                    <a:pt x="66" y="241"/>
                  </a:lnTo>
                  <a:lnTo>
                    <a:pt x="281" y="319"/>
                  </a:lnTo>
                  <a:cubicBezTo>
                    <a:pt x="286" y="321"/>
                    <a:pt x="291" y="322"/>
                    <a:pt x="296" y="322"/>
                  </a:cubicBezTo>
                  <a:cubicBezTo>
                    <a:pt x="306" y="322"/>
                    <a:pt x="316" y="318"/>
                    <a:pt x="323" y="311"/>
                  </a:cubicBezTo>
                  <a:cubicBezTo>
                    <a:pt x="335" y="301"/>
                    <a:pt x="340" y="286"/>
                    <a:pt x="338" y="270"/>
                  </a:cubicBezTo>
                  <a:lnTo>
                    <a:pt x="299" y="67"/>
                  </a:lnTo>
                  <a:close/>
                  <a:moveTo>
                    <a:pt x="300" y="0"/>
                  </a:moveTo>
                  <a:cubicBezTo>
                    <a:pt x="295" y="0"/>
                    <a:pt x="291" y="1"/>
                    <a:pt x="287" y="2"/>
                  </a:cubicBezTo>
                  <a:cubicBezTo>
                    <a:pt x="271" y="6"/>
                    <a:pt x="256" y="16"/>
                    <a:pt x="246" y="31"/>
                  </a:cubicBezTo>
                  <a:cubicBezTo>
                    <a:pt x="236" y="45"/>
                    <a:pt x="232" y="63"/>
                    <a:pt x="236" y="79"/>
                  </a:cubicBezTo>
                  <a:lnTo>
                    <a:pt x="268" y="244"/>
                  </a:lnTo>
                  <a:lnTo>
                    <a:pt x="91" y="180"/>
                  </a:lnTo>
                  <a:cubicBezTo>
                    <a:pt x="83" y="177"/>
                    <a:pt x="75" y="175"/>
                    <a:pt x="66" y="175"/>
                  </a:cubicBezTo>
                  <a:cubicBezTo>
                    <a:pt x="57" y="175"/>
                    <a:pt x="48" y="177"/>
                    <a:pt x="40" y="181"/>
                  </a:cubicBezTo>
                  <a:cubicBezTo>
                    <a:pt x="24" y="189"/>
                    <a:pt x="11" y="202"/>
                    <a:pt x="6" y="218"/>
                  </a:cubicBezTo>
                  <a:cubicBezTo>
                    <a:pt x="1" y="235"/>
                    <a:pt x="1" y="254"/>
                    <a:pt x="8" y="269"/>
                  </a:cubicBezTo>
                  <a:cubicBezTo>
                    <a:pt x="14" y="285"/>
                    <a:pt x="29" y="296"/>
                    <a:pt x="44" y="304"/>
                  </a:cubicBezTo>
                  <a:lnTo>
                    <a:pt x="371" y="424"/>
                  </a:lnTo>
                  <a:cubicBezTo>
                    <a:pt x="375" y="425"/>
                    <a:pt x="381" y="426"/>
                    <a:pt x="386" y="426"/>
                  </a:cubicBezTo>
                  <a:cubicBezTo>
                    <a:pt x="396" y="426"/>
                    <a:pt x="405" y="423"/>
                    <a:pt x="416" y="414"/>
                  </a:cubicBezTo>
                  <a:cubicBezTo>
                    <a:pt x="427" y="403"/>
                    <a:pt x="432" y="388"/>
                    <a:pt x="429" y="372"/>
                  </a:cubicBezTo>
                  <a:lnTo>
                    <a:pt x="365" y="52"/>
                  </a:lnTo>
                  <a:cubicBezTo>
                    <a:pt x="361" y="36"/>
                    <a:pt x="350" y="20"/>
                    <a:pt x="336" y="11"/>
                  </a:cubicBezTo>
                  <a:cubicBezTo>
                    <a:pt x="324" y="4"/>
                    <a:pt x="312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2"/>
            <p:cNvSpPr/>
            <p:nvPr/>
          </p:nvSpPr>
          <p:spPr>
            <a:xfrm>
              <a:off x="7304040" y="2692432"/>
              <a:ext cx="20333" cy="19675"/>
            </a:xfrm>
            <a:custGeom>
              <a:rect b="b" l="l" r="r" t="t"/>
              <a:pathLst>
                <a:path extrusionOk="0" h="359" w="371">
                  <a:moveTo>
                    <a:pt x="271" y="0"/>
                  </a:moveTo>
                  <a:cubicBezTo>
                    <a:pt x="269" y="0"/>
                    <a:pt x="267" y="0"/>
                    <a:pt x="265" y="1"/>
                  </a:cubicBezTo>
                  <a:cubicBezTo>
                    <a:pt x="247" y="5"/>
                    <a:pt x="236" y="22"/>
                    <a:pt x="239" y="40"/>
                  </a:cubicBezTo>
                  <a:lnTo>
                    <a:pt x="279" y="243"/>
                  </a:lnTo>
                  <a:cubicBezTo>
                    <a:pt x="280" y="249"/>
                    <a:pt x="275" y="255"/>
                    <a:pt x="269" y="255"/>
                  </a:cubicBezTo>
                  <a:cubicBezTo>
                    <a:pt x="267" y="255"/>
                    <a:pt x="266" y="255"/>
                    <a:pt x="265" y="254"/>
                  </a:cubicBezTo>
                  <a:lnTo>
                    <a:pt x="50" y="175"/>
                  </a:lnTo>
                  <a:cubicBezTo>
                    <a:pt x="46" y="174"/>
                    <a:pt x="42" y="173"/>
                    <a:pt x="39" y="173"/>
                  </a:cubicBezTo>
                  <a:cubicBezTo>
                    <a:pt x="25" y="173"/>
                    <a:pt x="12" y="181"/>
                    <a:pt x="7" y="195"/>
                  </a:cubicBezTo>
                  <a:cubicBezTo>
                    <a:pt x="0" y="211"/>
                    <a:pt x="9" y="231"/>
                    <a:pt x="26" y="237"/>
                  </a:cubicBezTo>
                  <a:lnTo>
                    <a:pt x="355" y="358"/>
                  </a:lnTo>
                  <a:cubicBezTo>
                    <a:pt x="356" y="358"/>
                    <a:pt x="357" y="359"/>
                    <a:pt x="359" y="359"/>
                  </a:cubicBezTo>
                  <a:cubicBezTo>
                    <a:pt x="365" y="359"/>
                    <a:pt x="370" y="352"/>
                    <a:pt x="369" y="346"/>
                  </a:cubicBezTo>
                  <a:lnTo>
                    <a:pt x="304" y="27"/>
                  </a:lnTo>
                  <a:cubicBezTo>
                    <a:pt x="301" y="11"/>
                    <a:pt x="287" y="0"/>
                    <a:pt x="271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2"/>
            <p:cNvSpPr/>
            <p:nvPr/>
          </p:nvSpPr>
          <p:spPr>
            <a:xfrm>
              <a:off x="7302561" y="2690514"/>
              <a:ext cx="23676" cy="23457"/>
            </a:xfrm>
            <a:custGeom>
              <a:rect b="b" l="l" r="r" t="t"/>
              <a:pathLst>
                <a:path extrusionOk="0" h="428" w="432">
                  <a:moveTo>
                    <a:pt x="299" y="67"/>
                  </a:moveTo>
                  <a:lnTo>
                    <a:pt x="356" y="349"/>
                  </a:lnTo>
                  <a:lnTo>
                    <a:pt x="67" y="241"/>
                  </a:lnTo>
                  <a:lnTo>
                    <a:pt x="280" y="320"/>
                  </a:lnTo>
                  <a:cubicBezTo>
                    <a:pt x="286" y="322"/>
                    <a:pt x="291" y="323"/>
                    <a:pt x="296" y="323"/>
                  </a:cubicBezTo>
                  <a:cubicBezTo>
                    <a:pt x="306" y="323"/>
                    <a:pt x="315" y="320"/>
                    <a:pt x="323" y="313"/>
                  </a:cubicBezTo>
                  <a:cubicBezTo>
                    <a:pt x="335" y="302"/>
                    <a:pt x="341" y="287"/>
                    <a:pt x="337" y="271"/>
                  </a:cubicBezTo>
                  <a:lnTo>
                    <a:pt x="299" y="67"/>
                  </a:lnTo>
                  <a:close/>
                  <a:moveTo>
                    <a:pt x="300" y="1"/>
                  </a:moveTo>
                  <a:cubicBezTo>
                    <a:pt x="296" y="1"/>
                    <a:pt x="291" y="1"/>
                    <a:pt x="287" y="3"/>
                  </a:cubicBezTo>
                  <a:cubicBezTo>
                    <a:pt x="270" y="7"/>
                    <a:pt x="255" y="17"/>
                    <a:pt x="245" y="31"/>
                  </a:cubicBezTo>
                  <a:cubicBezTo>
                    <a:pt x="237" y="45"/>
                    <a:pt x="233" y="64"/>
                    <a:pt x="237" y="80"/>
                  </a:cubicBezTo>
                  <a:lnTo>
                    <a:pt x="269" y="245"/>
                  </a:lnTo>
                  <a:lnTo>
                    <a:pt x="91" y="180"/>
                  </a:lnTo>
                  <a:cubicBezTo>
                    <a:pt x="83" y="177"/>
                    <a:pt x="75" y="175"/>
                    <a:pt x="66" y="175"/>
                  </a:cubicBezTo>
                  <a:cubicBezTo>
                    <a:pt x="57" y="175"/>
                    <a:pt x="49" y="177"/>
                    <a:pt x="41" y="181"/>
                  </a:cubicBezTo>
                  <a:cubicBezTo>
                    <a:pt x="24" y="189"/>
                    <a:pt x="12" y="202"/>
                    <a:pt x="5" y="219"/>
                  </a:cubicBezTo>
                  <a:cubicBezTo>
                    <a:pt x="0" y="236"/>
                    <a:pt x="0" y="254"/>
                    <a:pt x="8" y="269"/>
                  </a:cubicBezTo>
                  <a:cubicBezTo>
                    <a:pt x="15" y="285"/>
                    <a:pt x="28" y="297"/>
                    <a:pt x="45" y="304"/>
                  </a:cubicBezTo>
                  <a:lnTo>
                    <a:pt x="372" y="424"/>
                  </a:lnTo>
                  <a:cubicBezTo>
                    <a:pt x="375" y="425"/>
                    <a:pt x="380" y="427"/>
                    <a:pt x="385" y="427"/>
                  </a:cubicBezTo>
                  <a:cubicBezTo>
                    <a:pt x="396" y="427"/>
                    <a:pt x="405" y="423"/>
                    <a:pt x="415" y="412"/>
                  </a:cubicBezTo>
                  <a:cubicBezTo>
                    <a:pt x="427" y="403"/>
                    <a:pt x="432" y="388"/>
                    <a:pt x="430" y="372"/>
                  </a:cubicBezTo>
                  <a:lnTo>
                    <a:pt x="364" y="53"/>
                  </a:lnTo>
                  <a:cubicBezTo>
                    <a:pt x="361" y="36"/>
                    <a:pt x="351" y="21"/>
                    <a:pt x="336" y="12"/>
                  </a:cubicBezTo>
                  <a:cubicBezTo>
                    <a:pt x="326" y="5"/>
                    <a:pt x="313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2"/>
            <p:cNvSpPr/>
            <p:nvPr/>
          </p:nvSpPr>
          <p:spPr>
            <a:xfrm>
              <a:off x="6707005" y="2918553"/>
              <a:ext cx="189406" cy="269147"/>
            </a:xfrm>
            <a:custGeom>
              <a:rect b="b" l="l" r="r" t="t"/>
              <a:pathLst>
                <a:path extrusionOk="0" h="4911" w="3456">
                  <a:moveTo>
                    <a:pt x="80" y="0"/>
                  </a:moveTo>
                  <a:cubicBezTo>
                    <a:pt x="37" y="0"/>
                    <a:pt x="0" y="36"/>
                    <a:pt x="0" y="81"/>
                  </a:cubicBezTo>
                  <a:lnTo>
                    <a:pt x="0" y="4830"/>
                  </a:lnTo>
                  <a:cubicBezTo>
                    <a:pt x="0" y="4875"/>
                    <a:pt x="37" y="4911"/>
                    <a:pt x="80" y="4911"/>
                  </a:cubicBezTo>
                  <a:lnTo>
                    <a:pt x="3374" y="4911"/>
                  </a:lnTo>
                  <a:cubicBezTo>
                    <a:pt x="3419" y="4911"/>
                    <a:pt x="3455" y="4875"/>
                    <a:pt x="3455" y="4830"/>
                  </a:cubicBezTo>
                  <a:lnTo>
                    <a:pt x="3455" y="81"/>
                  </a:lnTo>
                  <a:cubicBezTo>
                    <a:pt x="3455" y="36"/>
                    <a:pt x="3419" y="0"/>
                    <a:pt x="3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2"/>
            <p:cNvSpPr/>
            <p:nvPr/>
          </p:nvSpPr>
          <p:spPr>
            <a:xfrm>
              <a:off x="6703443" y="2914826"/>
              <a:ext cx="196476" cy="276382"/>
            </a:xfrm>
            <a:custGeom>
              <a:rect b="b" l="l" r="r" t="t"/>
              <a:pathLst>
                <a:path extrusionOk="0" h="5043" w="3585">
                  <a:moveTo>
                    <a:pt x="3080" y="132"/>
                  </a:moveTo>
                  <a:cubicBezTo>
                    <a:pt x="3287" y="132"/>
                    <a:pt x="3455" y="300"/>
                    <a:pt x="3455" y="507"/>
                  </a:cubicBezTo>
                  <a:lnTo>
                    <a:pt x="3455" y="4539"/>
                  </a:lnTo>
                  <a:cubicBezTo>
                    <a:pt x="3455" y="4745"/>
                    <a:pt x="3287" y="4913"/>
                    <a:pt x="3080" y="4913"/>
                  </a:cubicBezTo>
                  <a:lnTo>
                    <a:pt x="506" y="4913"/>
                  </a:lnTo>
                  <a:cubicBezTo>
                    <a:pt x="299" y="4913"/>
                    <a:pt x="130" y="4745"/>
                    <a:pt x="130" y="4539"/>
                  </a:cubicBezTo>
                  <a:lnTo>
                    <a:pt x="130" y="507"/>
                  </a:lnTo>
                  <a:cubicBezTo>
                    <a:pt x="130" y="300"/>
                    <a:pt x="299" y="132"/>
                    <a:pt x="506" y="132"/>
                  </a:cubicBezTo>
                  <a:close/>
                  <a:moveTo>
                    <a:pt x="506" y="1"/>
                  </a:moveTo>
                  <a:cubicBezTo>
                    <a:pt x="227" y="1"/>
                    <a:pt x="0" y="227"/>
                    <a:pt x="0" y="506"/>
                  </a:cubicBezTo>
                  <a:lnTo>
                    <a:pt x="0" y="4538"/>
                  </a:lnTo>
                  <a:cubicBezTo>
                    <a:pt x="0" y="4815"/>
                    <a:pt x="227" y="5042"/>
                    <a:pt x="506" y="5042"/>
                  </a:cubicBezTo>
                  <a:lnTo>
                    <a:pt x="3080" y="5042"/>
                  </a:lnTo>
                  <a:cubicBezTo>
                    <a:pt x="3359" y="5042"/>
                    <a:pt x="3585" y="4816"/>
                    <a:pt x="3585" y="4538"/>
                  </a:cubicBezTo>
                  <a:lnTo>
                    <a:pt x="3585" y="506"/>
                  </a:lnTo>
                  <a:cubicBezTo>
                    <a:pt x="3585" y="228"/>
                    <a:pt x="3359" y="1"/>
                    <a:pt x="3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2"/>
            <p:cNvSpPr/>
            <p:nvPr/>
          </p:nvSpPr>
          <p:spPr>
            <a:xfrm>
              <a:off x="6377907" y="2914224"/>
              <a:ext cx="289425" cy="289425"/>
            </a:xfrm>
            <a:custGeom>
              <a:rect b="b" l="l" r="r" t="t"/>
              <a:pathLst>
                <a:path extrusionOk="0" h="5281" w="5281">
                  <a:moveTo>
                    <a:pt x="96" y="0"/>
                  </a:moveTo>
                  <a:cubicBezTo>
                    <a:pt x="43" y="0"/>
                    <a:pt x="1" y="43"/>
                    <a:pt x="1" y="97"/>
                  </a:cubicBezTo>
                  <a:lnTo>
                    <a:pt x="1" y="5184"/>
                  </a:lnTo>
                  <a:cubicBezTo>
                    <a:pt x="1" y="5237"/>
                    <a:pt x="43" y="5280"/>
                    <a:pt x="96" y="5280"/>
                  </a:cubicBezTo>
                  <a:lnTo>
                    <a:pt x="5183" y="5280"/>
                  </a:lnTo>
                  <a:cubicBezTo>
                    <a:pt x="5236" y="5280"/>
                    <a:pt x="5280" y="5237"/>
                    <a:pt x="5279" y="5183"/>
                  </a:cubicBezTo>
                  <a:lnTo>
                    <a:pt x="5279" y="97"/>
                  </a:lnTo>
                  <a:cubicBezTo>
                    <a:pt x="5279" y="43"/>
                    <a:pt x="5236" y="0"/>
                    <a:pt x="5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2"/>
            <p:cNvSpPr/>
            <p:nvPr/>
          </p:nvSpPr>
          <p:spPr>
            <a:xfrm>
              <a:off x="6374344" y="2910716"/>
              <a:ext cx="296550" cy="296440"/>
            </a:xfrm>
            <a:custGeom>
              <a:rect b="b" l="l" r="r" t="t"/>
              <a:pathLst>
                <a:path extrusionOk="0" h="5409" w="5411">
                  <a:moveTo>
                    <a:pt x="4817" y="130"/>
                  </a:moveTo>
                  <a:cubicBezTo>
                    <a:pt x="5071" y="130"/>
                    <a:pt x="5279" y="337"/>
                    <a:pt x="5279" y="591"/>
                  </a:cubicBezTo>
                  <a:lnTo>
                    <a:pt x="5279" y="4816"/>
                  </a:lnTo>
                  <a:cubicBezTo>
                    <a:pt x="5279" y="5070"/>
                    <a:pt x="5071" y="5278"/>
                    <a:pt x="4817" y="5278"/>
                  </a:cubicBezTo>
                  <a:lnTo>
                    <a:pt x="592" y="5278"/>
                  </a:lnTo>
                  <a:cubicBezTo>
                    <a:pt x="338" y="5278"/>
                    <a:pt x="130" y="5070"/>
                    <a:pt x="130" y="4816"/>
                  </a:cubicBezTo>
                  <a:lnTo>
                    <a:pt x="130" y="591"/>
                  </a:lnTo>
                  <a:cubicBezTo>
                    <a:pt x="130" y="337"/>
                    <a:pt x="337" y="130"/>
                    <a:pt x="592" y="130"/>
                  </a:cubicBezTo>
                  <a:close/>
                  <a:moveTo>
                    <a:pt x="592" y="1"/>
                  </a:moveTo>
                  <a:cubicBezTo>
                    <a:pt x="266" y="1"/>
                    <a:pt x="0" y="265"/>
                    <a:pt x="0" y="592"/>
                  </a:cubicBezTo>
                  <a:lnTo>
                    <a:pt x="0" y="4817"/>
                  </a:lnTo>
                  <a:cubicBezTo>
                    <a:pt x="0" y="5143"/>
                    <a:pt x="265" y="5409"/>
                    <a:pt x="592" y="5409"/>
                  </a:cubicBezTo>
                  <a:lnTo>
                    <a:pt x="4817" y="5409"/>
                  </a:lnTo>
                  <a:cubicBezTo>
                    <a:pt x="5144" y="5409"/>
                    <a:pt x="5410" y="5143"/>
                    <a:pt x="5408" y="4817"/>
                  </a:cubicBezTo>
                  <a:lnTo>
                    <a:pt x="5408" y="592"/>
                  </a:lnTo>
                  <a:cubicBezTo>
                    <a:pt x="5408" y="266"/>
                    <a:pt x="5144" y="1"/>
                    <a:pt x="4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2"/>
            <p:cNvSpPr/>
            <p:nvPr/>
          </p:nvSpPr>
          <p:spPr>
            <a:xfrm>
              <a:off x="6451728" y="3004431"/>
              <a:ext cx="146713" cy="108952"/>
            </a:xfrm>
            <a:custGeom>
              <a:rect b="b" l="l" r="r" t="t"/>
              <a:pathLst>
                <a:path extrusionOk="0" h="1988" w="2677">
                  <a:moveTo>
                    <a:pt x="51" y="0"/>
                  </a:moveTo>
                  <a:cubicBezTo>
                    <a:pt x="24" y="0"/>
                    <a:pt x="1" y="23"/>
                    <a:pt x="1" y="50"/>
                  </a:cubicBezTo>
                  <a:lnTo>
                    <a:pt x="1" y="1939"/>
                  </a:lnTo>
                  <a:cubicBezTo>
                    <a:pt x="1" y="1966"/>
                    <a:pt x="24" y="1987"/>
                    <a:pt x="51" y="1987"/>
                  </a:cubicBezTo>
                  <a:lnTo>
                    <a:pt x="2627" y="1987"/>
                  </a:lnTo>
                  <a:cubicBezTo>
                    <a:pt x="2655" y="1987"/>
                    <a:pt x="2676" y="1966"/>
                    <a:pt x="2676" y="1939"/>
                  </a:cubicBezTo>
                  <a:lnTo>
                    <a:pt x="2676" y="50"/>
                  </a:lnTo>
                  <a:cubicBezTo>
                    <a:pt x="2676" y="23"/>
                    <a:pt x="2655" y="0"/>
                    <a:pt x="2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2"/>
            <p:cNvSpPr/>
            <p:nvPr/>
          </p:nvSpPr>
          <p:spPr>
            <a:xfrm>
              <a:off x="6448275" y="3000923"/>
              <a:ext cx="153673" cy="116022"/>
            </a:xfrm>
            <a:custGeom>
              <a:rect b="b" l="l" r="r" t="t"/>
              <a:pathLst>
                <a:path extrusionOk="0" h="2117" w="2804">
                  <a:moveTo>
                    <a:pt x="2474" y="130"/>
                  </a:moveTo>
                  <a:cubicBezTo>
                    <a:pt x="2584" y="130"/>
                    <a:pt x="2674" y="220"/>
                    <a:pt x="2674" y="332"/>
                  </a:cubicBezTo>
                  <a:lnTo>
                    <a:pt x="2674" y="1786"/>
                  </a:lnTo>
                  <a:cubicBezTo>
                    <a:pt x="2674" y="1896"/>
                    <a:pt x="2585" y="1987"/>
                    <a:pt x="2474" y="1987"/>
                  </a:cubicBezTo>
                  <a:lnTo>
                    <a:pt x="332" y="1987"/>
                  </a:lnTo>
                  <a:cubicBezTo>
                    <a:pt x="222" y="1987"/>
                    <a:pt x="130" y="1898"/>
                    <a:pt x="130" y="1786"/>
                  </a:cubicBezTo>
                  <a:lnTo>
                    <a:pt x="130" y="332"/>
                  </a:lnTo>
                  <a:cubicBezTo>
                    <a:pt x="130" y="222"/>
                    <a:pt x="220" y="130"/>
                    <a:pt x="332" y="130"/>
                  </a:cubicBezTo>
                  <a:close/>
                  <a:moveTo>
                    <a:pt x="332" y="1"/>
                  </a:moveTo>
                  <a:cubicBezTo>
                    <a:pt x="149" y="1"/>
                    <a:pt x="1" y="149"/>
                    <a:pt x="1" y="332"/>
                  </a:cubicBezTo>
                  <a:lnTo>
                    <a:pt x="1" y="1786"/>
                  </a:lnTo>
                  <a:cubicBezTo>
                    <a:pt x="1" y="1968"/>
                    <a:pt x="149" y="2117"/>
                    <a:pt x="332" y="2117"/>
                  </a:cubicBezTo>
                  <a:lnTo>
                    <a:pt x="2474" y="2117"/>
                  </a:lnTo>
                  <a:cubicBezTo>
                    <a:pt x="2656" y="2117"/>
                    <a:pt x="2804" y="1967"/>
                    <a:pt x="2804" y="1786"/>
                  </a:cubicBezTo>
                  <a:lnTo>
                    <a:pt x="2804" y="332"/>
                  </a:lnTo>
                  <a:cubicBezTo>
                    <a:pt x="2804" y="149"/>
                    <a:pt x="2656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2"/>
            <p:cNvSpPr/>
            <p:nvPr/>
          </p:nvSpPr>
          <p:spPr>
            <a:xfrm>
              <a:off x="6451837" y="3019063"/>
              <a:ext cx="146658" cy="40282"/>
            </a:xfrm>
            <a:custGeom>
              <a:rect b="b" l="l" r="r" t="t"/>
              <a:pathLst>
                <a:path extrusionOk="0" h="735" w="2676">
                  <a:moveTo>
                    <a:pt x="1" y="1"/>
                  </a:moveTo>
                  <a:lnTo>
                    <a:pt x="1080" y="655"/>
                  </a:lnTo>
                  <a:cubicBezTo>
                    <a:pt x="1168" y="708"/>
                    <a:pt x="1267" y="734"/>
                    <a:pt x="1365" y="734"/>
                  </a:cubicBezTo>
                  <a:cubicBezTo>
                    <a:pt x="1469" y="734"/>
                    <a:pt x="1574" y="705"/>
                    <a:pt x="1665" y="646"/>
                  </a:cubicBez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2"/>
            <p:cNvSpPr/>
            <p:nvPr/>
          </p:nvSpPr>
          <p:spPr>
            <a:xfrm>
              <a:off x="6449919" y="3015994"/>
              <a:ext cx="150385" cy="46749"/>
            </a:xfrm>
            <a:custGeom>
              <a:rect b="b" l="l" r="r" t="t"/>
              <a:pathLst>
                <a:path extrusionOk="0" h="853" w="2744">
                  <a:moveTo>
                    <a:pt x="68" y="1"/>
                  </a:moveTo>
                  <a:lnTo>
                    <a:pt x="1" y="111"/>
                  </a:lnTo>
                  <a:lnTo>
                    <a:pt x="1080" y="765"/>
                  </a:lnTo>
                  <a:cubicBezTo>
                    <a:pt x="1179" y="824"/>
                    <a:pt x="1289" y="853"/>
                    <a:pt x="1401" y="853"/>
                  </a:cubicBezTo>
                  <a:cubicBezTo>
                    <a:pt x="1517" y="853"/>
                    <a:pt x="1634" y="821"/>
                    <a:pt x="1734" y="757"/>
                  </a:cubicBezTo>
                  <a:lnTo>
                    <a:pt x="2744" y="111"/>
                  </a:lnTo>
                  <a:lnTo>
                    <a:pt x="2674" y="2"/>
                  </a:lnTo>
                  <a:lnTo>
                    <a:pt x="1663" y="648"/>
                  </a:lnTo>
                  <a:cubicBezTo>
                    <a:pt x="1584" y="699"/>
                    <a:pt x="1492" y="725"/>
                    <a:pt x="1400" y="725"/>
                  </a:cubicBezTo>
                  <a:cubicBezTo>
                    <a:pt x="1312" y="725"/>
                    <a:pt x="1224" y="702"/>
                    <a:pt x="1147" y="655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2"/>
            <p:cNvSpPr/>
            <p:nvPr/>
          </p:nvSpPr>
          <p:spPr>
            <a:xfrm>
              <a:off x="6491187" y="2651658"/>
              <a:ext cx="402817" cy="217137"/>
            </a:xfrm>
            <a:custGeom>
              <a:rect b="b" l="l" r="r" t="t"/>
              <a:pathLst>
                <a:path extrusionOk="0" h="3962" w="7350">
                  <a:moveTo>
                    <a:pt x="37" y="1"/>
                  </a:moveTo>
                  <a:cubicBezTo>
                    <a:pt x="17" y="1"/>
                    <a:pt x="0" y="17"/>
                    <a:pt x="0" y="38"/>
                  </a:cubicBezTo>
                  <a:lnTo>
                    <a:pt x="0" y="3925"/>
                  </a:lnTo>
                  <a:cubicBezTo>
                    <a:pt x="0" y="3945"/>
                    <a:pt x="17" y="3962"/>
                    <a:pt x="37" y="3962"/>
                  </a:cubicBezTo>
                  <a:lnTo>
                    <a:pt x="7312" y="3962"/>
                  </a:lnTo>
                  <a:cubicBezTo>
                    <a:pt x="7333" y="3962"/>
                    <a:pt x="7350" y="3945"/>
                    <a:pt x="7350" y="3925"/>
                  </a:cubicBezTo>
                  <a:lnTo>
                    <a:pt x="7350" y="38"/>
                  </a:lnTo>
                  <a:cubicBezTo>
                    <a:pt x="7350" y="17"/>
                    <a:pt x="7333" y="1"/>
                    <a:pt x="7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2"/>
            <p:cNvSpPr/>
            <p:nvPr/>
          </p:nvSpPr>
          <p:spPr>
            <a:xfrm>
              <a:off x="6487570" y="2648205"/>
              <a:ext cx="410051" cy="224207"/>
            </a:xfrm>
            <a:custGeom>
              <a:rect b="b" l="l" r="r" t="t"/>
              <a:pathLst>
                <a:path extrusionOk="0" h="4091" w="7482">
                  <a:moveTo>
                    <a:pt x="7210" y="128"/>
                  </a:moveTo>
                  <a:cubicBezTo>
                    <a:pt x="7286" y="128"/>
                    <a:pt x="7349" y="190"/>
                    <a:pt x="7349" y="268"/>
                  </a:cubicBezTo>
                  <a:lnTo>
                    <a:pt x="7349" y="3819"/>
                  </a:lnTo>
                  <a:cubicBezTo>
                    <a:pt x="7349" y="3895"/>
                    <a:pt x="7288" y="3959"/>
                    <a:pt x="7210" y="3959"/>
                  </a:cubicBezTo>
                  <a:lnTo>
                    <a:pt x="271" y="3959"/>
                  </a:lnTo>
                  <a:cubicBezTo>
                    <a:pt x="195" y="3959"/>
                    <a:pt x="130" y="3897"/>
                    <a:pt x="130" y="3819"/>
                  </a:cubicBezTo>
                  <a:lnTo>
                    <a:pt x="130" y="268"/>
                  </a:lnTo>
                  <a:cubicBezTo>
                    <a:pt x="130" y="192"/>
                    <a:pt x="193" y="128"/>
                    <a:pt x="271" y="128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1"/>
                    <a:pt x="1" y="270"/>
                  </a:cubicBezTo>
                  <a:lnTo>
                    <a:pt x="1" y="3820"/>
                  </a:lnTo>
                  <a:cubicBezTo>
                    <a:pt x="1" y="3968"/>
                    <a:pt x="122" y="4090"/>
                    <a:pt x="271" y="4090"/>
                  </a:cubicBezTo>
                  <a:lnTo>
                    <a:pt x="7210" y="4090"/>
                  </a:lnTo>
                  <a:cubicBezTo>
                    <a:pt x="7359" y="4090"/>
                    <a:pt x="7481" y="3968"/>
                    <a:pt x="7479" y="3820"/>
                  </a:cubicBezTo>
                  <a:lnTo>
                    <a:pt x="7479" y="270"/>
                  </a:lnTo>
                  <a:cubicBezTo>
                    <a:pt x="7479" y="121"/>
                    <a:pt x="7359" y="0"/>
                    <a:pt x="7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2"/>
            <p:cNvSpPr/>
            <p:nvPr/>
          </p:nvSpPr>
          <p:spPr>
            <a:xfrm>
              <a:off x="6557554" y="2717313"/>
              <a:ext cx="134546" cy="7125"/>
            </a:xfrm>
            <a:custGeom>
              <a:rect b="b" l="l" r="r" t="t"/>
              <a:pathLst>
                <a:path extrusionOk="0" h="130" w="2455">
                  <a:moveTo>
                    <a:pt x="66" y="0"/>
                  </a:moveTo>
                  <a:cubicBezTo>
                    <a:pt x="29" y="0"/>
                    <a:pt x="0" y="28"/>
                    <a:pt x="0" y="65"/>
                  </a:cubicBezTo>
                  <a:cubicBezTo>
                    <a:pt x="0" y="101"/>
                    <a:pt x="29" y="130"/>
                    <a:pt x="66" y="130"/>
                  </a:cubicBezTo>
                  <a:lnTo>
                    <a:pt x="2390" y="130"/>
                  </a:lnTo>
                  <a:cubicBezTo>
                    <a:pt x="2425" y="130"/>
                    <a:pt x="2455" y="101"/>
                    <a:pt x="2455" y="65"/>
                  </a:cubicBezTo>
                  <a:cubicBezTo>
                    <a:pt x="2455" y="28"/>
                    <a:pt x="2427" y="0"/>
                    <a:pt x="2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2"/>
            <p:cNvSpPr/>
            <p:nvPr/>
          </p:nvSpPr>
          <p:spPr>
            <a:xfrm>
              <a:off x="6718075" y="2717313"/>
              <a:ext cx="120681" cy="7125"/>
            </a:xfrm>
            <a:custGeom>
              <a:rect b="b" l="l" r="r" t="t"/>
              <a:pathLst>
                <a:path extrusionOk="0" h="130" w="2202">
                  <a:moveTo>
                    <a:pt x="65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101"/>
                    <a:pt x="29" y="130"/>
                    <a:pt x="65" y="130"/>
                  </a:cubicBezTo>
                  <a:lnTo>
                    <a:pt x="2138" y="130"/>
                  </a:lnTo>
                  <a:cubicBezTo>
                    <a:pt x="2174" y="130"/>
                    <a:pt x="2202" y="101"/>
                    <a:pt x="2202" y="65"/>
                  </a:cubicBezTo>
                  <a:cubicBezTo>
                    <a:pt x="2202" y="28"/>
                    <a:pt x="2174" y="0"/>
                    <a:pt x="2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2"/>
            <p:cNvSpPr/>
            <p:nvPr/>
          </p:nvSpPr>
          <p:spPr>
            <a:xfrm>
              <a:off x="6557554" y="2785873"/>
              <a:ext cx="120735" cy="7179"/>
            </a:xfrm>
            <a:custGeom>
              <a:rect b="b" l="l" r="r" t="t"/>
              <a:pathLst>
                <a:path extrusionOk="0" h="131" w="2203">
                  <a:moveTo>
                    <a:pt x="66" y="1"/>
                  </a:moveTo>
                  <a:cubicBezTo>
                    <a:pt x="29" y="1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lnTo>
                    <a:pt x="2137" y="131"/>
                  </a:lnTo>
                  <a:cubicBezTo>
                    <a:pt x="2173" y="131"/>
                    <a:pt x="2202" y="100"/>
                    <a:pt x="2202" y="65"/>
                  </a:cubicBezTo>
                  <a:cubicBezTo>
                    <a:pt x="2202" y="29"/>
                    <a:pt x="2173" y="1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2"/>
            <p:cNvSpPr/>
            <p:nvPr/>
          </p:nvSpPr>
          <p:spPr>
            <a:xfrm>
              <a:off x="6665025" y="2749593"/>
              <a:ext cx="120735" cy="7179"/>
            </a:xfrm>
            <a:custGeom>
              <a:rect b="b" l="l" r="r" t="t"/>
              <a:pathLst>
                <a:path extrusionOk="0" h="131" w="2203">
                  <a:moveTo>
                    <a:pt x="66" y="1"/>
                  </a:moveTo>
                  <a:cubicBezTo>
                    <a:pt x="30" y="1"/>
                    <a:pt x="1" y="30"/>
                    <a:pt x="1" y="66"/>
                  </a:cubicBezTo>
                  <a:cubicBezTo>
                    <a:pt x="1" y="102"/>
                    <a:pt x="30" y="130"/>
                    <a:pt x="66" y="130"/>
                  </a:cubicBezTo>
                  <a:lnTo>
                    <a:pt x="2137" y="130"/>
                  </a:lnTo>
                  <a:cubicBezTo>
                    <a:pt x="2173" y="130"/>
                    <a:pt x="2203" y="102"/>
                    <a:pt x="2203" y="66"/>
                  </a:cubicBezTo>
                  <a:cubicBezTo>
                    <a:pt x="2203" y="30"/>
                    <a:pt x="2174" y="1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2"/>
            <p:cNvSpPr/>
            <p:nvPr/>
          </p:nvSpPr>
          <p:spPr>
            <a:xfrm>
              <a:off x="6557500" y="2749593"/>
              <a:ext cx="81714" cy="7179"/>
            </a:xfrm>
            <a:custGeom>
              <a:rect b="b" l="l" r="r" t="t"/>
              <a:pathLst>
                <a:path extrusionOk="0" h="131" w="1491">
                  <a:moveTo>
                    <a:pt x="66" y="1"/>
                  </a:moveTo>
                  <a:cubicBezTo>
                    <a:pt x="29" y="1"/>
                    <a:pt x="0" y="30"/>
                    <a:pt x="0" y="66"/>
                  </a:cubicBezTo>
                  <a:cubicBezTo>
                    <a:pt x="0" y="102"/>
                    <a:pt x="29" y="130"/>
                    <a:pt x="66" y="130"/>
                  </a:cubicBezTo>
                  <a:lnTo>
                    <a:pt x="1426" y="130"/>
                  </a:lnTo>
                  <a:cubicBezTo>
                    <a:pt x="1462" y="130"/>
                    <a:pt x="1490" y="102"/>
                    <a:pt x="1490" y="66"/>
                  </a:cubicBezTo>
                  <a:cubicBezTo>
                    <a:pt x="1490" y="30"/>
                    <a:pt x="1462" y="1"/>
                    <a:pt x="1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2"/>
            <p:cNvSpPr/>
            <p:nvPr/>
          </p:nvSpPr>
          <p:spPr>
            <a:xfrm>
              <a:off x="6705964" y="2785873"/>
              <a:ext cx="53106" cy="7179"/>
            </a:xfrm>
            <a:custGeom>
              <a:rect b="b" l="l" r="r" t="t"/>
              <a:pathLst>
                <a:path extrusionOk="0" h="131" w="969">
                  <a:moveTo>
                    <a:pt x="66" y="1"/>
                  </a:moveTo>
                  <a:cubicBezTo>
                    <a:pt x="30" y="1"/>
                    <a:pt x="1" y="29"/>
                    <a:pt x="1" y="65"/>
                  </a:cubicBezTo>
                  <a:cubicBezTo>
                    <a:pt x="1" y="102"/>
                    <a:pt x="30" y="131"/>
                    <a:pt x="66" y="131"/>
                  </a:cubicBezTo>
                  <a:lnTo>
                    <a:pt x="903" y="131"/>
                  </a:lnTo>
                  <a:cubicBezTo>
                    <a:pt x="938" y="131"/>
                    <a:pt x="968" y="100"/>
                    <a:pt x="968" y="65"/>
                  </a:cubicBezTo>
                  <a:cubicBezTo>
                    <a:pt x="968" y="29"/>
                    <a:pt x="93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2"/>
            <p:cNvSpPr/>
            <p:nvPr/>
          </p:nvSpPr>
          <p:spPr>
            <a:xfrm>
              <a:off x="6491187" y="2332425"/>
              <a:ext cx="402817" cy="269586"/>
            </a:xfrm>
            <a:custGeom>
              <a:rect b="b" l="l" r="r" t="t"/>
              <a:pathLst>
                <a:path extrusionOk="0" h="4919" w="7350">
                  <a:moveTo>
                    <a:pt x="37" y="1"/>
                  </a:moveTo>
                  <a:cubicBezTo>
                    <a:pt x="17" y="1"/>
                    <a:pt x="0" y="18"/>
                    <a:pt x="0" y="39"/>
                  </a:cubicBezTo>
                  <a:lnTo>
                    <a:pt x="0" y="4881"/>
                  </a:lnTo>
                  <a:cubicBezTo>
                    <a:pt x="0" y="4902"/>
                    <a:pt x="17" y="4919"/>
                    <a:pt x="37" y="4919"/>
                  </a:cubicBezTo>
                  <a:lnTo>
                    <a:pt x="7312" y="4919"/>
                  </a:lnTo>
                  <a:cubicBezTo>
                    <a:pt x="7333" y="4919"/>
                    <a:pt x="7350" y="4902"/>
                    <a:pt x="7350" y="4881"/>
                  </a:cubicBezTo>
                  <a:lnTo>
                    <a:pt x="7350" y="39"/>
                  </a:lnTo>
                  <a:cubicBezTo>
                    <a:pt x="7350" y="18"/>
                    <a:pt x="7333" y="1"/>
                    <a:pt x="7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2"/>
            <p:cNvSpPr/>
            <p:nvPr/>
          </p:nvSpPr>
          <p:spPr>
            <a:xfrm>
              <a:off x="6487570" y="2328973"/>
              <a:ext cx="410051" cy="276656"/>
            </a:xfrm>
            <a:custGeom>
              <a:rect b="b" l="l" r="r" t="t"/>
              <a:pathLst>
                <a:path extrusionOk="0" h="5048" w="7482">
                  <a:moveTo>
                    <a:pt x="7210" y="129"/>
                  </a:moveTo>
                  <a:cubicBezTo>
                    <a:pt x="7286" y="129"/>
                    <a:pt x="7349" y="191"/>
                    <a:pt x="7349" y="269"/>
                  </a:cubicBezTo>
                  <a:lnTo>
                    <a:pt x="7349" y="4775"/>
                  </a:lnTo>
                  <a:cubicBezTo>
                    <a:pt x="7349" y="4852"/>
                    <a:pt x="7288" y="4915"/>
                    <a:pt x="7210" y="4915"/>
                  </a:cubicBezTo>
                  <a:lnTo>
                    <a:pt x="271" y="4915"/>
                  </a:lnTo>
                  <a:cubicBezTo>
                    <a:pt x="195" y="4915"/>
                    <a:pt x="130" y="4853"/>
                    <a:pt x="130" y="4775"/>
                  </a:cubicBezTo>
                  <a:lnTo>
                    <a:pt x="130" y="269"/>
                  </a:lnTo>
                  <a:cubicBezTo>
                    <a:pt x="130" y="192"/>
                    <a:pt x="193" y="129"/>
                    <a:pt x="271" y="129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1"/>
                    <a:pt x="1" y="270"/>
                  </a:cubicBezTo>
                  <a:lnTo>
                    <a:pt x="1" y="4777"/>
                  </a:lnTo>
                  <a:cubicBezTo>
                    <a:pt x="1" y="4926"/>
                    <a:pt x="122" y="5047"/>
                    <a:pt x="271" y="5047"/>
                  </a:cubicBezTo>
                  <a:lnTo>
                    <a:pt x="7210" y="5047"/>
                  </a:lnTo>
                  <a:cubicBezTo>
                    <a:pt x="7359" y="5047"/>
                    <a:pt x="7481" y="4925"/>
                    <a:pt x="7479" y="4777"/>
                  </a:cubicBezTo>
                  <a:lnTo>
                    <a:pt x="7479" y="270"/>
                  </a:lnTo>
                  <a:cubicBezTo>
                    <a:pt x="7479" y="121"/>
                    <a:pt x="7359" y="0"/>
                    <a:pt x="7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2"/>
            <p:cNvSpPr/>
            <p:nvPr/>
          </p:nvSpPr>
          <p:spPr>
            <a:xfrm>
              <a:off x="6776716" y="2344975"/>
              <a:ext cx="20990" cy="20990"/>
            </a:xfrm>
            <a:custGeom>
              <a:rect b="b" l="l" r="r" t="t"/>
              <a:pathLst>
                <a:path extrusionOk="0" h="383" w="383">
                  <a:moveTo>
                    <a:pt x="192" y="132"/>
                  </a:moveTo>
                  <a:cubicBezTo>
                    <a:pt x="225" y="132"/>
                    <a:pt x="253" y="159"/>
                    <a:pt x="253" y="192"/>
                  </a:cubicBezTo>
                  <a:cubicBezTo>
                    <a:pt x="253" y="226"/>
                    <a:pt x="225" y="253"/>
                    <a:pt x="192" y="253"/>
                  </a:cubicBezTo>
                  <a:cubicBezTo>
                    <a:pt x="158" y="253"/>
                    <a:pt x="131" y="226"/>
                    <a:pt x="131" y="192"/>
                  </a:cubicBezTo>
                  <a:cubicBezTo>
                    <a:pt x="131" y="159"/>
                    <a:pt x="158" y="132"/>
                    <a:pt x="192" y="132"/>
                  </a:cubicBezTo>
                  <a:close/>
                  <a:moveTo>
                    <a:pt x="192" y="1"/>
                  </a:moveTo>
                  <a:cubicBezTo>
                    <a:pt x="87" y="1"/>
                    <a:pt x="1" y="87"/>
                    <a:pt x="1" y="192"/>
                  </a:cubicBezTo>
                  <a:cubicBezTo>
                    <a:pt x="1" y="298"/>
                    <a:pt x="87" y="383"/>
                    <a:pt x="192" y="383"/>
                  </a:cubicBezTo>
                  <a:cubicBezTo>
                    <a:pt x="297" y="383"/>
                    <a:pt x="383" y="298"/>
                    <a:pt x="383" y="192"/>
                  </a:cubicBezTo>
                  <a:cubicBezTo>
                    <a:pt x="383" y="87"/>
                    <a:pt x="297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2"/>
            <p:cNvSpPr/>
            <p:nvPr/>
          </p:nvSpPr>
          <p:spPr>
            <a:xfrm>
              <a:off x="6817709" y="2344975"/>
              <a:ext cx="20936" cy="20990"/>
            </a:xfrm>
            <a:custGeom>
              <a:rect b="b" l="l" r="r" t="t"/>
              <a:pathLst>
                <a:path extrusionOk="0" h="383" w="382">
                  <a:moveTo>
                    <a:pt x="191" y="132"/>
                  </a:moveTo>
                  <a:cubicBezTo>
                    <a:pt x="224" y="132"/>
                    <a:pt x="252" y="159"/>
                    <a:pt x="252" y="192"/>
                  </a:cubicBezTo>
                  <a:cubicBezTo>
                    <a:pt x="252" y="226"/>
                    <a:pt x="224" y="253"/>
                    <a:pt x="191" y="253"/>
                  </a:cubicBezTo>
                  <a:cubicBezTo>
                    <a:pt x="157" y="253"/>
                    <a:pt x="130" y="226"/>
                    <a:pt x="130" y="192"/>
                  </a:cubicBezTo>
                  <a:cubicBezTo>
                    <a:pt x="130" y="159"/>
                    <a:pt x="157" y="132"/>
                    <a:pt x="191" y="132"/>
                  </a:cubicBezTo>
                  <a:close/>
                  <a:moveTo>
                    <a:pt x="191" y="1"/>
                  </a:moveTo>
                  <a:cubicBezTo>
                    <a:pt x="86" y="1"/>
                    <a:pt x="0" y="87"/>
                    <a:pt x="0" y="192"/>
                  </a:cubicBezTo>
                  <a:cubicBezTo>
                    <a:pt x="0" y="298"/>
                    <a:pt x="86" y="383"/>
                    <a:pt x="191" y="383"/>
                  </a:cubicBezTo>
                  <a:cubicBezTo>
                    <a:pt x="296" y="383"/>
                    <a:pt x="382" y="298"/>
                    <a:pt x="382" y="192"/>
                  </a:cubicBezTo>
                  <a:cubicBezTo>
                    <a:pt x="382" y="87"/>
                    <a:pt x="29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2"/>
            <p:cNvSpPr/>
            <p:nvPr/>
          </p:nvSpPr>
          <p:spPr>
            <a:xfrm>
              <a:off x="6858867" y="2344975"/>
              <a:ext cx="20936" cy="20990"/>
            </a:xfrm>
            <a:custGeom>
              <a:rect b="b" l="l" r="r" t="t"/>
              <a:pathLst>
                <a:path extrusionOk="0" h="383" w="382">
                  <a:moveTo>
                    <a:pt x="191" y="132"/>
                  </a:moveTo>
                  <a:cubicBezTo>
                    <a:pt x="224" y="132"/>
                    <a:pt x="252" y="159"/>
                    <a:pt x="252" y="192"/>
                  </a:cubicBezTo>
                  <a:cubicBezTo>
                    <a:pt x="252" y="226"/>
                    <a:pt x="225" y="253"/>
                    <a:pt x="191" y="253"/>
                  </a:cubicBezTo>
                  <a:cubicBezTo>
                    <a:pt x="157" y="253"/>
                    <a:pt x="130" y="226"/>
                    <a:pt x="130" y="192"/>
                  </a:cubicBezTo>
                  <a:cubicBezTo>
                    <a:pt x="130" y="159"/>
                    <a:pt x="157" y="132"/>
                    <a:pt x="191" y="132"/>
                  </a:cubicBezTo>
                  <a:close/>
                  <a:moveTo>
                    <a:pt x="191" y="1"/>
                  </a:moveTo>
                  <a:cubicBezTo>
                    <a:pt x="85" y="1"/>
                    <a:pt x="0" y="87"/>
                    <a:pt x="0" y="192"/>
                  </a:cubicBezTo>
                  <a:cubicBezTo>
                    <a:pt x="0" y="298"/>
                    <a:pt x="85" y="383"/>
                    <a:pt x="191" y="383"/>
                  </a:cubicBezTo>
                  <a:cubicBezTo>
                    <a:pt x="296" y="383"/>
                    <a:pt x="381" y="298"/>
                    <a:pt x="381" y="192"/>
                  </a:cubicBezTo>
                  <a:cubicBezTo>
                    <a:pt x="381" y="87"/>
                    <a:pt x="29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2"/>
            <p:cNvSpPr/>
            <p:nvPr/>
          </p:nvSpPr>
          <p:spPr>
            <a:xfrm>
              <a:off x="6590656" y="2378187"/>
              <a:ext cx="204806" cy="186611"/>
            </a:xfrm>
            <a:custGeom>
              <a:rect b="b" l="l" r="r" t="t"/>
              <a:pathLst>
                <a:path extrusionOk="0" h="3405" w="3737">
                  <a:moveTo>
                    <a:pt x="1868" y="1"/>
                  </a:moveTo>
                  <a:cubicBezTo>
                    <a:pt x="1432" y="1"/>
                    <a:pt x="996" y="167"/>
                    <a:pt x="664" y="499"/>
                  </a:cubicBezTo>
                  <a:cubicBezTo>
                    <a:pt x="0" y="1164"/>
                    <a:pt x="0" y="2242"/>
                    <a:pt x="664" y="2907"/>
                  </a:cubicBezTo>
                  <a:cubicBezTo>
                    <a:pt x="996" y="3239"/>
                    <a:pt x="1432" y="3405"/>
                    <a:pt x="1868" y="3405"/>
                  </a:cubicBezTo>
                  <a:cubicBezTo>
                    <a:pt x="2303" y="3405"/>
                    <a:pt x="2739" y="3239"/>
                    <a:pt x="3071" y="2907"/>
                  </a:cubicBezTo>
                  <a:cubicBezTo>
                    <a:pt x="3736" y="2242"/>
                    <a:pt x="3736" y="1164"/>
                    <a:pt x="3071" y="499"/>
                  </a:cubicBezTo>
                  <a:cubicBezTo>
                    <a:pt x="2739" y="167"/>
                    <a:pt x="2303" y="1"/>
                    <a:pt x="1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2"/>
            <p:cNvSpPr/>
            <p:nvPr/>
          </p:nvSpPr>
          <p:spPr>
            <a:xfrm>
              <a:off x="6596301" y="2374679"/>
              <a:ext cx="193736" cy="193736"/>
            </a:xfrm>
            <a:custGeom>
              <a:rect b="b" l="l" r="r" t="t"/>
              <a:pathLst>
                <a:path extrusionOk="0" h="3535" w="3535">
                  <a:moveTo>
                    <a:pt x="1767" y="130"/>
                  </a:moveTo>
                  <a:cubicBezTo>
                    <a:pt x="2670" y="130"/>
                    <a:pt x="3403" y="864"/>
                    <a:pt x="3405" y="1767"/>
                  </a:cubicBezTo>
                  <a:cubicBezTo>
                    <a:pt x="3405" y="2670"/>
                    <a:pt x="2670" y="3405"/>
                    <a:pt x="1767" y="3405"/>
                  </a:cubicBezTo>
                  <a:cubicBezTo>
                    <a:pt x="864" y="3405"/>
                    <a:pt x="131" y="2670"/>
                    <a:pt x="131" y="1767"/>
                  </a:cubicBezTo>
                  <a:cubicBezTo>
                    <a:pt x="131" y="864"/>
                    <a:pt x="864" y="130"/>
                    <a:pt x="1767" y="130"/>
                  </a:cubicBezTo>
                  <a:close/>
                  <a:moveTo>
                    <a:pt x="1767" y="1"/>
                  </a:moveTo>
                  <a:cubicBezTo>
                    <a:pt x="793" y="1"/>
                    <a:pt x="1" y="794"/>
                    <a:pt x="1" y="1767"/>
                  </a:cubicBezTo>
                  <a:cubicBezTo>
                    <a:pt x="1" y="2741"/>
                    <a:pt x="793" y="3534"/>
                    <a:pt x="1767" y="3534"/>
                  </a:cubicBezTo>
                  <a:cubicBezTo>
                    <a:pt x="2742" y="3534"/>
                    <a:pt x="3533" y="2741"/>
                    <a:pt x="3535" y="1767"/>
                  </a:cubicBezTo>
                  <a:cubicBezTo>
                    <a:pt x="3535" y="794"/>
                    <a:pt x="2742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2"/>
            <p:cNvSpPr/>
            <p:nvPr/>
          </p:nvSpPr>
          <p:spPr>
            <a:xfrm>
              <a:off x="6610111" y="2397861"/>
              <a:ext cx="166224" cy="146549"/>
            </a:xfrm>
            <a:custGeom>
              <a:rect b="b" l="l" r="r" t="t"/>
              <a:pathLst>
                <a:path extrusionOk="0" h="2674" w="3033">
                  <a:moveTo>
                    <a:pt x="1517" y="0"/>
                  </a:moveTo>
                  <a:cubicBezTo>
                    <a:pt x="990" y="0"/>
                    <a:pt x="491" y="314"/>
                    <a:pt x="279" y="831"/>
                  </a:cubicBezTo>
                  <a:cubicBezTo>
                    <a:pt x="0" y="1514"/>
                    <a:pt x="327" y="2295"/>
                    <a:pt x="1011" y="2574"/>
                  </a:cubicBezTo>
                  <a:cubicBezTo>
                    <a:pt x="1176" y="2641"/>
                    <a:pt x="1347" y="2673"/>
                    <a:pt x="1516" y="2673"/>
                  </a:cubicBezTo>
                  <a:cubicBezTo>
                    <a:pt x="2042" y="2673"/>
                    <a:pt x="2542" y="2360"/>
                    <a:pt x="2753" y="1842"/>
                  </a:cubicBezTo>
                  <a:cubicBezTo>
                    <a:pt x="3033" y="1159"/>
                    <a:pt x="2705" y="379"/>
                    <a:pt x="2022" y="100"/>
                  </a:cubicBezTo>
                  <a:cubicBezTo>
                    <a:pt x="1856" y="32"/>
                    <a:pt x="1685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2"/>
            <p:cNvSpPr/>
            <p:nvPr/>
          </p:nvSpPr>
          <p:spPr>
            <a:xfrm>
              <a:off x="6616359" y="2394683"/>
              <a:ext cx="153618" cy="153618"/>
            </a:xfrm>
            <a:custGeom>
              <a:rect b="b" l="l" r="r" t="t"/>
              <a:pathLst>
                <a:path extrusionOk="0" h="2803" w="2803">
                  <a:moveTo>
                    <a:pt x="1401" y="131"/>
                  </a:moveTo>
                  <a:cubicBezTo>
                    <a:pt x="2102" y="131"/>
                    <a:pt x="2673" y="701"/>
                    <a:pt x="2673" y="1402"/>
                  </a:cubicBezTo>
                  <a:cubicBezTo>
                    <a:pt x="2673" y="2102"/>
                    <a:pt x="2103" y="2673"/>
                    <a:pt x="1401" y="2673"/>
                  </a:cubicBezTo>
                  <a:cubicBezTo>
                    <a:pt x="700" y="2673"/>
                    <a:pt x="130" y="2102"/>
                    <a:pt x="130" y="1402"/>
                  </a:cubicBezTo>
                  <a:cubicBezTo>
                    <a:pt x="130" y="701"/>
                    <a:pt x="701" y="131"/>
                    <a:pt x="1401" y="131"/>
                  </a:cubicBezTo>
                  <a:close/>
                  <a:moveTo>
                    <a:pt x="1401" y="1"/>
                  </a:moveTo>
                  <a:cubicBezTo>
                    <a:pt x="628" y="1"/>
                    <a:pt x="0" y="631"/>
                    <a:pt x="0" y="1402"/>
                  </a:cubicBezTo>
                  <a:cubicBezTo>
                    <a:pt x="0" y="2175"/>
                    <a:pt x="629" y="2803"/>
                    <a:pt x="1401" y="2803"/>
                  </a:cubicBezTo>
                  <a:cubicBezTo>
                    <a:pt x="2173" y="2803"/>
                    <a:pt x="2802" y="2175"/>
                    <a:pt x="2802" y="1402"/>
                  </a:cubicBezTo>
                  <a:cubicBezTo>
                    <a:pt x="2802" y="629"/>
                    <a:pt x="2173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2"/>
            <p:cNvSpPr/>
            <p:nvPr/>
          </p:nvSpPr>
          <p:spPr>
            <a:xfrm>
              <a:off x="6688152" y="2429647"/>
              <a:ext cx="41707" cy="46913"/>
            </a:xfrm>
            <a:custGeom>
              <a:rect b="b" l="l" r="r" t="t"/>
              <a:pathLst>
                <a:path extrusionOk="0" h="856" w="761">
                  <a:moveTo>
                    <a:pt x="91" y="0"/>
                  </a:moveTo>
                  <a:cubicBezTo>
                    <a:pt x="40" y="0"/>
                    <a:pt x="1" y="41"/>
                    <a:pt x="1" y="91"/>
                  </a:cubicBezTo>
                  <a:lnTo>
                    <a:pt x="1" y="855"/>
                  </a:lnTo>
                  <a:lnTo>
                    <a:pt x="670" y="855"/>
                  </a:lnTo>
                  <a:cubicBezTo>
                    <a:pt x="720" y="855"/>
                    <a:pt x="761" y="815"/>
                    <a:pt x="761" y="763"/>
                  </a:cubicBezTo>
                  <a:cubicBezTo>
                    <a:pt x="761" y="712"/>
                    <a:pt x="720" y="673"/>
                    <a:pt x="670" y="673"/>
                  </a:cubicBezTo>
                  <a:lnTo>
                    <a:pt x="183" y="673"/>
                  </a:lnTo>
                  <a:lnTo>
                    <a:pt x="183" y="91"/>
                  </a:lnTo>
                  <a:cubicBezTo>
                    <a:pt x="183" y="41"/>
                    <a:pt x="142" y="0"/>
                    <a:pt x="91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2"/>
            <p:cNvSpPr/>
            <p:nvPr/>
          </p:nvSpPr>
          <p:spPr>
            <a:xfrm>
              <a:off x="6682288" y="2461160"/>
              <a:ext cx="22306" cy="22306"/>
            </a:xfrm>
            <a:custGeom>
              <a:rect b="b" l="l" r="r" t="t"/>
              <a:pathLst>
                <a:path extrusionOk="0" h="407" w="407">
                  <a:moveTo>
                    <a:pt x="203" y="0"/>
                  </a:moveTo>
                  <a:cubicBezTo>
                    <a:pt x="90" y="0"/>
                    <a:pt x="0" y="90"/>
                    <a:pt x="0" y="203"/>
                  </a:cubicBezTo>
                  <a:cubicBezTo>
                    <a:pt x="0" y="317"/>
                    <a:pt x="90" y="407"/>
                    <a:pt x="203" y="407"/>
                  </a:cubicBezTo>
                  <a:cubicBezTo>
                    <a:pt x="317" y="407"/>
                    <a:pt x="407" y="317"/>
                    <a:pt x="407" y="203"/>
                  </a:cubicBezTo>
                  <a:cubicBezTo>
                    <a:pt x="407" y="90"/>
                    <a:pt x="317" y="0"/>
                    <a:pt x="203" y="0"/>
                  </a:cubicBezTo>
                  <a:close/>
                </a:path>
              </a:pathLst>
            </a:custGeom>
            <a:solidFill>
              <a:srgbClr val="00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2"/>
            <p:cNvSpPr/>
            <p:nvPr/>
          </p:nvSpPr>
          <p:spPr>
            <a:xfrm>
              <a:off x="6678671" y="2457543"/>
              <a:ext cx="29540" cy="29540"/>
            </a:xfrm>
            <a:custGeom>
              <a:rect b="b" l="l" r="r" t="t"/>
              <a:pathLst>
                <a:path extrusionOk="0" h="539" w="539">
                  <a:moveTo>
                    <a:pt x="269" y="130"/>
                  </a:moveTo>
                  <a:cubicBezTo>
                    <a:pt x="346" y="130"/>
                    <a:pt x="409" y="193"/>
                    <a:pt x="409" y="269"/>
                  </a:cubicBezTo>
                  <a:cubicBezTo>
                    <a:pt x="409" y="346"/>
                    <a:pt x="346" y="409"/>
                    <a:pt x="269" y="409"/>
                  </a:cubicBezTo>
                  <a:cubicBezTo>
                    <a:pt x="193" y="409"/>
                    <a:pt x="130" y="346"/>
                    <a:pt x="130" y="269"/>
                  </a:cubicBezTo>
                  <a:cubicBezTo>
                    <a:pt x="130" y="193"/>
                    <a:pt x="193" y="130"/>
                    <a:pt x="269" y="130"/>
                  </a:cubicBezTo>
                  <a:close/>
                  <a:moveTo>
                    <a:pt x="269" y="1"/>
                  </a:moveTo>
                  <a:cubicBezTo>
                    <a:pt x="122" y="1"/>
                    <a:pt x="1" y="122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2"/>
            <p:cNvSpPr/>
            <p:nvPr/>
          </p:nvSpPr>
          <p:spPr>
            <a:xfrm>
              <a:off x="5844554" y="2320807"/>
              <a:ext cx="598854" cy="532650"/>
            </a:xfrm>
            <a:custGeom>
              <a:rect b="b" l="l" r="r" t="t"/>
              <a:pathLst>
                <a:path extrusionOk="0" h="9719" w="10927">
                  <a:moveTo>
                    <a:pt x="159" y="1"/>
                  </a:moveTo>
                  <a:cubicBezTo>
                    <a:pt x="72" y="1"/>
                    <a:pt x="0" y="72"/>
                    <a:pt x="0" y="160"/>
                  </a:cubicBezTo>
                  <a:lnTo>
                    <a:pt x="0" y="9561"/>
                  </a:lnTo>
                  <a:cubicBezTo>
                    <a:pt x="0" y="9648"/>
                    <a:pt x="72" y="9719"/>
                    <a:pt x="159" y="9719"/>
                  </a:cubicBezTo>
                  <a:lnTo>
                    <a:pt x="10768" y="9719"/>
                  </a:lnTo>
                  <a:cubicBezTo>
                    <a:pt x="10855" y="9719"/>
                    <a:pt x="10926" y="9649"/>
                    <a:pt x="10926" y="9561"/>
                  </a:cubicBezTo>
                  <a:lnTo>
                    <a:pt x="10926" y="160"/>
                  </a:lnTo>
                  <a:cubicBezTo>
                    <a:pt x="10926" y="72"/>
                    <a:pt x="10855" y="1"/>
                    <a:pt x="10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2"/>
            <p:cNvSpPr/>
            <p:nvPr/>
          </p:nvSpPr>
          <p:spPr>
            <a:xfrm>
              <a:off x="5840937" y="2317299"/>
              <a:ext cx="605979" cy="539774"/>
            </a:xfrm>
            <a:custGeom>
              <a:rect b="b" l="l" r="r" t="t"/>
              <a:pathLst>
                <a:path extrusionOk="0" h="9849" w="11057">
                  <a:moveTo>
                    <a:pt x="10126" y="130"/>
                  </a:moveTo>
                  <a:cubicBezTo>
                    <a:pt x="10567" y="130"/>
                    <a:pt x="10926" y="489"/>
                    <a:pt x="10926" y="930"/>
                  </a:cubicBezTo>
                  <a:lnTo>
                    <a:pt x="10926" y="8918"/>
                  </a:lnTo>
                  <a:cubicBezTo>
                    <a:pt x="10926" y="9359"/>
                    <a:pt x="10567" y="9718"/>
                    <a:pt x="10126" y="9718"/>
                  </a:cubicBezTo>
                  <a:lnTo>
                    <a:pt x="931" y="9718"/>
                  </a:lnTo>
                  <a:cubicBezTo>
                    <a:pt x="490" y="9718"/>
                    <a:pt x="130" y="9359"/>
                    <a:pt x="130" y="8918"/>
                  </a:cubicBezTo>
                  <a:lnTo>
                    <a:pt x="130" y="930"/>
                  </a:lnTo>
                  <a:cubicBezTo>
                    <a:pt x="130" y="489"/>
                    <a:pt x="490" y="130"/>
                    <a:pt x="931" y="130"/>
                  </a:cubicBezTo>
                  <a:close/>
                  <a:moveTo>
                    <a:pt x="931" y="0"/>
                  </a:moveTo>
                  <a:cubicBezTo>
                    <a:pt x="418" y="0"/>
                    <a:pt x="0" y="417"/>
                    <a:pt x="0" y="930"/>
                  </a:cubicBezTo>
                  <a:lnTo>
                    <a:pt x="0" y="8918"/>
                  </a:lnTo>
                  <a:cubicBezTo>
                    <a:pt x="0" y="9430"/>
                    <a:pt x="417" y="9848"/>
                    <a:pt x="931" y="9848"/>
                  </a:cubicBezTo>
                  <a:lnTo>
                    <a:pt x="10126" y="9848"/>
                  </a:lnTo>
                  <a:cubicBezTo>
                    <a:pt x="10639" y="9848"/>
                    <a:pt x="11057" y="9430"/>
                    <a:pt x="11056" y="8918"/>
                  </a:cubicBezTo>
                  <a:lnTo>
                    <a:pt x="11056" y="930"/>
                  </a:lnTo>
                  <a:cubicBezTo>
                    <a:pt x="11056" y="419"/>
                    <a:pt x="10637" y="0"/>
                    <a:pt x="10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2"/>
            <p:cNvSpPr/>
            <p:nvPr/>
          </p:nvSpPr>
          <p:spPr>
            <a:xfrm>
              <a:off x="6044863" y="2377200"/>
              <a:ext cx="197791" cy="180199"/>
            </a:xfrm>
            <a:custGeom>
              <a:rect b="b" l="l" r="r" t="t"/>
              <a:pathLst>
                <a:path extrusionOk="0" h="3288" w="3609">
                  <a:moveTo>
                    <a:pt x="1805" y="0"/>
                  </a:moveTo>
                  <a:cubicBezTo>
                    <a:pt x="1384" y="0"/>
                    <a:pt x="964" y="161"/>
                    <a:pt x="643" y="482"/>
                  </a:cubicBezTo>
                  <a:cubicBezTo>
                    <a:pt x="1" y="1123"/>
                    <a:pt x="1" y="2164"/>
                    <a:pt x="643" y="2805"/>
                  </a:cubicBezTo>
                  <a:cubicBezTo>
                    <a:pt x="964" y="3127"/>
                    <a:pt x="1384" y="3287"/>
                    <a:pt x="1805" y="3287"/>
                  </a:cubicBezTo>
                  <a:cubicBezTo>
                    <a:pt x="2225" y="3287"/>
                    <a:pt x="2646" y="3127"/>
                    <a:pt x="2967" y="2805"/>
                  </a:cubicBezTo>
                  <a:cubicBezTo>
                    <a:pt x="3609" y="2164"/>
                    <a:pt x="3609" y="1123"/>
                    <a:pt x="2967" y="482"/>
                  </a:cubicBezTo>
                  <a:cubicBezTo>
                    <a:pt x="2646" y="161"/>
                    <a:pt x="2225" y="0"/>
                    <a:pt x="1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2"/>
            <p:cNvSpPr/>
            <p:nvPr/>
          </p:nvSpPr>
          <p:spPr>
            <a:xfrm>
              <a:off x="6050233" y="2373583"/>
              <a:ext cx="187378" cy="187378"/>
            </a:xfrm>
            <a:custGeom>
              <a:rect b="b" l="l" r="r" t="t"/>
              <a:pathLst>
                <a:path extrusionOk="0" h="3419" w="3419">
                  <a:moveTo>
                    <a:pt x="1709" y="131"/>
                  </a:moveTo>
                  <a:cubicBezTo>
                    <a:pt x="2581" y="131"/>
                    <a:pt x="3289" y="839"/>
                    <a:pt x="3288" y="1709"/>
                  </a:cubicBezTo>
                  <a:cubicBezTo>
                    <a:pt x="3288" y="2580"/>
                    <a:pt x="2579" y="3289"/>
                    <a:pt x="1709" y="3289"/>
                  </a:cubicBezTo>
                  <a:cubicBezTo>
                    <a:pt x="839" y="3289"/>
                    <a:pt x="130" y="2580"/>
                    <a:pt x="130" y="1709"/>
                  </a:cubicBezTo>
                  <a:cubicBezTo>
                    <a:pt x="130" y="839"/>
                    <a:pt x="839" y="131"/>
                    <a:pt x="1709" y="131"/>
                  </a:cubicBezTo>
                  <a:close/>
                  <a:moveTo>
                    <a:pt x="1709" y="1"/>
                  </a:moveTo>
                  <a:cubicBezTo>
                    <a:pt x="767" y="1"/>
                    <a:pt x="0" y="768"/>
                    <a:pt x="0" y="1709"/>
                  </a:cubicBezTo>
                  <a:cubicBezTo>
                    <a:pt x="0" y="2651"/>
                    <a:pt x="767" y="3418"/>
                    <a:pt x="1709" y="3418"/>
                  </a:cubicBezTo>
                  <a:cubicBezTo>
                    <a:pt x="2652" y="3418"/>
                    <a:pt x="3419" y="2651"/>
                    <a:pt x="3418" y="1709"/>
                  </a:cubicBezTo>
                  <a:cubicBezTo>
                    <a:pt x="3418" y="768"/>
                    <a:pt x="265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2"/>
            <p:cNvSpPr/>
            <p:nvPr/>
          </p:nvSpPr>
          <p:spPr>
            <a:xfrm>
              <a:off x="6101914" y="2467627"/>
              <a:ext cx="81933" cy="41104"/>
            </a:xfrm>
            <a:custGeom>
              <a:rect b="b" l="l" r="r" t="t"/>
              <a:pathLst>
                <a:path extrusionOk="0" h="750" w="1495">
                  <a:moveTo>
                    <a:pt x="748" y="0"/>
                  </a:moveTo>
                  <a:cubicBezTo>
                    <a:pt x="336" y="0"/>
                    <a:pt x="0" y="335"/>
                    <a:pt x="0" y="748"/>
                  </a:cubicBezTo>
                  <a:cubicBezTo>
                    <a:pt x="0" y="749"/>
                    <a:pt x="450" y="750"/>
                    <a:pt x="856" y="750"/>
                  </a:cubicBezTo>
                  <a:cubicBezTo>
                    <a:pt x="1190" y="750"/>
                    <a:pt x="1495" y="749"/>
                    <a:pt x="1495" y="748"/>
                  </a:cubicBezTo>
                  <a:cubicBezTo>
                    <a:pt x="1495" y="335"/>
                    <a:pt x="1161" y="0"/>
                    <a:pt x="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2"/>
            <p:cNvSpPr/>
            <p:nvPr/>
          </p:nvSpPr>
          <p:spPr>
            <a:xfrm>
              <a:off x="6098296" y="2464119"/>
              <a:ext cx="89168" cy="48228"/>
            </a:xfrm>
            <a:custGeom>
              <a:rect b="b" l="l" r="r" t="t"/>
              <a:pathLst>
                <a:path extrusionOk="0" h="880" w="1627">
                  <a:moveTo>
                    <a:pt x="814" y="129"/>
                  </a:moveTo>
                  <a:cubicBezTo>
                    <a:pt x="1169" y="129"/>
                    <a:pt x="1461" y="402"/>
                    <a:pt x="1493" y="747"/>
                  </a:cubicBezTo>
                  <a:cubicBezTo>
                    <a:pt x="1372" y="748"/>
                    <a:pt x="1094" y="749"/>
                    <a:pt x="815" y="749"/>
                  </a:cubicBezTo>
                  <a:cubicBezTo>
                    <a:pt x="537" y="749"/>
                    <a:pt x="257" y="748"/>
                    <a:pt x="134" y="747"/>
                  </a:cubicBezTo>
                  <a:cubicBezTo>
                    <a:pt x="166" y="402"/>
                    <a:pt x="459" y="129"/>
                    <a:pt x="814" y="129"/>
                  </a:cubicBezTo>
                  <a:close/>
                  <a:moveTo>
                    <a:pt x="813" y="0"/>
                  </a:moveTo>
                  <a:cubicBezTo>
                    <a:pt x="364" y="0"/>
                    <a:pt x="0" y="365"/>
                    <a:pt x="0" y="813"/>
                  </a:cubicBezTo>
                  <a:cubicBezTo>
                    <a:pt x="0" y="877"/>
                    <a:pt x="0" y="877"/>
                    <a:pt x="332" y="879"/>
                  </a:cubicBezTo>
                  <a:lnTo>
                    <a:pt x="900" y="879"/>
                  </a:lnTo>
                  <a:cubicBezTo>
                    <a:pt x="1626" y="879"/>
                    <a:pt x="1626" y="879"/>
                    <a:pt x="1624" y="813"/>
                  </a:cubicBezTo>
                  <a:cubicBezTo>
                    <a:pt x="1624" y="365"/>
                    <a:pt x="126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2"/>
            <p:cNvSpPr/>
            <p:nvPr/>
          </p:nvSpPr>
          <p:spPr>
            <a:xfrm>
              <a:off x="6119834" y="2415398"/>
              <a:ext cx="46584" cy="46584"/>
            </a:xfrm>
            <a:custGeom>
              <a:rect b="b" l="l" r="r" t="t"/>
              <a:pathLst>
                <a:path extrusionOk="0" h="850" w="850">
                  <a:moveTo>
                    <a:pt x="425" y="1"/>
                  </a:moveTo>
                  <a:cubicBezTo>
                    <a:pt x="191" y="1"/>
                    <a:pt x="0" y="191"/>
                    <a:pt x="0" y="425"/>
                  </a:cubicBezTo>
                  <a:cubicBezTo>
                    <a:pt x="0" y="660"/>
                    <a:pt x="191" y="850"/>
                    <a:pt x="425" y="850"/>
                  </a:cubicBezTo>
                  <a:cubicBezTo>
                    <a:pt x="659" y="850"/>
                    <a:pt x="849" y="659"/>
                    <a:pt x="849" y="425"/>
                  </a:cubicBezTo>
                  <a:cubicBezTo>
                    <a:pt x="849" y="191"/>
                    <a:pt x="658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2"/>
            <p:cNvSpPr/>
            <p:nvPr/>
          </p:nvSpPr>
          <p:spPr>
            <a:xfrm>
              <a:off x="6116382" y="2411836"/>
              <a:ext cx="53599" cy="53654"/>
            </a:xfrm>
            <a:custGeom>
              <a:rect b="b" l="l" r="r" t="t"/>
              <a:pathLst>
                <a:path extrusionOk="0" h="979" w="978">
                  <a:moveTo>
                    <a:pt x="489" y="131"/>
                  </a:moveTo>
                  <a:cubicBezTo>
                    <a:pt x="687" y="131"/>
                    <a:pt x="848" y="292"/>
                    <a:pt x="848" y="490"/>
                  </a:cubicBezTo>
                  <a:cubicBezTo>
                    <a:pt x="848" y="688"/>
                    <a:pt x="687" y="849"/>
                    <a:pt x="489" y="849"/>
                  </a:cubicBezTo>
                  <a:cubicBezTo>
                    <a:pt x="291" y="849"/>
                    <a:pt x="130" y="688"/>
                    <a:pt x="130" y="490"/>
                  </a:cubicBezTo>
                  <a:cubicBezTo>
                    <a:pt x="130" y="292"/>
                    <a:pt x="291" y="131"/>
                    <a:pt x="489" y="131"/>
                  </a:cubicBezTo>
                  <a:close/>
                  <a:moveTo>
                    <a:pt x="489" y="0"/>
                  </a:moveTo>
                  <a:cubicBezTo>
                    <a:pt x="219" y="0"/>
                    <a:pt x="0" y="220"/>
                    <a:pt x="0" y="490"/>
                  </a:cubicBezTo>
                  <a:cubicBezTo>
                    <a:pt x="0" y="760"/>
                    <a:pt x="219" y="979"/>
                    <a:pt x="489" y="979"/>
                  </a:cubicBezTo>
                  <a:cubicBezTo>
                    <a:pt x="759" y="979"/>
                    <a:pt x="978" y="760"/>
                    <a:pt x="978" y="490"/>
                  </a:cubicBezTo>
                  <a:cubicBezTo>
                    <a:pt x="978" y="220"/>
                    <a:pt x="759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2"/>
            <p:cNvSpPr/>
            <p:nvPr/>
          </p:nvSpPr>
          <p:spPr>
            <a:xfrm>
              <a:off x="5969014" y="2601951"/>
              <a:ext cx="349875" cy="63190"/>
            </a:xfrm>
            <a:custGeom>
              <a:rect b="b" l="l" r="r" t="t"/>
              <a:pathLst>
                <a:path extrusionOk="0" h="1153" w="6384">
                  <a:moveTo>
                    <a:pt x="576" y="1"/>
                  </a:moveTo>
                  <a:cubicBezTo>
                    <a:pt x="258" y="1"/>
                    <a:pt x="0" y="259"/>
                    <a:pt x="0" y="577"/>
                  </a:cubicBezTo>
                  <a:cubicBezTo>
                    <a:pt x="0" y="894"/>
                    <a:pt x="258" y="1153"/>
                    <a:pt x="576" y="1153"/>
                  </a:cubicBezTo>
                  <a:lnTo>
                    <a:pt x="5808" y="1153"/>
                  </a:lnTo>
                  <a:cubicBezTo>
                    <a:pt x="6125" y="1153"/>
                    <a:pt x="6384" y="894"/>
                    <a:pt x="6384" y="577"/>
                  </a:cubicBezTo>
                  <a:cubicBezTo>
                    <a:pt x="6384" y="259"/>
                    <a:pt x="6125" y="1"/>
                    <a:pt x="5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2"/>
            <p:cNvSpPr/>
            <p:nvPr/>
          </p:nvSpPr>
          <p:spPr>
            <a:xfrm>
              <a:off x="5965397" y="2598334"/>
              <a:ext cx="357000" cy="70260"/>
            </a:xfrm>
            <a:custGeom>
              <a:rect b="b" l="l" r="r" t="t"/>
              <a:pathLst>
                <a:path extrusionOk="0" h="1282" w="6514">
                  <a:moveTo>
                    <a:pt x="5874" y="130"/>
                  </a:moveTo>
                  <a:cubicBezTo>
                    <a:pt x="6155" y="130"/>
                    <a:pt x="6384" y="359"/>
                    <a:pt x="6384" y="642"/>
                  </a:cubicBezTo>
                  <a:cubicBezTo>
                    <a:pt x="6384" y="923"/>
                    <a:pt x="6155" y="1152"/>
                    <a:pt x="5874" y="1152"/>
                  </a:cubicBezTo>
                  <a:lnTo>
                    <a:pt x="642" y="1152"/>
                  </a:lnTo>
                  <a:cubicBezTo>
                    <a:pt x="360" y="1152"/>
                    <a:pt x="131" y="923"/>
                    <a:pt x="131" y="642"/>
                  </a:cubicBezTo>
                  <a:cubicBezTo>
                    <a:pt x="131" y="360"/>
                    <a:pt x="360" y="130"/>
                    <a:pt x="642" y="130"/>
                  </a:cubicBezTo>
                  <a:close/>
                  <a:moveTo>
                    <a:pt x="642" y="0"/>
                  </a:moveTo>
                  <a:cubicBezTo>
                    <a:pt x="289" y="0"/>
                    <a:pt x="1" y="289"/>
                    <a:pt x="1" y="642"/>
                  </a:cubicBezTo>
                  <a:cubicBezTo>
                    <a:pt x="1" y="994"/>
                    <a:pt x="289" y="1282"/>
                    <a:pt x="642" y="1282"/>
                  </a:cubicBezTo>
                  <a:lnTo>
                    <a:pt x="5874" y="1282"/>
                  </a:lnTo>
                  <a:cubicBezTo>
                    <a:pt x="6228" y="1282"/>
                    <a:pt x="6514" y="994"/>
                    <a:pt x="6514" y="642"/>
                  </a:cubicBezTo>
                  <a:cubicBezTo>
                    <a:pt x="6514" y="289"/>
                    <a:pt x="6226" y="0"/>
                    <a:pt x="5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2"/>
            <p:cNvSpPr/>
            <p:nvPr/>
          </p:nvSpPr>
          <p:spPr>
            <a:xfrm>
              <a:off x="5969014" y="2704599"/>
              <a:ext cx="349875" cy="63190"/>
            </a:xfrm>
            <a:custGeom>
              <a:rect b="b" l="l" r="r" t="t"/>
              <a:pathLst>
                <a:path extrusionOk="0" h="1153" w="6384">
                  <a:moveTo>
                    <a:pt x="105" y="1"/>
                  </a:moveTo>
                  <a:cubicBezTo>
                    <a:pt x="47" y="1"/>
                    <a:pt x="0" y="48"/>
                    <a:pt x="0" y="106"/>
                  </a:cubicBezTo>
                  <a:lnTo>
                    <a:pt x="0" y="1048"/>
                  </a:lnTo>
                  <a:cubicBezTo>
                    <a:pt x="0" y="1106"/>
                    <a:pt x="47" y="1153"/>
                    <a:pt x="105" y="1153"/>
                  </a:cubicBezTo>
                  <a:lnTo>
                    <a:pt x="6279" y="1153"/>
                  </a:lnTo>
                  <a:cubicBezTo>
                    <a:pt x="6337" y="1153"/>
                    <a:pt x="6384" y="1105"/>
                    <a:pt x="6384" y="1048"/>
                  </a:cubicBezTo>
                  <a:lnTo>
                    <a:pt x="6384" y="106"/>
                  </a:lnTo>
                  <a:cubicBezTo>
                    <a:pt x="6384" y="48"/>
                    <a:pt x="6337" y="1"/>
                    <a:pt x="6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2"/>
            <p:cNvSpPr/>
            <p:nvPr/>
          </p:nvSpPr>
          <p:spPr>
            <a:xfrm>
              <a:off x="5965397" y="2701091"/>
              <a:ext cx="357000" cy="70315"/>
            </a:xfrm>
            <a:custGeom>
              <a:rect b="b" l="l" r="r" t="t"/>
              <a:pathLst>
                <a:path extrusionOk="0" h="1283" w="6514">
                  <a:moveTo>
                    <a:pt x="5874" y="128"/>
                  </a:moveTo>
                  <a:cubicBezTo>
                    <a:pt x="6155" y="128"/>
                    <a:pt x="6384" y="359"/>
                    <a:pt x="6384" y="640"/>
                  </a:cubicBezTo>
                  <a:cubicBezTo>
                    <a:pt x="6384" y="921"/>
                    <a:pt x="6155" y="1150"/>
                    <a:pt x="5874" y="1150"/>
                  </a:cubicBezTo>
                  <a:lnTo>
                    <a:pt x="642" y="1150"/>
                  </a:lnTo>
                  <a:cubicBezTo>
                    <a:pt x="360" y="1150"/>
                    <a:pt x="131" y="921"/>
                    <a:pt x="131" y="640"/>
                  </a:cubicBezTo>
                  <a:cubicBezTo>
                    <a:pt x="131" y="359"/>
                    <a:pt x="360" y="128"/>
                    <a:pt x="642" y="128"/>
                  </a:cubicBezTo>
                  <a:close/>
                  <a:moveTo>
                    <a:pt x="642" y="1"/>
                  </a:moveTo>
                  <a:cubicBezTo>
                    <a:pt x="289" y="1"/>
                    <a:pt x="1" y="288"/>
                    <a:pt x="1" y="641"/>
                  </a:cubicBezTo>
                  <a:cubicBezTo>
                    <a:pt x="1" y="994"/>
                    <a:pt x="289" y="1282"/>
                    <a:pt x="642" y="1282"/>
                  </a:cubicBezTo>
                  <a:lnTo>
                    <a:pt x="5874" y="1282"/>
                  </a:lnTo>
                  <a:cubicBezTo>
                    <a:pt x="6228" y="1282"/>
                    <a:pt x="6514" y="994"/>
                    <a:pt x="6514" y="641"/>
                  </a:cubicBezTo>
                  <a:cubicBezTo>
                    <a:pt x="6514" y="288"/>
                    <a:pt x="6226" y="1"/>
                    <a:pt x="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2"/>
            <p:cNvSpPr/>
            <p:nvPr/>
          </p:nvSpPr>
          <p:spPr>
            <a:xfrm>
              <a:off x="6093638" y="2788942"/>
              <a:ext cx="100512" cy="11509"/>
            </a:xfrm>
            <a:custGeom>
              <a:rect b="b" l="l" r="r" t="t"/>
              <a:pathLst>
                <a:path extrusionOk="0" h="210" w="1834">
                  <a:moveTo>
                    <a:pt x="20" y="1"/>
                  </a:moveTo>
                  <a:cubicBezTo>
                    <a:pt x="9" y="1"/>
                    <a:pt x="1" y="8"/>
                    <a:pt x="1" y="19"/>
                  </a:cubicBezTo>
                  <a:lnTo>
                    <a:pt x="1" y="191"/>
                  </a:lnTo>
                  <a:cubicBezTo>
                    <a:pt x="1" y="201"/>
                    <a:pt x="9" y="210"/>
                    <a:pt x="20" y="210"/>
                  </a:cubicBezTo>
                  <a:lnTo>
                    <a:pt x="1816" y="210"/>
                  </a:lnTo>
                  <a:cubicBezTo>
                    <a:pt x="1825" y="210"/>
                    <a:pt x="1834" y="201"/>
                    <a:pt x="1834" y="191"/>
                  </a:cubicBezTo>
                  <a:lnTo>
                    <a:pt x="1834" y="19"/>
                  </a:lnTo>
                  <a:cubicBezTo>
                    <a:pt x="1834" y="8"/>
                    <a:pt x="1826" y="1"/>
                    <a:pt x="1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2"/>
            <p:cNvSpPr/>
            <p:nvPr/>
          </p:nvSpPr>
          <p:spPr>
            <a:xfrm>
              <a:off x="6358616" y="2356375"/>
              <a:ext cx="42145" cy="41487"/>
            </a:xfrm>
            <a:custGeom>
              <a:rect b="b" l="l" r="r" t="t"/>
              <a:pathLst>
                <a:path extrusionOk="0" h="757" w="769">
                  <a:moveTo>
                    <a:pt x="697" y="1"/>
                  </a:moveTo>
                  <a:cubicBezTo>
                    <a:pt x="680" y="1"/>
                    <a:pt x="664" y="7"/>
                    <a:pt x="651" y="20"/>
                  </a:cubicBezTo>
                  <a:lnTo>
                    <a:pt x="26" y="646"/>
                  </a:lnTo>
                  <a:cubicBezTo>
                    <a:pt x="0" y="672"/>
                    <a:pt x="0" y="712"/>
                    <a:pt x="26" y="738"/>
                  </a:cubicBezTo>
                  <a:cubicBezTo>
                    <a:pt x="37" y="751"/>
                    <a:pt x="54" y="757"/>
                    <a:pt x="71" y="757"/>
                  </a:cubicBezTo>
                  <a:cubicBezTo>
                    <a:pt x="88" y="757"/>
                    <a:pt x="105" y="751"/>
                    <a:pt x="117" y="738"/>
                  </a:cubicBezTo>
                  <a:lnTo>
                    <a:pt x="743" y="113"/>
                  </a:lnTo>
                  <a:cubicBezTo>
                    <a:pt x="769" y="87"/>
                    <a:pt x="769" y="46"/>
                    <a:pt x="743" y="20"/>
                  </a:cubicBezTo>
                  <a:cubicBezTo>
                    <a:pt x="730" y="7"/>
                    <a:pt x="713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2"/>
            <p:cNvSpPr/>
            <p:nvPr/>
          </p:nvSpPr>
          <p:spPr>
            <a:xfrm>
              <a:off x="6358670" y="2356375"/>
              <a:ext cx="42200" cy="41487"/>
            </a:xfrm>
            <a:custGeom>
              <a:rect b="b" l="l" r="r" t="t"/>
              <a:pathLst>
                <a:path extrusionOk="0" h="757" w="770">
                  <a:moveTo>
                    <a:pt x="72" y="1"/>
                  </a:moveTo>
                  <a:cubicBezTo>
                    <a:pt x="56" y="1"/>
                    <a:pt x="39" y="7"/>
                    <a:pt x="26" y="20"/>
                  </a:cubicBezTo>
                  <a:cubicBezTo>
                    <a:pt x="0" y="46"/>
                    <a:pt x="0" y="87"/>
                    <a:pt x="26" y="113"/>
                  </a:cubicBezTo>
                  <a:lnTo>
                    <a:pt x="651" y="738"/>
                  </a:lnTo>
                  <a:cubicBezTo>
                    <a:pt x="663" y="751"/>
                    <a:pt x="680" y="757"/>
                    <a:pt x="696" y="757"/>
                  </a:cubicBezTo>
                  <a:cubicBezTo>
                    <a:pt x="712" y="757"/>
                    <a:pt x="729" y="751"/>
                    <a:pt x="743" y="738"/>
                  </a:cubicBezTo>
                  <a:cubicBezTo>
                    <a:pt x="769" y="712"/>
                    <a:pt x="769" y="672"/>
                    <a:pt x="743" y="646"/>
                  </a:cubicBezTo>
                  <a:lnTo>
                    <a:pt x="118" y="20"/>
                  </a:lnTo>
                  <a:cubicBezTo>
                    <a:pt x="105" y="7"/>
                    <a:pt x="8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2"/>
            <p:cNvSpPr/>
            <p:nvPr/>
          </p:nvSpPr>
          <p:spPr>
            <a:xfrm>
              <a:off x="5844499" y="2914717"/>
              <a:ext cx="495656" cy="289316"/>
            </a:xfrm>
            <a:custGeom>
              <a:rect b="b" l="l" r="r" t="t"/>
              <a:pathLst>
                <a:path extrusionOk="0" h="5279" w="9044">
                  <a:moveTo>
                    <a:pt x="527" y="0"/>
                  </a:moveTo>
                  <a:cubicBezTo>
                    <a:pt x="236" y="0"/>
                    <a:pt x="0" y="236"/>
                    <a:pt x="0" y="527"/>
                  </a:cubicBezTo>
                  <a:lnTo>
                    <a:pt x="0" y="4753"/>
                  </a:lnTo>
                  <a:cubicBezTo>
                    <a:pt x="0" y="5043"/>
                    <a:pt x="236" y="5279"/>
                    <a:pt x="527" y="5279"/>
                  </a:cubicBezTo>
                  <a:lnTo>
                    <a:pt x="8515" y="5279"/>
                  </a:lnTo>
                  <a:cubicBezTo>
                    <a:pt x="8807" y="5279"/>
                    <a:pt x="9044" y="5043"/>
                    <a:pt x="9042" y="4753"/>
                  </a:cubicBezTo>
                  <a:lnTo>
                    <a:pt x="9042" y="527"/>
                  </a:lnTo>
                  <a:cubicBezTo>
                    <a:pt x="9042" y="236"/>
                    <a:pt x="8806" y="0"/>
                    <a:pt x="8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2"/>
            <p:cNvSpPr/>
            <p:nvPr/>
          </p:nvSpPr>
          <p:spPr>
            <a:xfrm>
              <a:off x="6205877" y="2943708"/>
              <a:ext cx="77111" cy="216754"/>
            </a:xfrm>
            <a:custGeom>
              <a:rect b="b" l="l" r="r" t="t"/>
              <a:pathLst>
                <a:path extrusionOk="0" h="3955" w="1407">
                  <a:moveTo>
                    <a:pt x="1" y="1"/>
                  </a:moveTo>
                  <a:lnTo>
                    <a:pt x="1" y="3955"/>
                  </a:lnTo>
                  <a:lnTo>
                    <a:pt x="1407" y="395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2"/>
            <p:cNvSpPr/>
            <p:nvPr/>
          </p:nvSpPr>
          <p:spPr>
            <a:xfrm>
              <a:off x="6202260" y="2940146"/>
              <a:ext cx="84290" cy="223878"/>
            </a:xfrm>
            <a:custGeom>
              <a:rect b="b" l="l" r="r" t="t"/>
              <a:pathLst>
                <a:path extrusionOk="0" h="4085" w="1538">
                  <a:moveTo>
                    <a:pt x="1407" y="130"/>
                  </a:moveTo>
                  <a:lnTo>
                    <a:pt x="1407" y="3954"/>
                  </a:lnTo>
                  <a:lnTo>
                    <a:pt x="130" y="3954"/>
                  </a:lnTo>
                  <a:lnTo>
                    <a:pt x="130" y="130"/>
                  </a:lnTo>
                  <a:close/>
                  <a:moveTo>
                    <a:pt x="64" y="0"/>
                  </a:moveTo>
                  <a:cubicBezTo>
                    <a:pt x="28" y="0"/>
                    <a:pt x="0" y="29"/>
                    <a:pt x="0" y="66"/>
                  </a:cubicBezTo>
                  <a:lnTo>
                    <a:pt x="0" y="4020"/>
                  </a:lnTo>
                  <a:cubicBezTo>
                    <a:pt x="0" y="4056"/>
                    <a:pt x="28" y="4084"/>
                    <a:pt x="64" y="4084"/>
                  </a:cubicBezTo>
                  <a:lnTo>
                    <a:pt x="1473" y="4084"/>
                  </a:lnTo>
                  <a:cubicBezTo>
                    <a:pt x="1507" y="4084"/>
                    <a:pt x="1537" y="4056"/>
                    <a:pt x="1537" y="4020"/>
                  </a:cubicBezTo>
                  <a:lnTo>
                    <a:pt x="1537" y="66"/>
                  </a:lnTo>
                  <a:cubicBezTo>
                    <a:pt x="1537" y="29"/>
                    <a:pt x="1509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2"/>
            <p:cNvSpPr/>
            <p:nvPr/>
          </p:nvSpPr>
          <p:spPr>
            <a:xfrm>
              <a:off x="6096488" y="3037971"/>
              <a:ext cx="77385" cy="122434"/>
            </a:xfrm>
            <a:custGeom>
              <a:rect b="b" l="l" r="r" t="t"/>
              <a:pathLst>
                <a:path extrusionOk="0" h="2234" w="1412">
                  <a:moveTo>
                    <a:pt x="1" y="0"/>
                  </a:moveTo>
                  <a:lnTo>
                    <a:pt x="1" y="2234"/>
                  </a:lnTo>
                  <a:lnTo>
                    <a:pt x="1411" y="2234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2"/>
            <p:cNvSpPr/>
            <p:nvPr/>
          </p:nvSpPr>
          <p:spPr>
            <a:xfrm>
              <a:off x="6092980" y="3034463"/>
              <a:ext cx="84400" cy="129559"/>
            </a:xfrm>
            <a:custGeom>
              <a:rect b="b" l="l" r="r" t="t"/>
              <a:pathLst>
                <a:path extrusionOk="0" h="2364" w="1540">
                  <a:moveTo>
                    <a:pt x="1412" y="130"/>
                  </a:moveTo>
                  <a:lnTo>
                    <a:pt x="1412" y="2233"/>
                  </a:lnTo>
                  <a:lnTo>
                    <a:pt x="131" y="2233"/>
                  </a:lnTo>
                  <a:lnTo>
                    <a:pt x="131" y="130"/>
                  </a:lnTo>
                  <a:close/>
                  <a:moveTo>
                    <a:pt x="65" y="0"/>
                  </a:moveTo>
                  <a:cubicBezTo>
                    <a:pt x="29" y="0"/>
                    <a:pt x="1" y="28"/>
                    <a:pt x="1" y="64"/>
                  </a:cubicBezTo>
                  <a:lnTo>
                    <a:pt x="1" y="2299"/>
                  </a:lnTo>
                  <a:cubicBezTo>
                    <a:pt x="1" y="2335"/>
                    <a:pt x="29" y="2363"/>
                    <a:pt x="65" y="2363"/>
                  </a:cubicBezTo>
                  <a:lnTo>
                    <a:pt x="1475" y="2363"/>
                  </a:lnTo>
                  <a:cubicBezTo>
                    <a:pt x="1512" y="2363"/>
                    <a:pt x="1540" y="2335"/>
                    <a:pt x="1540" y="2299"/>
                  </a:cubicBezTo>
                  <a:lnTo>
                    <a:pt x="1540" y="64"/>
                  </a:lnTo>
                  <a:cubicBezTo>
                    <a:pt x="1540" y="28"/>
                    <a:pt x="1512" y="0"/>
                    <a:pt x="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2"/>
            <p:cNvSpPr/>
            <p:nvPr/>
          </p:nvSpPr>
          <p:spPr>
            <a:xfrm>
              <a:off x="6200068" y="2943708"/>
              <a:ext cx="77385" cy="208971"/>
            </a:xfrm>
            <a:custGeom>
              <a:rect b="b" l="l" r="r" t="t"/>
              <a:pathLst>
                <a:path extrusionOk="0" h="3813" w="1412">
                  <a:moveTo>
                    <a:pt x="1" y="1"/>
                  </a:moveTo>
                  <a:lnTo>
                    <a:pt x="1" y="3813"/>
                  </a:lnTo>
                  <a:lnTo>
                    <a:pt x="1411" y="3813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2"/>
            <p:cNvSpPr/>
            <p:nvPr/>
          </p:nvSpPr>
          <p:spPr>
            <a:xfrm>
              <a:off x="6196560" y="2940146"/>
              <a:ext cx="84455" cy="216096"/>
            </a:xfrm>
            <a:custGeom>
              <a:rect b="b" l="l" r="r" t="t"/>
              <a:pathLst>
                <a:path extrusionOk="0" h="3943" w="1541">
                  <a:moveTo>
                    <a:pt x="1411" y="130"/>
                  </a:moveTo>
                  <a:lnTo>
                    <a:pt x="1411" y="3813"/>
                  </a:lnTo>
                  <a:lnTo>
                    <a:pt x="130" y="3813"/>
                  </a:lnTo>
                  <a:lnTo>
                    <a:pt x="130" y="130"/>
                  </a:lnTo>
                  <a:close/>
                  <a:moveTo>
                    <a:pt x="0" y="0"/>
                  </a:moveTo>
                  <a:lnTo>
                    <a:pt x="0" y="3943"/>
                  </a:lnTo>
                  <a:lnTo>
                    <a:pt x="1540" y="3943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2"/>
            <p:cNvSpPr/>
            <p:nvPr/>
          </p:nvSpPr>
          <p:spPr>
            <a:xfrm>
              <a:off x="6090843" y="3038026"/>
              <a:ext cx="77330" cy="114652"/>
            </a:xfrm>
            <a:custGeom>
              <a:rect b="b" l="l" r="r" t="t"/>
              <a:pathLst>
                <a:path extrusionOk="0" h="2092" w="1411">
                  <a:moveTo>
                    <a:pt x="0" y="0"/>
                  </a:moveTo>
                  <a:lnTo>
                    <a:pt x="0" y="2092"/>
                  </a:lnTo>
                  <a:lnTo>
                    <a:pt x="1410" y="2092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2"/>
            <p:cNvSpPr/>
            <p:nvPr/>
          </p:nvSpPr>
          <p:spPr>
            <a:xfrm>
              <a:off x="6087281" y="3034518"/>
              <a:ext cx="84400" cy="121722"/>
            </a:xfrm>
            <a:custGeom>
              <a:rect b="b" l="l" r="r" t="t"/>
              <a:pathLst>
                <a:path extrusionOk="0" h="2221" w="1540">
                  <a:moveTo>
                    <a:pt x="1412" y="130"/>
                  </a:moveTo>
                  <a:lnTo>
                    <a:pt x="1412" y="2091"/>
                  </a:lnTo>
                  <a:lnTo>
                    <a:pt x="132" y="2091"/>
                  </a:lnTo>
                  <a:lnTo>
                    <a:pt x="132" y="130"/>
                  </a:lnTo>
                  <a:close/>
                  <a:moveTo>
                    <a:pt x="65" y="0"/>
                  </a:moveTo>
                  <a:cubicBezTo>
                    <a:pt x="29" y="0"/>
                    <a:pt x="1" y="29"/>
                    <a:pt x="1" y="65"/>
                  </a:cubicBezTo>
                  <a:lnTo>
                    <a:pt x="1" y="2157"/>
                  </a:lnTo>
                  <a:cubicBezTo>
                    <a:pt x="1" y="2193"/>
                    <a:pt x="29" y="2221"/>
                    <a:pt x="65" y="2221"/>
                  </a:cubicBezTo>
                  <a:lnTo>
                    <a:pt x="1475" y="2221"/>
                  </a:lnTo>
                  <a:cubicBezTo>
                    <a:pt x="1512" y="2221"/>
                    <a:pt x="1540" y="2193"/>
                    <a:pt x="1540" y="2157"/>
                  </a:cubicBezTo>
                  <a:lnTo>
                    <a:pt x="1540" y="65"/>
                  </a:lnTo>
                  <a:cubicBezTo>
                    <a:pt x="1540" y="29"/>
                    <a:pt x="1512" y="0"/>
                    <a:pt x="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2"/>
            <p:cNvSpPr/>
            <p:nvPr/>
          </p:nvSpPr>
          <p:spPr>
            <a:xfrm>
              <a:off x="5986496" y="3093926"/>
              <a:ext cx="77385" cy="67027"/>
            </a:xfrm>
            <a:custGeom>
              <a:rect b="b" l="l" r="r" t="t"/>
              <a:pathLst>
                <a:path extrusionOk="0" h="1223" w="1412">
                  <a:moveTo>
                    <a:pt x="1" y="1"/>
                  </a:moveTo>
                  <a:lnTo>
                    <a:pt x="1" y="1222"/>
                  </a:lnTo>
                  <a:lnTo>
                    <a:pt x="1411" y="122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2"/>
            <p:cNvSpPr/>
            <p:nvPr/>
          </p:nvSpPr>
          <p:spPr>
            <a:xfrm>
              <a:off x="5982989" y="3090418"/>
              <a:ext cx="84455" cy="74096"/>
            </a:xfrm>
            <a:custGeom>
              <a:rect b="b" l="l" r="r" t="t"/>
              <a:pathLst>
                <a:path extrusionOk="0" h="1352" w="1541">
                  <a:moveTo>
                    <a:pt x="1411" y="130"/>
                  </a:moveTo>
                  <a:lnTo>
                    <a:pt x="1411" y="1222"/>
                  </a:lnTo>
                  <a:lnTo>
                    <a:pt x="130" y="1222"/>
                  </a:lnTo>
                  <a:lnTo>
                    <a:pt x="130" y="130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1287"/>
                  </a:lnTo>
                  <a:cubicBezTo>
                    <a:pt x="0" y="1323"/>
                    <a:pt x="28" y="1351"/>
                    <a:pt x="65" y="1351"/>
                  </a:cubicBezTo>
                  <a:lnTo>
                    <a:pt x="1475" y="1351"/>
                  </a:lnTo>
                  <a:cubicBezTo>
                    <a:pt x="1511" y="1351"/>
                    <a:pt x="1541" y="1323"/>
                    <a:pt x="1541" y="1287"/>
                  </a:cubicBezTo>
                  <a:lnTo>
                    <a:pt x="1541" y="65"/>
                  </a:lnTo>
                  <a:cubicBezTo>
                    <a:pt x="1541" y="28"/>
                    <a:pt x="1511" y="0"/>
                    <a:pt x="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2"/>
            <p:cNvSpPr/>
            <p:nvPr/>
          </p:nvSpPr>
          <p:spPr>
            <a:xfrm>
              <a:off x="5980851" y="3093871"/>
              <a:ext cx="77330" cy="62423"/>
            </a:xfrm>
            <a:custGeom>
              <a:rect b="b" l="l" r="r" t="t"/>
              <a:pathLst>
                <a:path extrusionOk="0" h="1139" w="1411">
                  <a:moveTo>
                    <a:pt x="0" y="1"/>
                  </a:moveTo>
                  <a:lnTo>
                    <a:pt x="0" y="1139"/>
                  </a:lnTo>
                  <a:lnTo>
                    <a:pt x="1410" y="113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2"/>
            <p:cNvSpPr/>
            <p:nvPr/>
          </p:nvSpPr>
          <p:spPr>
            <a:xfrm>
              <a:off x="5977344" y="3090418"/>
              <a:ext cx="84400" cy="69493"/>
            </a:xfrm>
            <a:custGeom>
              <a:rect b="b" l="l" r="r" t="t"/>
              <a:pathLst>
                <a:path extrusionOk="0" h="1268" w="1540">
                  <a:moveTo>
                    <a:pt x="1411" y="128"/>
                  </a:moveTo>
                  <a:lnTo>
                    <a:pt x="1411" y="1138"/>
                  </a:lnTo>
                  <a:lnTo>
                    <a:pt x="130" y="1138"/>
                  </a:lnTo>
                  <a:lnTo>
                    <a:pt x="130" y="128"/>
                  </a:lnTo>
                  <a:close/>
                  <a:moveTo>
                    <a:pt x="1" y="0"/>
                  </a:moveTo>
                  <a:lnTo>
                    <a:pt x="1" y="1267"/>
                  </a:lnTo>
                  <a:lnTo>
                    <a:pt x="1540" y="1267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2"/>
            <p:cNvSpPr/>
            <p:nvPr/>
          </p:nvSpPr>
          <p:spPr>
            <a:xfrm>
              <a:off x="5881875" y="3129384"/>
              <a:ext cx="77330" cy="31622"/>
            </a:xfrm>
            <a:custGeom>
              <a:rect b="b" l="l" r="r" t="t"/>
              <a:pathLst>
                <a:path extrusionOk="0" h="577" w="1411">
                  <a:moveTo>
                    <a:pt x="0" y="0"/>
                  </a:moveTo>
                  <a:lnTo>
                    <a:pt x="0" y="576"/>
                  </a:lnTo>
                  <a:lnTo>
                    <a:pt x="1411" y="576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2"/>
            <p:cNvSpPr/>
            <p:nvPr/>
          </p:nvSpPr>
          <p:spPr>
            <a:xfrm>
              <a:off x="5878313" y="3125767"/>
              <a:ext cx="84455" cy="38747"/>
            </a:xfrm>
            <a:custGeom>
              <a:rect b="b" l="l" r="r" t="t"/>
              <a:pathLst>
                <a:path extrusionOk="0" h="707" w="1541">
                  <a:moveTo>
                    <a:pt x="1412" y="130"/>
                  </a:moveTo>
                  <a:lnTo>
                    <a:pt x="1412" y="577"/>
                  </a:lnTo>
                  <a:lnTo>
                    <a:pt x="132" y="577"/>
                  </a:lnTo>
                  <a:lnTo>
                    <a:pt x="132" y="130"/>
                  </a:lnTo>
                  <a:close/>
                  <a:moveTo>
                    <a:pt x="65" y="1"/>
                  </a:moveTo>
                  <a:cubicBezTo>
                    <a:pt x="29" y="1"/>
                    <a:pt x="1" y="30"/>
                    <a:pt x="1" y="66"/>
                  </a:cubicBezTo>
                  <a:lnTo>
                    <a:pt x="1" y="642"/>
                  </a:lnTo>
                  <a:cubicBezTo>
                    <a:pt x="1" y="678"/>
                    <a:pt x="29" y="706"/>
                    <a:pt x="65" y="706"/>
                  </a:cubicBezTo>
                  <a:lnTo>
                    <a:pt x="1476" y="706"/>
                  </a:lnTo>
                  <a:cubicBezTo>
                    <a:pt x="1512" y="706"/>
                    <a:pt x="1541" y="678"/>
                    <a:pt x="1541" y="642"/>
                  </a:cubicBezTo>
                  <a:lnTo>
                    <a:pt x="1541" y="66"/>
                  </a:lnTo>
                  <a:cubicBezTo>
                    <a:pt x="1541" y="30"/>
                    <a:pt x="1512" y="1"/>
                    <a:pt x="1476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2"/>
            <p:cNvSpPr/>
            <p:nvPr/>
          </p:nvSpPr>
          <p:spPr>
            <a:xfrm>
              <a:off x="5876176" y="3129439"/>
              <a:ext cx="77330" cy="29375"/>
            </a:xfrm>
            <a:custGeom>
              <a:rect b="b" l="l" r="r" t="t"/>
              <a:pathLst>
                <a:path extrusionOk="0" h="536" w="1411">
                  <a:moveTo>
                    <a:pt x="0" y="0"/>
                  </a:moveTo>
                  <a:lnTo>
                    <a:pt x="0" y="536"/>
                  </a:lnTo>
                  <a:lnTo>
                    <a:pt x="1411" y="536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00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2"/>
            <p:cNvSpPr/>
            <p:nvPr/>
          </p:nvSpPr>
          <p:spPr>
            <a:xfrm>
              <a:off x="5872668" y="3125821"/>
              <a:ext cx="84455" cy="36610"/>
            </a:xfrm>
            <a:custGeom>
              <a:rect b="b" l="l" r="r" t="t"/>
              <a:pathLst>
                <a:path extrusionOk="0" h="668" w="1541">
                  <a:moveTo>
                    <a:pt x="1412" y="130"/>
                  </a:moveTo>
                  <a:lnTo>
                    <a:pt x="1412" y="537"/>
                  </a:lnTo>
                  <a:lnTo>
                    <a:pt x="131" y="537"/>
                  </a:lnTo>
                  <a:lnTo>
                    <a:pt x="131" y="130"/>
                  </a:lnTo>
                  <a:close/>
                  <a:moveTo>
                    <a:pt x="64" y="1"/>
                  </a:moveTo>
                  <a:cubicBezTo>
                    <a:pt x="28" y="1"/>
                    <a:pt x="0" y="30"/>
                    <a:pt x="0" y="66"/>
                  </a:cubicBezTo>
                  <a:lnTo>
                    <a:pt x="0" y="602"/>
                  </a:lnTo>
                  <a:cubicBezTo>
                    <a:pt x="0" y="638"/>
                    <a:pt x="28" y="667"/>
                    <a:pt x="64" y="667"/>
                  </a:cubicBezTo>
                  <a:lnTo>
                    <a:pt x="1475" y="667"/>
                  </a:lnTo>
                  <a:cubicBezTo>
                    <a:pt x="1511" y="667"/>
                    <a:pt x="1540" y="637"/>
                    <a:pt x="1540" y="602"/>
                  </a:cubicBezTo>
                  <a:lnTo>
                    <a:pt x="1540" y="66"/>
                  </a:lnTo>
                  <a:cubicBezTo>
                    <a:pt x="1540" y="30"/>
                    <a:pt x="1511" y="1"/>
                    <a:pt x="147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2"/>
            <p:cNvSpPr/>
            <p:nvPr/>
          </p:nvSpPr>
          <p:spPr>
            <a:xfrm>
              <a:off x="5892836" y="2973193"/>
              <a:ext cx="176088" cy="119420"/>
            </a:xfrm>
            <a:custGeom>
              <a:rect b="b" l="l" r="r" t="t"/>
              <a:pathLst>
                <a:path extrusionOk="0" h="2179" w="3213">
                  <a:moveTo>
                    <a:pt x="2966" y="1"/>
                  </a:moveTo>
                  <a:cubicBezTo>
                    <a:pt x="2899" y="1"/>
                    <a:pt x="2832" y="32"/>
                    <a:pt x="2789" y="91"/>
                  </a:cubicBezTo>
                  <a:lnTo>
                    <a:pt x="2783" y="100"/>
                  </a:lnTo>
                  <a:cubicBezTo>
                    <a:pt x="2618" y="324"/>
                    <a:pt x="2444" y="547"/>
                    <a:pt x="2236" y="741"/>
                  </a:cubicBezTo>
                  <a:cubicBezTo>
                    <a:pt x="2030" y="938"/>
                    <a:pt x="1812" y="1125"/>
                    <a:pt x="1574" y="1289"/>
                  </a:cubicBezTo>
                  <a:cubicBezTo>
                    <a:pt x="1339" y="1455"/>
                    <a:pt x="1091" y="1607"/>
                    <a:pt x="833" y="1742"/>
                  </a:cubicBezTo>
                  <a:cubicBezTo>
                    <a:pt x="576" y="1876"/>
                    <a:pt x="308" y="1997"/>
                    <a:pt x="34" y="2094"/>
                  </a:cubicBezTo>
                  <a:lnTo>
                    <a:pt x="34" y="2091"/>
                  </a:lnTo>
                  <a:cubicBezTo>
                    <a:pt x="12" y="2100"/>
                    <a:pt x="1" y="2123"/>
                    <a:pt x="6" y="2145"/>
                  </a:cubicBezTo>
                  <a:cubicBezTo>
                    <a:pt x="11" y="2165"/>
                    <a:pt x="29" y="2179"/>
                    <a:pt x="49" y="2179"/>
                  </a:cubicBezTo>
                  <a:cubicBezTo>
                    <a:pt x="53" y="2179"/>
                    <a:pt x="56" y="2179"/>
                    <a:pt x="60" y="2178"/>
                  </a:cubicBezTo>
                  <a:cubicBezTo>
                    <a:pt x="350" y="2107"/>
                    <a:pt x="631" y="2012"/>
                    <a:pt x="909" y="1899"/>
                  </a:cubicBezTo>
                  <a:cubicBezTo>
                    <a:pt x="1185" y="1788"/>
                    <a:pt x="1455" y="1658"/>
                    <a:pt x="1717" y="1509"/>
                  </a:cubicBezTo>
                  <a:cubicBezTo>
                    <a:pt x="1979" y="1363"/>
                    <a:pt x="2229" y="1192"/>
                    <a:pt x="2467" y="1002"/>
                  </a:cubicBezTo>
                  <a:cubicBezTo>
                    <a:pt x="2709" y="815"/>
                    <a:pt x="2923" y="595"/>
                    <a:pt x="3129" y="363"/>
                  </a:cubicBezTo>
                  <a:cubicBezTo>
                    <a:pt x="3134" y="358"/>
                    <a:pt x="3139" y="352"/>
                    <a:pt x="3142" y="347"/>
                  </a:cubicBezTo>
                  <a:cubicBezTo>
                    <a:pt x="3213" y="249"/>
                    <a:pt x="3192" y="113"/>
                    <a:pt x="3094" y="42"/>
                  </a:cubicBezTo>
                  <a:cubicBezTo>
                    <a:pt x="3055" y="14"/>
                    <a:pt x="3011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2"/>
            <p:cNvSpPr/>
            <p:nvPr/>
          </p:nvSpPr>
          <p:spPr>
            <a:xfrm>
              <a:off x="6023325" y="2952093"/>
              <a:ext cx="52503" cy="62478"/>
            </a:xfrm>
            <a:custGeom>
              <a:rect b="b" l="l" r="r" t="t"/>
              <a:pathLst>
                <a:path extrusionOk="0" h="1140" w="958">
                  <a:moveTo>
                    <a:pt x="957" y="0"/>
                  </a:moveTo>
                  <a:lnTo>
                    <a:pt x="0" y="651"/>
                  </a:lnTo>
                  <a:lnTo>
                    <a:pt x="481" y="735"/>
                  </a:lnTo>
                  <a:lnTo>
                    <a:pt x="755" y="114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2"/>
            <p:cNvSpPr/>
            <p:nvPr/>
          </p:nvSpPr>
          <p:spPr>
            <a:xfrm>
              <a:off x="7503089" y="1782468"/>
              <a:ext cx="213520" cy="327076"/>
            </a:xfrm>
            <a:custGeom>
              <a:rect b="b" l="l" r="r" t="t"/>
              <a:pathLst>
                <a:path extrusionOk="0" h="5968" w="3896">
                  <a:moveTo>
                    <a:pt x="413" y="0"/>
                  </a:moveTo>
                  <a:cubicBezTo>
                    <a:pt x="177" y="0"/>
                    <a:pt x="0" y="8"/>
                    <a:pt x="0" y="8"/>
                  </a:cubicBezTo>
                  <a:lnTo>
                    <a:pt x="3277" y="5967"/>
                  </a:lnTo>
                  <a:cubicBezTo>
                    <a:pt x="3714" y="5166"/>
                    <a:pt x="3895" y="3778"/>
                    <a:pt x="3780" y="3382"/>
                  </a:cubicBezTo>
                  <a:cubicBezTo>
                    <a:pt x="3399" y="2080"/>
                    <a:pt x="1824" y="326"/>
                    <a:pt x="1526" y="138"/>
                  </a:cubicBezTo>
                  <a:cubicBezTo>
                    <a:pt x="1341" y="22"/>
                    <a:pt x="798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2"/>
            <p:cNvSpPr/>
            <p:nvPr/>
          </p:nvSpPr>
          <p:spPr>
            <a:xfrm>
              <a:off x="7503089" y="1779783"/>
              <a:ext cx="213520" cy="329762"/>
            </a:xfrm>
            <a:custGeom>
              <a:rect b="b" l="l" r="r" t="t"/>
              <a:pathLst>
                <a:path extrusionOk="0" fill="none" h="6017" w="3896">
                  <a:moveTo>
                    <a:pt x="0" y="57"/>
                  </a:moveTo>
                  <a:cubicBezTo>
                    <a:pt x="0" y="57"/>
                    <a:pt x="1228" y="0"/>
                    <a:pt x="1526" y="187"/>
                  </a:cubicBezTo>
                  <a:cubicBezTo>
                    <a:pt x="1824" y="375"/>
                    <a:pt x="3399" y="2129"/>
                    <a:pt x="3780" y="3431"/>
                  </a:cubicBezTo>
                  <a:cubicBezTo>
                    <a:pt x="3895" y="3827"/>
                    <a:pt x="3714" y="5215"/>
                    <a:pt x="3277" y="6016"/>
                  </a:cubicBezTo>
                </a:path>
              </a:pathLst>
            </a:custGeom>
            <a:noFill/>
            <a:ln cap="flat" cmpd="sng" w="425">
              <a:solidFill>
                <a:srgbClr val="121B46"/>
              </a:solidFill>
              <a:prstDash val="solid"/>
              <a:miter lim="10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2"/>
            <p:cNvSpPr/>
            <p:nvPr/>
          </p:nvSpPr>
          <p:spPr>
            <a:xfrm>
              <a:off x="7094415" y="1813597"/>
              <a:ext cx="490340" cy="398323"/>
            </a:xfrm>
            <a:custGeom>
              <a:rect b="b" l="l" r="r" t="t"/>
              <a:pathLst>
                <a:path extrusionOk="0" h="7268" w="8947">
                  <a:moveTo>
                    <a:pt x="755" y="0"/>
                  </a:moveTo>
                  <a:cubicBezTo>
                    <a:pt x="549" y="0"/>
                    <a:pt x="377" y="161"/>
                    <a:pt x="366" y="369"/>
                  </a:cubicBezTo>
                  <a:lnTo>
                    <a:pt x="309" y="1339"/>
                  </a:lnTo>
                  <a:lnTo>
                    <a:pt x="13" y="6398"/>
                  </a:lnTo>
                  <a:cubicBezTo>
                    <a:pt x="1" y="6614"/>
                    <a:pt x="166" y="6799"/>
                    <a:pt x="383" y="6811"/>
                  </a:cubicBezTo>
                  <a:lnTo>
                    <a:pt x="8168" y="7266"/>
                  </a:lnTo>
                  <a:cubicBezTo>
                    <a:pt x="8177" y="7267"/>
                    <a:pt x="8185" y="7267"/>
                    <a:pt x="8193" y="7267"/>
                  </a:cubicBezTo>
                  <a:cubicBezTo>
                    <a:pt x="8399" y="7267"/>
                    <a:pt x="8571" y="7107"/>
                    <a:pt x="8582" y="6898"/>
                  </a:cubicBezTo>
                  <a:lnTo>
                    <a:pt x="8648" y="5787"/>
                  </a:lnTo>
                  <a:lnTo>
                    <a:pt x="8934" y="869"/>
                  </a:lnTo>
                  <a:cubicBezTo>
                    <a:pt x="8947" y="654"/>
                    <a:pt x="8783" y="468"/>
                    <a:pt x="8566" y="456"/>
                  </a:cubicBezTo>
                  <a:lnTo>
                    <a:pt x="779" y="1"/>
                  </a:lnTo>
                  <a:cubicBezTo>
                    <a:pt x="771" y="0"/>
                    <a:pt x="763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2"/>
            <p:cNvSpPr/>
            <p:nvPr/>
          </p:nvSpPr>
          <p:spPr>
            <a:xfrm>
              <a:off x="7094415" y="1812884"/>
              <a:ext cx="490340" cy="399693"/>
            </a:xfrm>
            <a:custGeom>
              <a:rect b="b" l="l" r="r" t="t"/>
              <a:pathLst>
                <a:path extrusionOk="0" fill="none" h="7293" w="8947">
                  <a:moveTo>
                    <a:pt x="383" y="6824"/>
                  </a:moveTo>
                  <a:lnTo>
                    <a:pt x="8168" y="7279"/>
                  </a:lnTo>
                  <a:cubicBezTo>
                    <a:pt x="8385" y="7293"/>
                    <a:pt x="8571" y="7128"/>
                    <a:pt x="8582" y="6911"/>
                  </a:cubicBezTo>
                  <a:lnTo>
                    <a:pt x="8648" y="5800"/>
                  </a:lnTo>
                  <a:lnTo>
                    <a:pt x="8934" y="882"/>
                  </a:lnTo>
                  <a:cubicBezTo>
                    <a:pt x="8947" y="667"/>
                    <a:pt x="8783" y="481"/>
                    <a:pt x="8566" y="469"/>
                  </a:cubicBezTo>
                  <a:lnTo>
                    <a:pt x="779" y="14"/>
                  </a:lnTo>
                  <a:cubicBezTo>
                    <a:pt x="563" y="0"/>
                    <a:pt x="378" y="165"/>
                    <a:pt x="366" y="382"/>
                  </a:cubicBezTo>
                  <a:lnTo>
                    <a:pt x="309" y="1352"/>
                  </a:lnTo>
                  <a:lnTo>
                    <a:pt x="13" y="6411"/>
                  </a:lnTo>
                  <a:cubicBezTo>
                    <a:pt x="1" y="6627"/>
                    <a:pt x="166" y="6812"/>
                    <a:pt x="383" y="6824"/>
                  </a:cubicBezTo>
                  <a:close/>
                </a:path>
              </a:pathLst>
            </a:custGeom>
            <a:noFill/>
            <a:ln cap="flat" cmpd="sng" w="650">
              <a:solidFill>
                <a:srgbClr val="180050"/>
              </a:solidFill>
              <a:prstDash val="solid"/>
              <a:miter lim="103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2"/>
            <p:cNvSpPr/>
            <p:nvPr/>
          </p:nvSpPr>
          <p:spPr>
            <a:xfrm>
              <a:off x="7323605" y="1905558"/>
              <a:ext cx="75357" cy="86153"/>
            </a:xfrm>
            <a:custGeom>
              <a:rect b="b" l="l" r="r" t="t"/>
              <a:pathLst>
                <a:path extrusionOk="0" h="1572" w="1375">
                  <a:moveTo>
                    <a:pt x="1344" y="1"/>
                  </a:moveTo>
                  <a:cubicBezTo>
                    <a:pt x="564" y="88"/>
                    <a:pt x="0" y="790"/>
                    <a:pt x="87" y="1571"/>
                  </a:cubicBezTo>
                  <a:lnTo>
                    <a:pt x="362" y="1541"/>
                  </a:lnTo>
                  <a:cubicBezTo>
                    <a:pt x="357" y="1478"/>
                    <a:pt x="353" y="1414"/>
                    <a:pt x="357" y="1349"/>
                  </a:cubicBezTo>
                  <a:cubicBezTo>
                    <a:pt x="389" y="781"/>
                    <a:pt x="828" y="333"/>
                    <a:pt x="1374" y="269"/>
                  </a:cubicBezTo>
                  <a:lnTo>
                    <a:pt x="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2"/>
            <p:cNvSpPr/>
            <p:nvPr/>
          </p:nvSpPr>
          <p:spPr>
            <a:xfrm>
              <a:off x="7323825" y="1903311"/>
              <a:ext cx="77604" cy="90647"/>
            </a:xfrm>
            <a:custGeom>
              <a:rect b="b" l="l" r="r" t="t"/>
              <a:pathLst>
                <a:path extrusionOk="0" h="1654" w="1416">
                  <a:moveTo>
                    <a:pt x="1304" y="89"/>
                  </a:moveTo>
                  <a:lnTo>
                    <a:pt x="1323" y="274"/>
                  </a:lnTo>
                  <a:cubicBezTo>
                    <a:pt x="766" y="361"/>
                    <a:pt x="343" y="821"/>
                    <a:pt x="310" y="1389"/>
                  </a:cubicBezTo>
                  <a:cubicBezTo>
                    <a:pt x="307" y="1438"/>
                    <a:pt x="309" y="1490"/>
                    <a:pt x="313" y="1546"/>
                  </a:cubicBezTo>
                  <a:lnTo>
                    <a:pt x="121" y="1566"/>
                  </a:lnTo>
                  <a:cubicBezTo>
                    <a:pt x="92" y="1215"/>
                    <a:pt x="197" y="871"/>
                    <a:pt x="419" y="594"/>
                  </a:cubicBezTo>
                  <a:cubicBezTo>
                    <a:pt x="641" y="316"/>
                    <a:pt x="954" y="138"/>
                    <a:pt x="1304" y="89"/>
                  </a:cubicBezTo>
                  <a:close/>
                  <a:moveTo>
                    <a:pt x="1342" y="0"/>
                  </a:moveTo>
                  <a:cubicBezTo>
                    <a:pt x="1340" y="0"/>
                    <a:pt x="1339" y="0"/>
                    <a:pt x="1338" y="0"/>
                  </a:cubicBezTo>
                  <a:cubicBezTo>
                    <a:pt x="949" y="44"/>
                    <a:pt x="599" y="236"/>
                    <a:pt x="355" y="540"/>
                  </a:cubicBezTo>
                  <a:cubicBezTo>
                    <a:pt x="110" y="845"/>
                    <a:pt x="0" y="1227"/>
                    <a:pt x="43" y="1616"/>
                  </a:cubicBezTo>
                  <a:cubicBezTo>
                    <a:pt x="46" y="1637"/>
                    <a:pt x="63" y="1653"/>
                    <a:pt x="82" y="1654"/>
                  </a:cubicBezTo>
                  <a:cubicBezTo>
                    <a:pt x="83" y="1654"/>
                    <a:pt x="85" y="1654"/>
                    <a:pt x="91" y="1652"/>
                  </a:cubicBezTo>
                  <a:lnTo>
                    <a:pt x="366" y="1622"/>
                  </a:lnTo>
                  <a:cubicBezTo>
                    <a:pt x="388" y="1619"/>
                    <a:pt x="405" y="1600"/>
                    <a:pt x="402" y="1577"/>
                  </a:cubicBezTo>
                  <a:cubicBezTo>
                    <a:pt x="395" y="1509"/>
                    <a:pt x="392" y="1448"/>
                    <a:pt x="396" y="1391"/>
                  </a:cubicBezTo>
                  <a:cubicBezTo>
                    <a:pt x="427" y="851"/>
                    <a:pt x="840" y="413"/>
                    <a:pt x="1376" y="350"/>
                  </a:cubicBezTo>
                  <a:cubicBezTo>
                    <a:pt x="1398" y="347"/>
                    <a:pt x="1416" y="327"/>
                    <a:pt x="1413" y="304"/>
                  </a:cubicBezTo>
                  <a:lnTo>
                    <a:pt x="1383" y="37"/>
                  </a:lnTo>
                  <a:cubicBezTo>
                    <a:pt x="1381" y="16"/>
                    <a:pt x="1362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2"/>
            <p:cNvSpPr/>
            <p:nvPr/>
          </p:nvSpPr>
          <p:spPr>
            <a:xfrm>
              <a:off x="7328428" y="1990011"/>
              <a:ext cx="86099" cy="71027"/>
            </a:xfrm>
            <a:custGeom>
              <a:rect b="b" l="l" r="r" t="t"/>
              <a:pathLst>
                <a:path extrusionOk="0" h="1296" w="1571">
                  <a:moveTo>
                    <a:pt x="275" y="0"/>
                  </a:moveTo>
                  <a:lnTo>
                    <a:pt x="0" y="30"/>
                  </a:lnTo>
                  <a:cubicBezTo>
                    <a:pt x="82" y="757"/>
                    <a:pt x="696" y="1296"/>
                    <a:pt x="1411" y="1296"/>
                  </a:cubicBezTo>
                  <a:cubicBezTo>
                    <a:pt x="1464" y="1296"/>
                    <a:pt x="1517" y="1293"/>
                    <a:pt x="1571" y="1287"/>
                  </a:cubicBezTo>
                  <a:lnTo>
                    <a:pt x="1541" y="1023"/>
                  </a:lnTo>
                  <a:cubicBezTo>
                    <a:pt x="1501" y="1028"/>
                    <a:pt x="1461" y="1031"/>
                    <a:pt x="1421" y="1031"/>
                  </a:cubicBezTo>
                  <a:cubicBezTo>
                    <a:pt x="1400" y="1031"/>
                    <a:pt x="1379" y="1030"/>
                    <a:pt x="1358" y="1028"/>
                  </a:cubicBezTo>
                  <a:cubicBezTo>
                    <a:pt x="785" y="995"/>
                    <a:pt x="336" y="551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2"/>
            <p:cNvSpPr/>
            <p:nvPr/>
          </p:nvSpPr>
          <p:spPr>
            <a:xfrm>
              <a:off x="7326072" y="1987654"/>
              <a:ext cx="90921" cy="75686"/>
            </a:xfrm>
            <a:custGeom>
              <a:rect b="b" l="l" r="r" t="t"/>
              <a:pathLst>
                <a:path extrusionOk="0" h="1381" w="1659">
                  <a:moveTo>
                    <a:pt x="281" y="88"/>
                  </a:moveTo>
                  <a:cubicBezTo>
                    <a:pt x="361" y="650"/>
                    <a:pt x="824" y="1079"/>
                    <a:pt x="1397" y="1112"/>
                  </a:cubicBezTo>
                  <a:cubicBezTo>
                    <a:pt x="1418" y="1113"/>
                    <a:pt x="1440" y="1114"/>
                    <a:pt x="1463" y="1114"/>
                  </a:cubicBezTo>
                  <a:cubicBezTo>
                    <a:pt x="1490" y="1114"/>
                    <a:pt x="1517" y="1113"/>
                    <a:pt x="1545" y="1111"/>
                  </a:cubicBezTo>
                  <a:lnTo>
                    <a:pt x="1565" y="1293"/>
                  </a:lnTo>
                  <a:cubicBezTo>
                    <a:pt x="1527" y="1295"/>
                    <a:pt x="1490" y="1297"/>
                    <a:pt x="1453" y="1297"/>
                  </a:cubicBezTo>
                  <a:cubicBezTo>
                    <a:pt x="1141" y="1297"/>
                    <a:pt x="839" y="1192"/>
                    <a:pt x="592" y="994"/>
                  </a:cubicBezTo>
                  <a:cubicBezTo>
                    <a:pt x="316" y="773"/>
                    <a:pt x="138" y="459"/>
                    <a:pt x="89" y="109"/>
                  </a:cubicBezTo>
                  <a:lnTo>
                    <a:pt x="281" y="88"/>
                  </a:lnTo>
                  <a:close/>
                  <a:moveTo>
                    <a:pt x="318" y="0"/>
                  </a:moveTo>
                  <a:cubicBezTo>
                    <a:pt x="317" y="0"/>
                    <a:pt x="316" y="0"/>
                    <a:pt x="314" y="0"/>
                  </a:cubicBezTo>
                  <a:lnTo>
                    <a:pt x="39" y="30"/>
                  </a:lnTo>
                  <a:cubicBezTo>
                    <a:pt x="28" y="32"/>
                    <a:pt x="17" y="37"/>
                    <a:pt x="11" y="46"/>
                  </a:cubicBezTo>
                  <a:cubicBezTo>
                    <a:pt x="5" y="54"/>
                    <a:pt x="1" y="67"/>
                    <a:pt x="2" y="77"/>
                  </a:cubicBezTo>
                  <a:cubicBezTo>
                    <a:pt x="44" y="466"/>
                    <a:pt x="236" y="815"/>
                    <a:pt x="541" y="1059"/>
                  </a:cubicBezTo>
                  <a:cubicBezTo>
                    <a:pt x="781" y="1251"/>
                    <a:pt x="1069" y="1361"/>
                    <a:pt x="1370" y="1378"/>
                  </a:cubicBezTo>
                  <a:cubicBezTo>
                    <a:pt x="1398" y="1379"/>
                    <a:pt x="1426" y="1380"/>
                    <a:pt x="1455" y="1380"/>
                  </a:cubicBezTo>
                  <a:cubicBezTo>
                    <a:pt x="1509" y="1380"/>
                    <a:pt x="1564" y="1377"/>
                    <a:pt x="1620" y="1370"/>
                  </a:cubicBezTo>
                  <a:cubicBezTo>
                    <a:pt x="1642" y="1369"/>
                    <a:pt x="1658" y="1349"/>
                    <a:pt x="1656" y="1325"/>
                  </a:cubicBezTo>
                  <a:lnTo>
                    <a:pt x="1627" y="1061"/>
                  </a:lnTo>
                  <a:cubicBezTo>
                    <a:pt x="1625" y="1041"/>
                    <a:pt x="1606" y="1025"/>
                    <a:pt x="1586" y="1025"/>
                  </a:cubicBezTo>
                  <a:cubicBezTo>
                    <a:pt x="1585" y="1025"/>
                    <a:pt x="1584" y="1025"/>
                    <a:pt x="1582" y="1025"/>
                  </a:cubicBezTo>
                  <a:cubicBezTo>
                    <a:pt x="1539" y="1030"/>
                    <a:pt x="1499" y="1032"/>
                    <a:pt x="1462" y="1032"/>
                  </a:cubicBezTo>
                  <a:cubicBezTo>
                    <a:pt x="1442" y="1032"/>
                    <a:pt x="1423" y="1031"/>
                    <a:pt x="1404" y="1030"/>
                  </a:cubicBezTo>
                  <a:cubicBezTo>
                    <a:pt x="858" y="998"/>
                    <a:pt x="420" y="582"/>
                    <a:pt x="361" y="38"/>
                  </a:cubicBezTo>
                  <a:cubicBezTo>
                    <a:pt x="360" y="26"/>
                    <a:pt x="355" y="16"/>
                    <a:pt x="345" y="10"/>
                  </a:cubicBezTo>
                  <a:cubicBezTo>
                    <a:pt x="338" y="3"/>
                    <a:pt x="32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2"/>
            <p:cNvSpPr/>
            <p:nvPr/>
          </p:nvSpPr>
          <p:spPr>
            <a:xfrm>
              <a:off x="7397317" y="1905119"/>
              <a:ext cx="86702" cy="155372"/>
            </a:xfrm>
            <a:custGeom>
              <a:rect b="b" l="l" r="r" t="t"/>
              <a:pathLst>
                <a:path extrusionOk="0" h="2835" w="1582">
                  <a:moveTo>
                    <a:pt x="158" y="0"/>
                  </a:moveTo>
                  <a:cubicBezTo>
                    <a:pt x="106" y="0"/>
                    <a:pt x="53" y="3"/>
                    <a:pt x="0" y="9"/>
                  </a:cubicBezTo>
                  <a:lnTo>
                    <a:pt x="30" y="277"/>
                  </a:lnTo>
                  <a:cubicBezTo>
                    <a:pt x="80" y="270"/>
                    <a:pt x="130" y="267"/>
                    <a:pt x="181" y="267"/>
                  </a:cubicBezTo>
                  <a:cubicBezTo>
                    <a:pt x="199" y="267"/>
                    <a:pt x="216" y="268"/>
                    <a:pt x="234" y="268"/>
                  </a:cubicBezTo>
                  <a:cubicBezTo>
                    <a:pt x="871" y="305"/>
                    <a:pt x="1359" y="853"/>
                    <a:pt x="1321" y="1490"/>
                  </a:cubicBezTo>
                  <a:cubicBezTo>
                    <a:pt x="1287" y="2064"/>
                    <a:pt x="840" y="2515"/>
                    <a:pt x="283" y="2571"/>
                  </a:cubicBezTo>
                  <a:lnTo>
                    <a:pt x="311" y="2835"/>
                  </a:lnTo>
                  <a:cubicBezTo>
                    <a:pt x="897" y="2769"/>
                    <a:pt x="1360" y="2358"/>
                    <a:pt x="1519" y="1826"/>
                  </a:cubicBezTo>
                  <a:cubicBezTo>
                    <a:pt x="1545" y="1739"/>
                    <a:pt x="1564" y="1647"/>
                    <a:pt x="1572" y="1551"/>
                  </a:cubicBezTo>
                  <a:cubicBezTo>
                    <a:pt x="1582" y="1461"/>
                    <a:pt x="1581" y="1363"/>
                    <a:pt x="1570" y="1267"/>
                  </a:cubicBezTo>
                  <a:cubicBezTo>
                    <a:pt x="1489" y="538"/>
                    <a:pt x="874" y="0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2"/>
            <p:cNvSpPr/>
            <p:nvPr/>
          </p:nvSpPr>
          <p:spPr>
            <a:xfrm>
              <a:off x="7394741" y="1902818"/>
              <a:ext cx="91579" cy="160305"/>
            </a:xfrm>
            <a:custGeom>
              <a:rect b="b" l="l" r="r" t="t"/>
              <a:pathLst>
                <a:path extrusionOk="0" h="2925" w="1671">
                  <a:moveTo>
                    <a:pt x="203" y="83"/>
                  </a:moveTo>
                  <a:cubicBezTo>
                    <a:pt x="898" y="83"/>
                    <a:pt x="1498" y="606"/>
                    <a:pt x="1576" y="1312"/>
                  </a:cubicBezTo>
                  <a:cubicBezTo>
                    <a:pt x="1586" y="1405"/>
                    <a:pt x="1587" y="1500"/>
                    <a:pt x="1578" y="1592"/>
                  </a:cubicBezTo>
                  <a:cubicBezTo>
                    <a:pt x="1570" y="1681"/>
                    <a:pt x="1552" y="1772"/>
                    <a:pt x="1526" y="1859"/>
                  </a:cubicBezTo>
                  <a:cubicBezTo>
                    <a:pt x="1372" y="2379"/>
                    <a:pt x="931" y="2756"/>
                    <a:pt x="397" y="2831"/>
                  </a:cubicBezTo>
                  <a:lnTo>
                    <a:pt x="377" y="2651"/>
                  </a:lnTo>
                  <a:cubicBezTo>
                    <a:pt x="945" y="2575"/>
                    <a:pt x="1375" y="2111"/>
                    <a:pt x="1410" y="1534"/>
                  </a:cubicBezTo>
                  <a:cubicBezTo>
                    <a:pt x="1447" y="875"/>
                    <a:pt x="942" y="306"/>
                    <a:pt x="283" y="269"/>
                  </a:cubicBezTo>
                  <a:cubicBezTo>
                    <a:pt x="262" y="268"/>
                    <a:pt x="241" y="267"/>
                    <a:pt x="220" y="267"/>
                  </a:cubicBezTo>
                  <a:cubicBezTo>
                    <a:pt x="185" y="267"/>
                    <a:pt x="150" y="269"/>
                    <a:pt x="114" y="272"/>
                  </a:cubicBezTo>
                  <a:lnTo>
                    <a:pt x="93" y="87"/>
                  </a:lnTo>
                  <a:cubicBezTo>
                    <a:pt x="130" y="84"/>
                    <a:pt x="167" y="83"/>
                    <a:pt x="203" y="83"/>
                  </a:cubicBezTo>
                  <a:close/>
                  <a:moveTo>
                    <a:pt x="203" y="1"/>
                  </a:moveTo>
                  <a:cubicBezTo>
                    <a:pt x="150" y="1"/>
                    <a:pt x="96" y="3"/>
                    <a:pt x="42" y="9"/>
                  </a:cubicBezTo>
                  <a:lnTo>
                    <a:pt x="0" y="15"/>
                  </a:lnTo>
                  <a:lnTo>
                    <a:pt x="40" y="365"/>
                  </a:lnTo>
                  <a:lnTo>
                    <a:pt x="81" y="360"/>
                  </a:lnTo>
                  <a:cubicBezTo>
                    <a:pt x="128" y="355"/>
                    <a:pt x="172" y="352"/>
                    <a:pt x="214" y="352"/>
                  </a:cubicBezTo>
                  <a:cubicBezTo>
                    <a:pt x="236" y="352"/>
                    <a:pt x="257" y="353"/>
                    <a:pt x="278" y="354"/>
                  </a:cubicBezTo>
                  <a:cubicBezTo>
                    <a:pt x="891" y="388"/>
                    <a:pt x="1360" y="916"/>
                    <a:pt x="1326" y="1530"/>
                  </a:cubicBezTo>
                  <a:cubicBezTo>
                    <a:pt x="1292" y="2079"/>
                    <a:pt x="872" y="2518"/>
                    <a:pt x="325" y="2573"/>
                  </a:cubicBezTo>
                  <a:lnTo>
                    <a:pt x="284" y="2577"/>
                  </a:lnTo>
                  <a:lnTo>
                    <a:pt x="322" y="2925"/>
                  </a:lnTo>
                  <a:lnTo>
                    <a:pt x="364" y="2920"/>
                  </a:lnTo>
                  <a:cubicBezTo>
                    <a:pt x="950" y="2856"/>
                    <a:pt x="1438" y="2450"/>
                    <a:pt x="1607" y="1885"/>
                  </a:cubicBezTo>
                  <a:cubicBezTo>
                    <a:pt x="1634" y="1792"/>
                    <a:pt x="1653" y="1696"/>
                    <a:pt x="1661" y="1601"/>
                  </a:cubicBezTo>
                  <a:cubicBezTo>
                    <a:pt x="1670" y="1503"/>
                    <a:pt x="1669" y="1403"/>
                    <a:pt x="1659" y="1305"/>
                  </a:cubicBezTo>
                  <a:cubicBezTo>
                    <a:pt x="1576" y="556"/>
                    <a:pt x="94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2"/>
            <p:cNvSpPr/>
            <p:nvPr/>
          </p:nvSpPr>
          <p:spPr>
            <a:xfrm>
              <a:off x="7233617" y="1919204"/>
              <a:ext cx="70698" cy="251555"/>
            </a:xfrm>
            <a:custGeom>
              <a:rect b="b" l="l" r="r" t="t"/>
              <a:pathLst>
                <a:path extrusionOk="0" h="4590" w="1290">
                  <a:moveTo>
                    <a:pt x="262" y="1"/>
                  </a:moveTo>
                  <a:lnTo>
                    <a:pt x="0" y="4530"/>
                  </a:lnTo>
                  <a:lnTo>
                    <a:pt x="1028" y="4589"/>
                  </a:lnTo>
                  <a:lnTo>
                    <a:pt x="1289" y="6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2"/>
            <p:cNvSpPr/>
            <p:nvPr/>
          </p:nvSpPr>
          <p:spPr>
            <a:xfrm>
              <a:off x="7231589" y="1917231"/>
              <a:ext cx="75466" cy="256159"/>
            </a:xfrm>
            <a:custGeom>
              <a:rect b="b" l="l" r="r" t="t"/>
              <a:pathLst>
                <a:path extrusionOk="0" h="4674" w="1377">
                  <a:moveTo>
                    <a:pt x="345" y="88"/>
                  </a:moveTo>
                  <a:lnTo>
                    <a:pt x="1289" y="143"/>
                  </a:lnTo>
                  <a:lnTo>
                    <a:pt x="1032" y="4588"/>
                  </a:lnTo>
                  <a:lnTo>
                    <a:pt x="87" y="4534"/>
                  </a:lnTo>
                  <a:lnTo>
                    <a:pt x="345" y="88"/>
                  </a:lnTo>
                  <a:close/>
                  <a:moveTo>
                    <a:pt x="306" y="1"/>
                  </a:moveTo>
                  <a:cubicBezTo>
                    <a:pt x="283" y="1"/>
                    <a:pt x="266" y="17"/>
                    <a:pt x="264" y="40"/>
                  </a:cubicBezTo>
                  <a:lnTo>
                    <a:pt x="2" y="4570"/>
                  </a:lnTo>
                  <a:cubicBezTo>
                    <a:pt x="0" y="4593"/>
                    <a:pt x="18" y="4613"/>
                    <a:pt x="40" y="4614"/>
                  </a:cubicBezTo>
                  <a:lnTo>
                    <a:pt x="1068" y="4674"/>
                  </a:lnTo>
                  <a:cubicBezTo>
                    <a:pt x="1069" y="4674"/>
                    <a:pt x="1069" y="4674"/>
                    <a:pt x="1070" y="4674"/>
                  </a:cubicBezTo>
                  <a:cubicBezTo>
                    <a:pt x="1093" y="4674"/>
                    <a:pt x="1112" y="4657"/>
                    <a:pt x="1113" y="4634"/>
                  </a:cubicBezTo>
                  <a:lnTo>
                    <a:pt x="1374" y="104"/>
                  </a:lnTo>
                  <a:cubicBezTo>
                    <a:pt x="1376" y="82"/>
                    <a:pt x="1358" y="62"/>
                    <a:pt x="1336" y="61"/>
                  </a:cubicBezTo>
                  <a:lnTo>
                    <a:pt x="308" y="1"/>
                  </a:lnTo>
                  <a:cubicBezTo>
                    <a:pt x="308" y="1"/>
                    <a:pt x="307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2"/>
            <p:cNvSpPr/>
            <p:nvPr/>
          </p:nvSpPr>
          <p:spPr>
            <a:xfrm>
              <a:off x="7313960" y="2014727"/>
              <a:ext cx="65108" cy="160633"/>
            </a:xfrm>
            <a:custGeom>
              <a:rect b="b" l="l" r="r" t="t"/>
              <a:pathLst>
                <a:path extrusionOk="0" h="2931" w="1188">
                  <a:moveTo>
                    <a:pt x="166" y="0"/>
                  </a:moveTo>
                  <a:lnTo>
                    <a:pt x="1" y="2871"/>
                  </a:lnTo>
                  <a:lnTo>
                    <a:pt x="1022" y="2930"/>
                  </a:lnTo>
                  <a:lnTo>
                    <a:pt x="1188" y="6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2"/>
            <p:cNvSpPr/>
            <p:nvPr/>
          </p:nvSpPr>
          <p:spPr>
            <a:xfrm>
              <a:off x="7311932" y="2012754"/>
              <a:ext cx="69876" cy="165237"/>
            </a:xfrm>
            <a:custGeom>
              <a:rect b="b" l="l" r="r" t="t"/>
              <a:pathLst>
                <a:path extrusionOk="0" h="3015" w="1275">
                  <a:moveTo>
                    <a:pt x="248" y="87"/>
                  </a:moveTo>
                  <a:lnTo>
                    <a:pt x="1186" y="141"/>
                  </a:lnTo>
                  <a:lnTo>
                    <a:pt x="1025" y="2930"/>
                  </a:lnTo>
                  <a:lnTo>
                    <a:pt x="88" y="2875"/>
                  </a:lnTo>
                  <a:lnTo>
                    <a:pt x="248" y="87"/>
                  </a:lnTo>
                  <a:close/>
                  <a:moveTo>
                    <a:pt x="210" y="0"/>
                  </a:moveTo>
                  <a:cubicBezTo>
                    <a:pt x="187" y="0"/>
                    <a:pt x="170" y="16"/>
                    <a:pt x="167" y="40"/>
                  </a:cubicBezTo>
                  <a:lnTo>
                    <a:pt x="1" y="2911"/>
                  </a:lnTo>
                  <a:cubicBezTo>
                    <a:pt x="0" y="2935"/>
                    <a:pt x="17" y="2954"/>
                    <a:pt x="41" y="2956"/>
                  </a:cubicBezTo>
                  <a:lnTo>
                    <a:pt x="1063" y="3015"/>
                  </a:lnTo>
                  <a:cubicBezTo>
                    <a:pt x="1064" y="3015"/>
                    <a:pt x="1064" y="3015"/>
                    <a:pt x="1065" y="3015"/>
                  </a:cubicBezTo>
                  <a:cubicBezTo>
                    <a:pt x="1087" y="3015"/>
                    <a:pt x="1106" y="2998"/>
                    <a:pt x="1107" y="2977"/>
                  </a:cubicBezTo>
                  <a:lnTo>
                    <a:pt x="1273" y="104"/>
                  </a:lnTo>
                  <a:cubicBezTo>
                    <a:pt x="1275" y="81"/>
                    <a:pt x="1257" y="61"/>
                    <a:pt x="1234" y="60"/>
                  </a:cubicBezTo>
                  <a:lnTo>
                    <a:pt x="212" y="0"/>
                  </a:lnTo>
                  <a:cubicBezTo>
                    <a:pt x="211" y="0"/>
                    <a:pt x="211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2"/>
            <p:cNvSpPr/>
            <p:nvPr/>
          </p:nvSpPr>
          <p:spPr>
            <a:xfrm>
              <a:off x="7393207" y="2087836"/>
              <a:ext cx="61272" cy="92127"/>
            </a:xfrm>
            <a:custGeom>
              <a:rect b="b" l="l" r="r" t="t"/>
              <a:pathLst>
                <a:path extrusionOk="0" h="1681" w="1118">
                  <a:moveTo>
                    <a:pt x="94" y="0"/>
                  </a:moveTo>
                  <a:lnTo>
                    <a:pt x="0" y="1621"/>
                  </a:lnTo>
                  <a:lnTo>
                    <a:pt x="1024" y="1680"/>
                  </a:lnTo>
                  <a:lnTo>
                    <a:pt x="1117" y="5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2"/>
            <p:cNvSpPr/>
            <p:nvPr/>
          </p:nvSpPr>
          <p:spPr>
            <a:xfrm>
              <a:off x="7391234" y="2085808"/>
              <a:ext cx="65930" cy="96731"/>
            </a:xfrm>
            <a:custGeom>
              <a:rect b="b" l="l" r="r" t="t"/>
              <a:pathLst>
                <a:path extrusionOk="0" h="1765" w="1203">
                  <a:moveTo>
                    <a:pt x="175" y="87"/>
                  </a:moveTo>
                  <a:lnTo>
                    <a:pt x="1116" y="141"/>
                  </a:lnTo>
                  <a:lnTo>
                    <a:pt x="1026" y="1680"/>
                  </a:lnTo>
                  <a:lnTo>
                    <a:pt x="85" y="1625"/>
                  </a:lnTo>
                  <a:lnTo>
                    <a:pt x="175" y="87"/>
                  </a:lnTo>
                  <a:close/>
                  <a:moveTo>
                    <a:pt x="137" y="1"/>
                  </a:moveTo>
                  <a:cubicBezTo>
                    <a:pt x="114" y="1"/>
                    <a:pt x="96" y="17"/>
                    <a:pt x="95" y="40"/>
                  </a:cubicBezTo>
                  <a:lnTo>
                    <a:pt x="1" y="1661"/>
                  </a:lnTo>
                  <a:cubicBezTo>
                    <a:pt x="0" y="1685"/>
                    <a:pt x="17" y="1704"/>
                    <a:pt x="41" y="1706"/>
                  </a:cubicBezTo>
                  <a:lnTo>
                    <a:pt x="1064" y="1765"/>
                  </a:lnTo>
                  <a:cubicBezTo>
                    <a:pt x="1064" y="1765"/>
                    <a:pt x="1065" y="1765"/>
                    <a:pt x="1066" y="1765"/>
                  </a:cubicBezTo>
                  <a:cubicBezTo>
                    <a:pt x="1087" y="1765"/>
                    <a:pt x="1105" y="1749"/>
                    <a:pt x="1107" y="1727"/>
                  </a:cubicBezTo>
                  <a:lnTo>
                    <a:pt x="1201" y="104"/>
                  </a:lnTo>
                  <a:cubicBezTo>
                    <a:pt x="1203" y="82"/>
                    <a:pt x="1185" y="62"/>
                    <a:pt x="1162" y="61"/>
                  </a:cubicBezTo>
                  <a:lnTo>
                    <a:pt x="139" y="1"/>
                  </a:lnTo>
                  <a:cubicBezTo>
                    <a:pt x="138" y="1"/>
                    <a:pt x="138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2"/>
            <p:cNvSpPr/>
            <p:nvPr/>
          </p:nvSpPr>
          <p:spPr>
            <a:xfrm>
              <a:off x="7229014" y="1918930"/>
              <a:ext cx="70150" cy="245910"/>
            </a:xfrm>
            <a:custGeom>
              <a:rect b="b" l="l" r="r" t="t"/>
              <a:pathLst>
                <a:path extrusionOk="0" h="4487" w="1280">
                  <a:moveTo>
                    <a:pt x="257" y="1"/>
                  </a:moveTo>
                  <a:lnTo>
                    <a:pt x="0" y="4427"/>
                  </a:lnTo>
                  <a:lnTo>
                    <a:pt x="1024" y="4486"/>
                  </a:lnTo>
                  <a:lnTo>
                    <a:pt x="1280" y="6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2"/>
            <p:cNvSpPr/>
            <p:nvPr/>
          </p:nvSpPr>
          <p:spPr>
            <a:xfrm>
              <a:off x="7226876" y="1916902"/>
              <a:ext cx="75028" cy="250623"/>
            </a:xfrm>
            <a:custGeom>
              <a:rect b="b" l="l" r="r" t="t"/>
              <a:pathLst>
                <a:path extrusionOk="0" h="4573" w="1369">
                  <a:moveTo>
                    <a:pt x="339" y="88"/>
                  </a:moveTo>
                  <a:lnTo>
                    <a:pt x="1281" y="142"/>
                  </a:lnTo>
                  <a:lnTo>
                    <a:pt x="1028" y="4485"/>
                  </a:lnTo>
                  <a:lnTo>
                    <a:pt x="88" y="4431"/>
                  </a:lnTo>
                  <a:lnTo>
                    <a:pt x="339" y="88"/>
                  </a:lnTo>
                  <a:close/>
                  <a:moveTo>
                    <a:pt x="261" y="0"/>
                  </a:moveTo>
                  <a:lnTo>
                    <a:pt x="1" y="4510"/>
                  </a:lnTo>
                  <a:lnTo>
                    <a:pt x="1107" y="4573"/>
                  </a:lnTo>
                  <a:lnTo>
                    <a:pt x="1369" y="6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2"/>
            <p:cNvSpPr/>
            <p:nvPr/>
          </p:nvSpPr>
          <p:spPr>
            <a:xfrm>
              <a:off x="7309082" y="2014453"/>
              <a:ext cx="64889" cy="155043"/>
            </a:xfrm>
            <a:custGeom>
              <a:rect b="b" l="l" r="r" t="t"/>
              <a:pathLst>
                <a:path extrusionOk="0" h="2829" w="1184">
                  <a:moveTo>
                    <a:pt x="160" y="0"/>
                  </a:moveTo>
                  <a:lnTo>
                    <a:pt x="1" y="2769"/>
                  </a:lnTo>
                  <a:lnTo>
                    <a:pt x="1023" y="2828"/>
                  </a:lnTo>
                  <a:lnTo>
                    <a:pt x="1184" y="59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2"/>
            <p:cNvSpPr/>
            <p:nvPr/>
          </p:nvSpPr>
          <p:spPr>
            <a:xfrm>
              <a:off x="7307000" y="2012371"/>
              <a:ext cx="69712" cy="159866"/>
            </a:xfrm>
            <a:custGeom>
              <a:rect b="b" l="l" r="r" t="t"/>
              <a:pathLst>
                <a:path extrusionOk="0" h="2917" w="1272">
                  <a:moveTo>
                    <a:pt x="242" y="88"/>
                  </a:moveTo>
                  <a:lnTo>
                    <a:pt x="1183" y="142"/>
                  </a:lnTo>
                  <a:lnTo>
                    <a:pt x="1028" y="2828"/>
                  </a:lnTo>
                  <a:lnTo>
                    <a:pt x="86" y="2773"/>
                  </a:lnTo>
                  <a:lnTo>
                    <a:pt x="242" y="88"/>
                  </a:lnTo>
                  <a:close/>
                  <a:moveTo>
                    <a:pt x="164" y="1"/>
                  </a:moveTo>
                  <a:lnTo>
                    <a:pt x="0" y="2852"/>
                  </a:lnTo>
                  <a:lnTo>
                    <a:pt x="1106" y="2916"/>
                  </a:lnTo>
                  <a:lnTo>
                    <a:pt x="1271" y="6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2"/>
            <p:cNvSpPr/>
            <p:nvPr/>
          </p:nvSpPr>
          <p:spPr>
            <a:xfrm>
              <a:off x="7388384" y="2087507"/>
              <a:ext cx="60943" cy="86592"/>
            </a:xfrm>
            <a:custGeom>
              <a:rect b="b" l="l" r="r" t="t"/>
              <a:pathLst>
                <a:path extrusionOk="0" h="1580" w="1112">
                  <a:moveTo>
                    <a:pt x="88" y="1"/>
                  </a:moveTo>
                  <a:lnTo>
                    <a:pt x="0" y="1520"/>
                  </a:lnTo>
                  <a:lnTo>
                    <a:pt x="1023" y="1579"/>
                  </a:lnTo>
                  <a:lnTo>
                    <a:pt x="1112" y="6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2"/>
            <p:cNvSpPr/>
            <p:nvPr/>
          </p:nvSpPr>
          <p:spPr>
            <a:xfrm>
              <a:off x="7386301" y="2085479"/>
              <a:ext cx="65766" cy="91360"/>
            </a:xfrm>
            <a:custGeom>
              <a:rect b="b" l="l" r="r" t="t"/>
              <a:pathLst>
                <a:path extrusionOk="0" h="1667" w="1200">
                  <a:moveTo>
                    <a:pt x="170" y="87"/>
                  </a:moveTo>
                  <a:lnTo>
                    <a:pt x="1111" y="142"/>
                  </a:lnTo>
                  <a:lnTo>
                    <a:pt x="1028" y="1578"/>
                  </a:lnTo>
                  <a:lnTo>
                    <a:pt x="87" y="1523"/>
                  </a:lnTo>
                  <a:lnTo>
                    <a:pt x="170" y="87"/>
                  </a:lnTo>
                  <a:close/>
                  <a:moveTo>
                    <a:pt x="92" y="0"/>
                  </a:moveTo>
                  <a:lnTo>
                    <a:pt x="1" y="1603"/>
                  </a:lnTo>
                  <a:lnTo>
                    <a:pt x="1107" y="1666"/>
                  </a:lnTo>
                  <a:lnTo>
                    <a:pt x="1199" y="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2"/>
            <p:cNvSpPr/>
            <p:nvPr/>
          </p:nvSpPr>
          <p:spPr>
            <a:xfrm>
              <a:off x="7229562" y="1919588"/>
              <a:ext cx="70205" cy="245855"/>
            </a:xfrm>
            <a:custGeom>
              <a:rect b="b" l="l" r="r" t="t"/>
              <a:pathLst>
                <a:path extrusionOk="0" h="4486" w="1281">
                  <a:moveTo>
                    <a:pt x="257" y="0"/>
                  </a:moveTo>
                  <a:lnTo>
                    <a:pt x="1" y="4426"/>
                  </a:lnTo>
                  <a:lnTo>
                    <a:pt x="1024" y="4486"/>
                  </a:lnTo>
                  <a:lnTo>
                    <a:pt x="1280" y="59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2"/>
            <p:cNvSpPr/>
            <p:nvPr/>
          </p:nvSpPr>
          <p:spPr>
            <a:xfrm>
              <a:off x="7226931" y="1916957"/>
              <a:ext cx="74864" cy="250459"/>
            </a:xfrm>
            <a:custGeom>
              <a:rect b="b" l="l" r="r" t="t"/>
              <a:pathLst>
                <a:path extrusionOk="0" h="4570" w="1366">
                  <a:moveTo>
                    <a:pt x="338" y="87"/>
                  </a:moveTo>
                  <a:lnTo>
                    <a:pt x="1280" y="141"/>
                  </a:lnTo>
                  <a:lnTo>
                    <a:pt x="1027" y="4484"/>
                  </a:lnTo>
                  <a:lnTo>
                    <a:pt x="87" y="4430"/>
                  </a:lnTo>
                  <a:lnTo>
                    <a:pt x="338" y="87"/>
                  </a:lnTo>
                  <a:close/>
                  <a:moveTo>
                    <a:pt x="300" y="0"/>
                  </a:moveTo>
                  <a:cubicBezTo>
                    <a:pt x="278" y="0"/>
                    <a:pt x="259" y="17"/>
                    <a:pt x="258" y="40"/>
                  </a:cubicBezTo>
                  <a:lnTo>
                    <a:pt x="3" y="4466"/>
                  </a:lnTo>
                  <a:cubicBezTo>
                    <a:pt x="1" y="4489"/>
                    <a:pt x="19" y="4509"/>
                    <a:pt x="41" y="4510"/>
                  </a:cubicBezTo>
                  <a:lnTo>
                    <a:pt x="1065" y="4570"/>
                  </a:lnTo>
                  <a:cubicBezTo>
                    <a:pt x="1065" y="4570"/>
                    <a:pt x="1066" y="4570"/>
                    <a:pt x="1067" y="4570"/>
                  </a:cubicBezTo>
                  <a:cubicBezTo>
                    <a:pt x="1089" y="4570"/>
                    <a:pt x="1108" y="4554"/>
                    <a:pt x="1109" y="4530"/>
                  </a:cubicBezTo>
                  <a:lnTo>
                    <a:pt x="1365" y="104"/>
                  </a:lnTo>
                  <a:cubicBezTo>
                    <a:pt x="1366" y="81"/>
                    <a:pt x="1349" y="62"/>
                    <a:pt x="1326" y="61"/>
                  </a:cubicBezTo>
                  <a:lnTo>
                    <a:pt x="302" y="0"/>
                  </a:lnTo>
                  <a:cubicBezTo>
                    <a:pt x="301" y="0"/>
                    <a:pt x="30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2"/>
            <p:cNvSpPr/>
            <p:nvPr/>
          </p:nvSpPr>
          <p:spPr>
            <a:xfrm>
              <a:off x="7140231" y="1870100"/>
              <a:ext cx="73165" cy="295289"/>
            </a:xfrm>
            <a:custGeom>
              <a:rect b="b" l="l" r="r" t="t"/>
              <a:pathLst>
                <a:path extrusionOk="0" h="5388" w="1335">
                  <a:moveTo>
                    <a:pt x="309" y="0"/>
                  </a:moveTo>
                  <a:lnTo>
                    <a:pt x="0" y="5328"/>
                  </a:lnTo>
                  <a:lnTo>
                    <a:pt x="1027" y="5388"/>
                  </a:lnTo>
                  <a:lnTo>
                    <a:pt x="1335" y="59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2"/>
            <p:cNvSpPr/>
            <p:nvPr/>
          </p:nvSpPr>
          <p:spPr>
            <a:xfrm>
              <a:off x="7138751" y="1868730"/>
              <a:ext cx="76617" cy="298687"/>
            </a:xfrm>
            <a:custGeom>
              <a:rect b="b" l="l" r="r" t="t"/>
              <a:pathLst>
                <a:path extrusionOk="0" h="5450" w="1398">
                  <a:moveTo>
                    <a:pt x="370" y="64"/>
                  </a:moveTo>
                  <a:lnTo>
                    <a:pt x="1335" y="120"/>
                  </a:lnTo>
                  <a:lnTo>
                    <a:pt x="1031" y="5384"/>
                  </a:lnTo>
                  <a:lnTo>
                    <a:pt x="66" y="5329"/>
                  </a:lnTo>
                  <a:lnTo>
                    <a:pt x="370" y="64"/>
                  </a:lnTo>
                  <a:close/>
                  <a:moveTo>
                    <a:pt x="341" y="0"/>
                  </a:moveTo>
                  <a:cubicBezTo>
                    <a:pt x="323" y="0"/>
                    <a:pt x="310" y="13"/>
                    <a:pt x="308" y="29"/>
                  </a:cubicBezTo>
                  <a:lnTo>
                    <a:pt x="0" y="5358"/>
                  </a:lnTo>
                  <a:cubicBezTo>
                    <a:pt x="0" y="5374"/>
                    <a:pt x="14" y="5389"/>
                    <a:pt x="30" y="5390"/>
                  </a:cubicBezTo>
                  <a:lnTo>
                    <a:pt x="1058" y="5450"/>
                  </a:lnTo>
                  <a:cubicBezTo>
                    <a:pt x="1074" y="5450"/>
                    <a:pt x="1090" y="5436"/>
                    <a:pt x="1090" y="5420"/>
                  </a:cubicBezTo>
                  <a:lnTo>
                    <a:pt x="1397" y="92"/>
                  </a:lnTo>
                  <a:cubicBezTo>
                    <a:pt x="1397" y="75"/>
                    <a:pt x="1385" y="61"/>
                    <a:pt x="1368" y="60"/>
                  </a:cubicBezTo>
                  <a:lnTo>
                    <a:pt x="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2"/>
            <p:cNvSpPr/>
            <p:nvPr/>
          </p:nvSpPr>
          <p:spPr>
            <a:xfrm>
              <a:off x="7135573" y="1870483"/>
              <a:ext cx="72617" cy="288932"/>
            </a:xfrm>
            <a:custGeom>
              <a:rect b="b" l="l" r="r" t="t"/>
              <a:pathLst>
                <a:path extrusionOk="0" h="5272" w="1325">
                  <a:moveTo>
                    <a:pt x="302" y="1"/>
                  </a:moveTo>
                  <a:lnTo>
                    <a:pt x="0" y="5212"/>
                  </a:lnTo>
                  <a:lnTo>
                    <a:pt x="1023" y="5272"/>
                  </a:lnTo>
                  <a:lnTo>
                    <a:pt x="1324" y="60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2"/>
            <p:cNvSpPr/>
            <p:nvPr/>
          </p:nvSpPr>
          <p:spPr>
            <a:xfrm>
              <a:off x="7133490" y="1868455"/>
              <a:ext cx="77494" cy="293700"/>
            </a:xfrm>
            <a:custGeom>
              <a:rect b="b" l="l" r="r" t="t"/>
              <a:pathLst>
                <a:path extrusionOk="0" h="5359" w="1414">
                  <a:moveTo>
                    <a:pt x="385" y="86"/>
                  </a:moveTo>
                  <a:lnTo>
                    <a:pt x="1325" y="141"/>
                  </a:lnTo>
                  <a:lnTo>
                    <a:pt x="1028" y="5270"/>
                  </a:lnTo>
                  <a:lnTo>
                    <a:pt x="87" y="5216"/>
                  </a:lnTo>
                  <a:lnTo>
                    <a:pt x="385" y="86"/>
                  </a:lnTo>
                  <a:close/>
                  <a:moveTo>
                    <a:pt x="307" y="0"/>
                  </a:moveTo>
                  <a:lnTo>
                    <a:pt x="1" y="5295"/>
                  </a:lnTo>
                  <a:lnTo>
                    <a:pt x="1107" y="5358"/>
                  </a:lnTo>
                  <a:lnTo>
                    <a:pt x="1413" y="6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2"/>
            <p:cNvSpPr/>
            <p:nvPr/>
          </p:nvSpPr>
          <p:spPr>
            <a:xfrm>
              <a:off x="7309630" y="2015056"/>
              <a:ext cx="64889" cy="155043"/>
            </a:xfrm>
            <a:custGeom>
              <a:rect b="b" l="l" r="r" t="t"/>
              <a:pathLst>
                <a:path extrusionOk="0" h="2829" w="1184">
                  <a:moveTo>
                    <a:pt x="161" y="1"/>
                  </a:moveTo>
                  <a:lnTo>
                    <a:pt x="1" y="2769"/>
                  </a:lnTo>
                  <a:lnTo>
                    <a:pt x="1023" y="2829"/>
                  </a:lnTo>
                  <a:lnTo>
                    <a:pt x="1184" y="6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2"/>
            <p:cNvSpPr/>
            <p:nvPr/>
          </p:nvSpPr>
          <p:spPr>
            <a:xfrm>
              <a:off x="7307000" y="2012371"/>
              <a:ext cx="69712" cy="159866"/>
            </a:xfrm>
            <a:custGeom>
              <a:rect b="b" l="l" r="r" t="t"/>
              <a:pathLst>
                <a:path extrusionOk="0" h="2917" w="1272">
                  <a:moveTo>
                    <a:pt x="242" y="88"/>
                  </a:moveTo>
                  <a:lnTo>
                    <a:pt x="1183" y="142"/>
                  </a:lnTo>
                  <a:lnTo>
                    <a:pt x="1028" y="2828"/>
                  </a:lnTo>
                  <a:lnTo>
                    <a:pt x="86" y="2773"/>
                  </a:lnTo>
                  <a:lnTo>
                    <a:pt x="242" y="88"/>
                  </a:lnTo>
                  <a:close/>
                  <a:moveTo>
                    <a:pt x="164" y="1"/>
                  </a:moveTo>
                  <a:lnTo>
                    <a:pt x="0" y="2852"/>
                  </a:lnTo>
                  <a:lnTo>
                    <a:pt x="1106" y="2916"/>
                  </a:lnTo>
                  <a:lnTo>
                    <a:pt x="1271" y="6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2"/>
            <p:cNvSpPr/>
            <p:nvPr/>
          </p:nvSpPr>
          <p:spPr>
            <a:xfrm>
              <a:off x="7388384" y="2087507"/>
              <a:ext cx="60943" cy="86592"/>
            </a:xfrm>
            <a:custGeom>
              <a:rect b="b" l="l" r="r" t="t"/>
              <a:pathLst>
                <a:path extrusionOk="0" h="1580" w="1112">
                  <a:moveTo>
                    <a:pt x="88" y="1"/>
                  </a:moveTo>
                  <a:lnTo>
                    <a:pt x="0" y="1520"/>
                  </a:lnTo>
                  <a:lnTo>
                    <a:pt x="1023" y="1579"/>
                  </a:lnTo>
                  <a:lnTo>
                    <a:pt x="1112" y="6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2"/>
            <p:cNvSpPr/>
            <p:nvPr/>
          </p:nvSpPr>
          <p:spPr>
            <a:xfrm>
              <a:off x="7386301" y="2085479"/>
              <a:ext cx="65766" cy="91360"/>
            </a:xfrm>
            <a:custGeom>
              <a:rect b="b" l="l" r="r" t="t"/>
              <a:pathLst>
                <a:path extrusionOk="0" h="1667" w="1200">
                  <a:moveTo>
                    <a:pt x="170" y="87"/>
                  </a:moveTo>
                  <a:lnTo>
                    <a:pt x="1111" y="142"/>
                  </a:lnTo>
                  <a:lnTo>
                    <a:pt x="1028" y="1578"/>
                  </a:lnTo>
                  <a:lnTo>
                    <a:pt x="87" y="1523"/>
                  </a:lnTo>
                  <a:lnTo>
                    <a:pt x="170" y="87"/>
                  </a:lnTo>
                  <a:close/>
                  <a:moveTo>
                    <a:pt x="92" y="0"/>
                  </a:moveTo>
                  <a:lnTo>
                    <a:pt x="1" y="1603"/>
                  </a:lnTo>
                  <a:lnTo>
                    <a:pt x="1107" y="1666"/>
                  </a:lnTo>
                  <a:lnTo>
                    <a:pt x="1199" y="6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2"/>
            <p:cNvSpPr/>
            <p:nvPr/>
          </p:nvSpPr>
          <p:spPr>
            <a:xfrm>
              <a:off x="7473056" y="2145325"/>
              <a:ext cx="58258" cy="39679"/>
            </a:xfrm>
            <a:custGeom>
              <a:rect b="b" l="l" r="r" t="t"/>
              <a:pathLst>
                <a:path extrusionOk="0" h="724" w="1063">
                  <a:moveTo>
                    <a:pt x="39" y="0"/>
                  </a:moveTo>
                  <a:lnTo>
                    <a:pt x="0" y="664"/>
                  </a:lnTo>
                  <a:lnTo>
                    <a:pt x="1024" y="724"/>
                  </a:lnTo>
                  <a:lnTo>
                    <a:pt x="1062" y="5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7471083" y="2143242"/>
              <a:ext cx="62916" cy="44337"/>
            </a:xfrm>
            <a:custGeom>
              <a:rect b="b" l="l" r="r" t="t"/>
              <a:pathLst>
                <a:path extrusionOk="0" h="809" w="1148">
                  <a:moveTo>
                    <a:pt x="121" y="87"/>
                  </a:moveTo>
                  <a:lnTo>
                    <a:pt x="1061" y="141"/>
                  </a:lnTo>
                  <a:lnTo>
                    <a:pt x="1028" y="722"/>
                  </a:lnTo>
                  <a:lnTo>
                    <a:pt x="86" y="668"/>
                  </a:lnTo>
                  <a:lnTo>
                    <a:pt x="121" y="87"/>
                  </a:lnTo>
                  <a:close/>
                  <a:moveTo>
                    <a:pt x="82" y="1"/>
                  </a:moveTo>
                  <a:cubicBezTo>
                    <a:pt x="59" y="1"/>
                    <a:pt x="42" y="17"/>
                    <a:pt x="40" y="40"/>
                  </a:cubicBezTo>
                  <a:lnTo>
                    <a:pt x="1" y="704"/>
                  </a:lnTo>
                  <a:cubicBezTo>
                    <a:pt x="0" y="727"/>
                    <a:pt x="17" y="747"/>
                    <a:pt x="40" y="748"/>
                  </a:cubicBezTo>
                  <a:lnTo>
                    <a:pt x="1064" y="808"/>
                  </a:lnTo>
                  <a:cubicBezTo>
                    <a:pt x="1065" y="808"/>
                    <a:pt x="1065" y="808"/>
                    <a:pt x="1066" y="808"/>
                  </a:cubicBezTo>
                  <a:cubicBezTo>
                    <a:pt x="1088" y="808"/>
                    <a:pt x="1106" y="792"/>
                    <a:pt x="1107" y="769"/>
                  </a:cubicBezTo>
                  <a:lnTo>
                    <a:pt x="1147" y="105"/>
                  </a:lnTo>
                  <a:cubicBezTo>
                    <a:pt x="1148" y="82"/>
                    <a:pt x="1130" y="62"/>
                    <a:pt x="1107" y="61"/>
                  </a:cubicBezTo>
                  <a:lnTo>
                    <a:pt x="84" y="1"/>
                  </a:lnTo>
                  <a:cubicBezTo>
                    <a:pt x="83" y="1"/>
                    <a:pt x="83" y="1"/>
                    <a:pt x="82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2"/>
            <p:cNvSpPr/>
            <p:nvPr/>
          </p:nvSpPr>
          <p:spPr>
            <a:xfrm>
              <a:off x="7468014" y="2144941"/>
              <a:ext cx="58093" cy="37267"/>
            </a:xfrm>
            <a:custGeom>
              <a:rect b="b" l="l" r="r" t="t"/>
              <a:pathLst>
                <a:path extrusionOk="0" h="680" w="1060">
                  <a:moveTo>
                    <a:pt x="36" y="1"/>
                  </a:moveTo>
                  <a:lnTo>
                    <a:pt x="0" y="621"/>
                  </a:lnTo>
                  <a:lnTo>
                    <a:pt x="1023" y="680"/>
                  </a:lnTo>
                  <a:lnTo>
                    <a:pt x="1060" y="6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2"/>
            <p:cNvSpPr/>
            <p:nvPr/>
          </p:nvSpPr>
          <p:spPr>
            <a:xfrm>
              <a:off x="7465932" y="2142913"/>
              <a:ext cx="62916" cy="41981"/>
            </a:xfrm>
            <a:custGeom>
              <a:rect b="b" l="l" r="r" t="t"/>
              <a:pathLst>
                <a:path extrusionOk="0" h="766" w="1148">
                  <a:moveTo>
                    <a:pt x="120" y="88"/>
                  </a:moveTo>
                  <a:lnTo>
                    <a:pt x="1060" y="142"/>
                  </a:lnTo>
                  <a:lnTo>
                    <a:pt x="1029" y="677"/>
                  </a:lnTo>
                  <a:lnTo>
                    <a:pt x="89" y="623"/>
                  </a:lnTo>
                  <a:lnTo>
                    <a:pt x="120" y="88"/>
                  </a:lnTo>
                  <a:close/>
                  <a:moveTo>
                    <a:pt x="40" y="1"/>
                  </a:moveTo>
                  <a:lnTo>
                    <a:pt x="1" y="702"/>
                  </a:lnTo>
                  <a:lnTo>
                    <a:pt x="1107" y="765"/>
                  </a:lnTo>
                  <a:lnTo>
                    <a:pt x="1147" y="64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2"/>
            <p:cNvSpPr/>
            <p:nvPr/>
          </p:nvSpPr>
          <p:spPr>
            <a:xfrm>
              <a:off x="7468343" y="2145270"/>
              <a:ext cx="58093" cy="37213"/>
            </a:xfrm>
            <a:custGeom>
              <a:rect b="b" l="l" r="r" t="t"/>
              <a:pathLst>
                <a:path extrusionOk="0" h="679" w="1060">
                  <a:moveTo>
                    <a:pt x="1024" y="679"/>
                  </a:moveTo>
                  <a:lnTo>
                    <a:pt x="0" y="619"/>
                  </a:lnTo>
                  <a:lnTo>
                    <a:pt x="37" y="0"/>
                  </a:lnTo>
                  <a:lnTo>
                    <a:pt x="1060" y="60"/>
                  </a:lnTo>
                  <a:close/>
                </a:path>
              </a:pathLst>
            </a:custGeom>
            <a:solidFill>
              <a:srgbClr val="FCD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2"/>
            <p:cNvSpPr/>
            <p:nvPr/>
          </p:nvSpPr>
          <p:spPr>
            <a:xfrm>
              <a:off x="7465986" y="2142968"/>
              <a:ext cx="62807" cy="41816"/>
            </a:xfrm>
            <a:custGeom>
              <a:rect b="b" l="l" r="r" t="t"/>
              <a:pathLst>
                <a:path extrusionOk="0" h="763" w="1146">
                  <a:moveTo>
                    <a:pt x="119" y="87"/>
                  </a:moveTo>
                  <a:lnTo>
                    <a:pt x="1059" y="141"/>
                  </a:lnTo>
                  <a:lnTo>
                    <a:pt x="1028" y="676"/>
                  </a:lnTo>
                  <a:lnTo>
                    <a:pt x="88" y="622"/>
                  </a:lnTo>
                  <a:lnTo>
                    <a:pt x="119" y="87"/>
                  </a:lnTo>
                  <a:close/>
                  <a:moveTo>
                    <a:pt x="80" y="1"/>
                  </a:moveTo>
                  <a:cubicBezTo>
                    <a:pt x="58" y="1"/>
                    <a:pt x="39" y="17"/>
                    <a:pt x="38" y="40"/>
                  </a:cubicBezTo>
                  <a:lnTo>
                    <a:pt x="2" y="659"/>
                  </a:lnTo>
                  <a:cubicBezTo>
                    <a:pt x="1" y="681"/>
                    <a:pt x="17" y="701"/>
                    <a:pt x="41" y="702"/>
                  </a:cubicBezTo>
                  <a:lnTo>
                    <a:pt x="1065" y="762"/>
                  </a:lnTo>
                  <a:cubicBezTo>
                    <a:pt x="1065" y="762"/>
                    <a:pt x="1066" y="762"/>
                    <a:pt x="1066" y="762"/>
                  </a:cubicBezTo>
                  <a:cubicBezTo>
                    <a:pt x="1088" y="762"/>
                    <a:pt x="1107" y="745"/>
                    <a:pt x="1108" y="723"/>
                  </a:cubicBezTo>
                  <a:lnTo>
                    <a:pt x="1144" y="104"/>
                  </a:lnTo>
                  <a:cubicBezTo>
                    <a:pt x="1145" y="82"/>
                    <a:pt x="1129" y="62"/>
                    <a:pt x="1106" y="61"/>
                  </a:cubicBezTo>
                  <a:lnTo>
                    <a:pt x="82" y="1"/>
                  </a:lnTo>
                  <a:cubicBezTo>
                    <a:pt x="81" y="1"/>
                    <a:pt x="80" y="1"/>
                    <a:pt x="80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2"/>
            <p:cNvSpPr/>
            <p:nvPr/>
          </p:nvSpPr>
          <p:spPr>
            <a:xfrm>
              <a:off x="7520078" y="2107017"/>
              <a:ext cx="45269" cy="97279"/>
            </a:xfrm>
            <a:custGeom>
              <a:rect b="b" l="l" r="r" t="t"/>
              <a:pathLst>
                <a:path extrusionOk="0" h="1775" w="826">
                  <a:moveTo>
                    <a:pt x="245" y="0"/>
                  </a:moveTo>
                  <a:cubicBezTo>
                    <a:pt x="237" y="0"/>
                    <a:pt x="229" y="1"/>
                    <a:pt x="222" y="3"/>
                  </a:cubicBezTo>
                  <a:cubicBezTo>
                    <a:pt x="53" y="40"/>
                    <a:pt x="1" y="466"/>
                    <a:pt x="108" y="953"/>
                  </a:cubicBezTo>
                  <a:cubicBezTo>
                    <a:pt x="209" y="1421"/>
                    <a:pt x="416" y="1775"/>
                    <a:pt x="582" y="1775"/>
                  </a:cubicBezTo>
                  <a:cubicBezTo>
                    <a:pt x="590" y="1775"/>
                    <a:pt x="598" y="1774"/>
                    <a:pt x="606" y="1772"/>
                  </a:cubicBezTo>
                  <a:cubicBezTo>
                    <a:pt x="774" y="1736"/>
                    <a:pt x="826" y="1310"/>
                    <a:pt x="720" y="822"/>
                  </a:cubicBezTo>
                  <a:cubicBezTo>
                    <a:pt x="618" y="355"/>
                    <a:pt x="410" y="0"/>
                    <a:pt x="245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2"/>
            <p:cNvSpPr/>
            <p:nvPr/>
          </p:nvSpPr>
          <p:spPr>
            <a:xfrm>
              <a:off x="7519694" y="2104441"/>
              <a:ext cx="46146" cy="102376"/>
            </a:xfrm>
            <a:custGeom>
              <a:rect b="b" l="l" r="r" t="t"/>
              <a:pathLst>
                <a:path extrusionOk="0" h="1868" w="842">
                  <a:moveTo>
                    <a:pt x="255" y="94"/>
                  </a:moveTo>
                  <a:cubicBezTo>
                    <a:pt x="380" y="94"/>
                    <a:pt x="583" y="416"/>
                    <a:pt x="682" y="878"/>
                  </a:cubicBezTo>
                  <a:cubicBezTo>
                    <a:pt x="733" y="1108"/>
                    <a:pt x="749" y="1332"/>
                    <a:pt x="728" y="1507"/>
                  </a:cubicBezTo>
                  <a:cubicBezTo>
                    <a:pt x="709" y="1659"/>
                    <a:pt x="663" y="1760"/>
                    <a:pt x="603" y="1773"/>
                  </a:cubicBezTo>
                  <a:cubicBezTo>
                    <a:pt x="598" y="1774"/>
                    <a:pt x="593" y="1774"/>
                    <a:pt x="588" y="1774"/>
                  </a:cubicBezTo>
                  <a:cubicBezTo>
                    <a:pt x="462" y="1774"/>
                    <a:pt x="259" y="1451"/>
                    <a:pt x="159" y="990"/>
                  </a:cubicBezTo>
                  <a:cubicBezTo>
                    <a:pt x="109" y="760"/>
                    <a:pt x="94" y="537"/>
                    <a:pt x="115" y="361"/>
                  </a:cubicBezTo>
                  <a:cubicBezTo>
                    <a:pt x="132" y="209"/>
                    <a:pt x="179" y="108"/>
                    <a:pt x="239" y="96"/>
                  </a:cubicBezTo>
                  <a:cubicBezTo>
                    <a:pt x="241" y="96"/>
                    <a:pt x="245" y="94"/>
                    <a:pt x="250" y="94"/>
                  </a:cubicBezTo>
                  <a:cubicBezTo>
                    <a:pt x="251" y="94"/>
                    <a:pt x="253" y="94"/>
                    <a:pt x="255" y="94"/>
                  </a:cubicBezTo>
                  <a:close/>
                  <a:moveTo>
                    <a:pt x="254" y="1"/>
                  </a:moveTo>
                  <a:cubicBezTo>
                    <a:pt x="242" y="1"/>
                    <a:pt x="231" y="2"/>
                    <a:pt x="219" y="4"/>
                  </a:cubicBezTo>
                  <a:cubicBezTo>
                    <a:pt x="115" y="28"/>
                    <a:pt x="47" y="147"/>
                    <a:pt x="22" y="351"/>
                  </a:cubicBezTo>
                  <a:cubicBezTo>
                    <a:pt x="0" y="536"/>
                    <a:pt x="17" y="770"/>
                    <a:pt x="69" y="1011"/>
                  </a:cubicBezTo>
                  <a:cubicBezTo>
                    <a:pt x="162" y="1439"/>
                    <a:pt x="372" y="1867"/>
                    <a:pt x="587" y="1867"/>
                  </a:cubicBezTo>
                  <a:cubicBezTo>
                    <a:pt x="591" y="1867"/>
                    <a:pt x="594" y="1867"/>
                    <a:pt x="598" y="1867"/>
                  </a:cubicBezTo>
                  <a:lnTo>
                    <a:pt x="621" y="1864"/>
                  </a:lnTo>
                  <a:cubicBezTo>
                    <a:pt x="727" y="1841"/>
                    <a:pt x="794" y="1722"/>
                    <a:pt x="818" y="1518"/>
                  </a:cubicBezTo>
                  <a:cubicBezTo>
                    <a:pt x="841" y="1335"/>
                    <a:pt x="823" y="1099"/>
                    <a:pt x="772" y="858"/>
                  </a:cubicBezTo>
                  <a:cubicBezTo>
                    <a:pt x="680" y="430"/>
                    <a:pt x="470" y="1"/>
                    <a:pt x="254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2"/>
            <p:cNvSpPr/>
            <p:nvPr/>
          </p:nvSpPr>
          <p:spPr>
            <a:xfrm>
              <a:off x="7416882" y="2119896"/>
              <a:ext cx="164963" cy="117995"/>
            </a:xfrm>
            <a:custGeom>
              <a:rect b="b" l="l" r="r" t="t"/>
              <a:pathLst>
                <a:path extrusionOk="0" h="2153" w="3010">
                  <a:moveTo>
                    <a:pt x="1815" y="0"/>
                  </a:moveTo>
                  <a:cubicBezTo>
                    <a:pt x="1775" y="0"/>
                    <a:pt x="1737" y="2"/>
                    <a:pt x="1701" y="4"/>
                  </a:cubicBezTo>
                  <a:lnTo>
                    <a:pt x="273" y="108"/>
                  </a:lnTo>
                  <a:cubicBezTo>
                    <a:pt x="109" y="126"/>
                    <a:pt x="0" y="288"/>
                    <a:pt x="47" y="447"/>
                  </a:cubicBezTo>
                  <a:cubicBezTo>
                    <a:pt x="73" y="534"/>
                    <a:pt x="143" y="576"/>
                    <a:pt x="233" y="587"/>
                  </a:cubicBezTo>
                  <a:lnTo>
                    <a:pt x="613" y="663"/>
                  </a:lnTo>
                  <a:lnTo>
                    <a:pt x="270" y="1531"/>
                  </a:lnTo>
                  <a:cubicBezTo>
                    <a:pt x="212" y="1665"/>
                    <a:pt x="271" y="1821"/>
                    <a:pt x="406" y="1880"/>
                  </a:cubicBezTo>
                  <a:cubicBezTo>
                    <a:pt x="440" y="1895"/>
                    <a:pt x="476" y="1902"/>
                    <a:pt x="511" y="1902"/>
                  </a:cubicBezTo>
                  <a:cubicBezTo>
                    <a:pt x="609" y="1902"/>
                    <a:pt x="702" y="1846"/>
                    <a:pt x="747" y="1752"/>
                  </a:cubicBezTo>
                  <a:lnTo>
                    <a:pt x="747" y="1752"/>
                  </a:lnTo>
                  <a:lnTo>
                    <a:pt x="726" y="1814"/>
                  </a:lnTo>
                  <a:cubicBezTo>
                    <a:pt x="684" y="1911"/>
                    <a:pt x="766" y="2035"/>
                    <a:pt x="861" y="2078"/>
                  </a:cubicBezTo>
                  <a:lnTo>
                    <a:pt x="881" y="2086"/>
                  </a:lnTo>
                  <a:cubicBezTo>
                    <a:pt x="907" y="2097"/>
                    <a:pt x="933" y="2103"/>
                    <a:pt x="960" y="2103"/>
                  </a:cubicBezTo>
                  <a:cubicBezTo>
                    <a:pt x="1021" y="2103"/>
                    <a:pt x="1080" y="2074"/>
                    <a:pt x="1117" y="2022"/>
                  </a:cubicBezTo>
                  <a:cubicBezTo>
                    <a:pt x="1195" y="1913"/>
                    <a:pt x="1314" y="1726"/>
                    <a:pt x="1454" y="1428"/>
                  </a:cubicBezTo>
                  <a:lnTo>
                    <a:pt x="1454" y="1428"/>
                  </a:lnTo>
                  <a:lnTo>
                    <a:pt x="1256" y="1916"/>
                  </a:lnTo>
                  <a:cubicBezTo>
                    <a:pt x="1221" y="2001"/>
                    <a:pt x="1260" y="2099"/>
                    <a:pt x="1344" y="2136"/>
                  </a:cubicBezTo>
                  <a:cubicBezTo>
                    <a:pt x="1368" y="2147"/>
                    <a:pt x="1394" y="2153"/>
                    <a:pt x="1419" y="2153"/>
                  </a:cubicBezTo>
                  <a:cubicBezTo>
                    <a:pt x="1480" y="2153"/>
                    <a:pt x="1539" y="2122"/>
                    <a:pt x="1572" y="2068"/>
                  </a:cubicBezTo>
                  <a:cubicBezTo>
                    <a:pt x="1633" y="1973"/>
                    <a:pt x="1716" y="1837"/>
                    <a:pt x="1802" y="1684"/>
                  </a:cubicBezTo>
                  <a:lnTo>
                    <a:pt x="1802" y="1684"/>
                  </a:lnTo>
                  <a:lnTo>
                    <a:pt x="1701" y="1902"/>
                  </a:lnTo>
                  <a:cubicBezTo>
                    <a:pt x="1646" y="2022"/>
                    <a:pt x="1744" y="2136"/>
                    <a:pt x="1858" y="2136"/>
                  </a:cubicBezTo>
                  <a:cubicBezTo>
                    <a:pt x="1883" y="2136"/>
                    <a:pt x="1908" y="2131"/>
                    <a:pt x="1934" y="2118"/>
                  </a:cubicBezTo>
                  <a:cubicBezTo>
                    <a:pt x="1976" y="2098"/>
                    <a:pt x="2009" y="2064"/>
                    <a:pt x="2042" y="2030"/>
                  </a:cubicBezTo>
                  <a:cubicBezTo>
                    <a:pt x="2118" y="1947"/>
                    <a:pt x="2184" y="1854"/>
                    <a:pt x="2242" y="1758"/>
                  </a:cubicBezTo>
                  <a:cubicBezTo>
                    <a:pt x="2287" y="1686"/>
                    <a:pt x="2357" y="1595"/>
                    <a:pt x="2382" y="1512"/>
                  </a:cubicBezTo>
                  <a:cubicBezTo>
                    <a:pt x="2428" y="1361"/>
                    <a:pt x="3010" y="1286"/>
                    <a:pt x="3010" y="1286"/>
                  </a:cubicBezTo>
                  <a:lnTo>
                    <a:pt x="2874" y="586"/>
                  </a:lnTo>
                  <a:cubicBezTo>
                    <a:pt x="2913" y="176"/>
                    <a:pt x="2265" y="0"/>
                    <a:pt x="181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2"/>
            <p:cNvSpPr/>
            <p:nvPr/>
          </p:nvSpPr>
          <p:spPr>
            <a:xfrm>
              <a:off x="7415676" y="2117484"/>
              <a:ext cx="168964" cy="122928"/>
            </a:xfrm>
            <a:custGeom>
              <a:rect b="b" l="l" r="r" t="t"/>
              <a:pathLst>
                <a:path extrusionOk="0" h="2243" w="3083">
                  <a:moveTo>
                    <a:pt x="1837" y="91"/>
                  </a:moveTo>
                  <a:cubicBezTo>
                    <a:pt x="2169" y="91"/>
                    <a:pt x="2573" y="187"/>
                    <a:pt x="2753" y="372"/>
                  </a:cubicBezTo>
                  <a:cubicBezTo>
                    <a:pt x="2827" y="446"/>
                    <a:pt x="2859" y="532"/>
                    <a:pt x="2850" y="625"/>
                  </a:cubicBezTo>
                  <a:cubicBezTo>
                    <a:pt x="2850" y="630"/>
                    <a:pt x="2850" y="635"/>
                    <a:pt x="2851" y="638"/>
                  </a:cubicBezTo>
                  <a:lnTo>
                    <a:pt x="2978" y="1292"/>
                  </a:lnTo>
                  <a:cubicBezTo>
                    <a:pt x="2892" y="1304"/>
                    <a:pt x="2760" y="1327"/>
                    <a:pt x="2638" y="1363"/>
                  </a:cubicBezTo>
                  <a:cubicBezTo>
                    <a:pt x="2503" y="1405"/>
                    <a:pt x="2383" y="1463"/>
                    <a:pt x="2360" y="1544"/>
                  </a:cubicBezTo>
                  <a:cubicBezTo>
                    <a:pt x="2345" y="1597"/>
                    <a:pt x="2303" y="1659"/>
                    <a:pt x="2267" y="1714"/>
                  </a:cubicBezTo>
                  <a:cubicBezTo>
                    <a:pt x="2252" y="1737"/>
                    <a:pt x="2238" y="1758"/>
                    <a:pt x="2225" y="1778"/>
                  </a:cubicBezTo>
                  <a:cubicBezTo>
                    <a:pt x="2158" y="1888"/>
                    <a:pt x="2096" y="1974"/>
                    <a:pt x="2030" y="2043"/>
                  </a:cubicBezTo>
                  <a:cubicBezTo>
                    <a:pt x="2004" y="2072"/>
                    <a:pt x="1973" y="2103"/>
                    <a:pt x="1936" y="2121"/>
                  </a:cubicBezTo>
                  <a:cubicBezTo>
                    <a:pt x="1917" y="2130"/>
                    <a:pt x="1898" y="2134"/>
                    <a:pt x="1880" y="2134"/>
                  </a:cubicBezTo>
                  <a:cubicBezTo>
                    <a:pt x="1842" y="2134"/>
                    <a:pt x="1809" y="2117"/>
                    <a:pt x="1789" y="2096"/>
                  </a:cubicBezTo>
                  <a:cubicBezTo>
                    <a:pt x="1753" y="2062"/>
                    <a:pt x="1744" y="2012"/>
                    <a:pt x="1766" y="1965"/>
                  </a:cubicBezTo>
                  <a:lnTo>
                    <a:pt x="1867" y="1747"/>
                  </a:lnTo>
                  <a:cubicBezTo>
                    <a:pt x="1878" y="1725"/>
                    <a:pt x="1868" y="1699"/>
                    <a:pt x="1847" y="1686"/>
                  </a:cubicBezTo>
                  <a:cubicBezTo>
                    <a:pt x="1839" y="1683"/>
                    <a:pt x="1832" y="1681"/>
                    <a:pt x="1824" y="1681"/>
                  </a:cubicBezTo>
                  <a:cubicBezTo>
                    <a:pt x="1808" y="1681"/>
                    <a:pt x="1793" y="1689"/>
                    <a:pt x="1785" y="1705"/>
                  </a:cubicBezTo>
                  <a:cubicBezTo>
                    <a:pt x="1696" y="1863"/>
                    <a:pt x="1611" y="1998"/>
                    <a:pt x="1557" y="2086"/>
                  </a:cubicBezTo>
                  <a:cubicBezTo>
                    <a:pt x="1531" y="2127"/>
                    <a:pt x="1488" y="2150"/>
                    <a:pt x="1443" y="2150"/>
                  </a:cubicBezTo>
                  <a:cubicBezTo>
                    <a:pt x="1424" y="2150"/>
                    <a:pt x="1404" y="2146"/>
                    <a:pt x="1386" y="2138"/>
                  </a:cubicBezTo>
                  <a:cubicBezTo>
                    <a:pt x="1324" y="2111"/>
                    <a:pt x="1294" y="2039"/>
                    <a:pt x="1320" y="1977"/>
                  </a:cubicBezTo>
                  <a:lnTo>
                    <a:pt x="1520" y="1489"/>
                  </a:lnTo>
                  <a:cubicBezTo>
                    <a:pt x="1528" y="1466"/>
                    <a:pt x="1518" y="1440"/>
                    <a:pt x="1495" y="1430"/>
                  </a:cubicBezTo>
                  <a:cubicBezTo>
                    <a:pt x="1489" y="1427"/>
                    <a:pt x="1483" y="1426"/>
                    <a:pt x="1477" y="1426"/>
                  </a:cubicBezTo>
                  <a:cubicBezTo>
                    <a:pt x="1458" y="1426"/>
                    <a:pt x="1441" y="1436"/>
                    <a:pt x="1434" y="1453"/>
                  </a:cubicBezTo>
                  <a:cubicBezTo>
                    <a:pt x="1292" y="1753"/>
                    <a:pt x="1174" y="1937"/>
                    <a:pt x="1100" y="2039"/>
                  </a:cubicBezTo>
                  <a:cubicBezTo>
                    <a:pt x="1071" y="2078"/>
                    <a:pt x="1026" y="2100"/>
                    <a:pt x="980" y="2100"/>
                  </a:cubicBezTo>
                  <a:cubicBezTo>
                    <a:pt x="960" y="2100"/>
                    <a:pt x="939" y="2096"/>
                    <a:pt x="920" y="2088"/>
                  </a:cubicBezTo>
                  <a:lnTo>
                    <a:pt x="900" y="2079"/>
                  </a:lnTo>
                  <a:cubicBezTo>
                    <a:pt x="862" y="2063"/>
                    <a:pt x="824" y="2028"/>
                    <a:pt x="801" y="1987"/>
                  </a:cubicBezTo>
                  <a:cubicBezTo>
                    <a:pt x="788" y="1964"/>
                    <a:pt x="769" y="1919"/>
                    <a:pt x="788" y="1876"/>
                  </a:cubicBezTo>
                  <a:lnTo>
                    <a:pt x="811" y="1810"/>
                  </a:lnTo>
                  <a:cubicBezTo>
                    <a:pt x="818" y="1786"/>
                    <a:pt x="808" y="1760"/>
                    <a:pt x="785" y="1751"/>
                  </a:cubicBezTo>
                  <a:cubicBezTo>
                    <a:pt x="779" y="1749"/>
                    <a:pt x="773" y="1748"/>
                    <a:pt x="767" y="1748"/>
                  </a:cubicBezTo>
                  <a:cubicBezTo>
                    <a:pt x="749" y="1748"/>
                    <a:pt x="732" y="1758"/>
                    <a:pt x="725" y="1774"/>
                  </a:cubicBezTo>
                  <a:cubicBezTo>
                    <a:pt x="688" y="1853"/>
                    <a:pt x="612" y="1898"/>
                    <a:pt x="532" y="1898"/>
                  </a:cubicBezTo>
                  <a:cubicBezTo>
                    <a:pt x="502" y="1898"/>
                    <a:pt x="472" y="1892"/>
                    <a:pt x="443" y="1879"/>
                  </a:cubicBezTo>
                  <a:cubicBezTo>
                    <a:pt x="391" y="1856"/>
                    <a:pt x="349" y="1814"/>
                    <a:pt x="328" y="1759"/>
                  </a:cubicBezTo>
                  <a:cubicBezTo>
                    <a:pt x="308" y="1706"/>
                    <a:pt x="309" y="1647"/>
                    <a:pt x="332" y="1593"/>
                  </a:cubicBezTo>
                  <a:cubicBezTo>
                    <a:pt x="333" y="1593"/>
                    <a:pt x="333" y="1592"/>
                    <a:pt x="333" y="1592"/>
                  </a:cubicBezTo>
                  <a:lnTo>
                    <a:pt x="677" y="724"/>
                  </a:lnTo>
                  <a:cubicBezTo>
                    <a:pt x="682" y="711"/>
                    <a:pt x="681" y="696"/>
                    <a:pt x="675" y="685"/>
                  </a:cubicBezTo>
                  <a:cubicBezTo>
                    <a:pt x="668" y="673"/>
                    <a:pt x="656" y="664"/>
                    <a:pt x="644" y="662"/>
                  </a:cubicBezTo>
                  <a:lnTo>
                    <a:pt x="262" y="585"/>
                  </a:lnTo>
                  <a:cubicBezTo>
                    <a:pt x="179" y="576"/>
                    <a:pt x="130" y="539"/>
                    <a:pt x="111" y="477"/>
                  </a:cubicBezTo>
                  <a:cubicBezTo>
                    <a:pt x="94" y="415"/>
                    <a:pt x="104" y="349"/>
                    <a:pt x="140" y="294"/>
                  </a:cubicBezTo>
                  <a:cubicBezTo>
                    <a:pt x="177" y="240"/>
                    <a:pt x="234" y="205"/>
                    <a:pt x="298" y="199"/>
                  </a:cubicBezTo>
                  <a:lnTo>
                    <a:pt x="1725" y="95"/>
                  </a:lnTo>
                  <a:cubicBezTo>
                    <a:pt x="1761" y="93"/>
                    <a:pt x="1799" y="91"/>
                    <a:pt x="1837" y="91"/>
                  </a:cubicBezTo>
                  <a:close/>
                  <a:moveTo>
                    <a:pt x="1840" y="1"/>
                  </a:moveTo>
                  <a:cubicBezTo>
                    <a:pt x="1800" y="1"/>
                    <a:pt x="1760" y="2"/>
                    <a:pt x="1722" y="5"/>
                  </a:cubicBezTo>
                  <a:lnTo>
                    <a:pt x="293" y="109"/>
                  </a:lnTo>
                  <a:cubicBezTo>
                    <a:pt x="200" y="118"/>
                    <a:pt x="119" y="169"/>
                    <a:pt x="67" y="246"/>
                  </a:cubicBezTo>
                  <a:cubicBezTo>
                    <a:pt x="15" y="321"/>
                    <a:pt x="0" y="417"/>
                    <a:pt x="26" y="506"/>
                  </a:cubicBezTo>
                  <a:cubicBezTo>
                    <a:pt x="54" y="605"/>
                    <a:pt x="135" y="666"/>
                    <a:pt x="250" y="678"/>
                  </a:cubicBezTo>
                  <a:lnTo>
                    <a:pt x="573" y="744"/>
                  </a:lnTo>
                  <a:lnTo>
                    <a:pt x="250" y="1557"/>
                  </a:lnTo>
                  <a:cubicBezTo>
                    <a:pt x="217" y="1633"/>
                    <a:pt x="215" y="1717"/>
                    <a:pt x="245" y="1794"/>
                  </a:cubicBezTo>
                  <a:cubicBezTo>
                    <a:pt x="275" y="1872"/>
                    <a:pt x="333" y="1932"/>
                    <a:pt x="410" y="1965"/>
                  </a:cubicBezTo>
                  <a:cubicBezTo>
                    <a:pt x="451" y="1983"/>
                    <a:pt x="493" y="1991"/>
                    <a:pt x="534" y="1991"/>
                  </a:cubicBezTo>
                  <a:cubicBezTo>
                    <a:pt x="590" y="1991"/>
                    <a:pt x="645" y="1976"/>
                    <a:pt x="693" y="1948"/>
                  </a:cubicBezTo>
                  <a:cubicBezTo>
                    <a:pt x="707" y="2038"/>
                    <a:pt x="780" y="2126"/>
                    <a:pt x="866" y="2163"/>
                  </a:cubicBezTo>
                  <a:lnTo>
                    <a:pt x="885" y="2173"/>
                  </a:lnTo>
                  <a:cubicBezTo>
                    <a:pt x="917" y="2187"/>
                    <a:pt x="950" y="2193"/>
                    <a:pt x="983" y="2193"/>
                  </a:cubicBezTo>
                  <a:cubicBezTo>
                    <a:pt x="1058" y="2193"/>
                    <a:pt x="1130" y="2158"/>
                    <a:pt x="1177" y="2094"/>
                  </a:cubicBezTo>
                  <a:cubicBezTo>
                    <a:pt x="1190" y="2075"/>
                    <a:pt x="1204" y="2057"/>
                    <a:pt x="1220" y="2033"/>
                  </a:cubicBezTo>
                  <a:cubicBezTo>
                    <a:pt x="1222" y="2112"/>
                    <a:pt x="1271" y="2187"/>
                    <a:pt x="1348" y="2223"/>
                  </a:cubicBezTo>
                  <a:cubicBezTo>
                    <a:pt x="1379" y="2236"/>
                    <a:pt x="1411" y="2243"/>
                    <a:pt x="1443" y="2243"/>
                  </a:cubicBezTo>
                  <a:cubicBezTo>
                    <a:pt x="1519" y="2243"/>
                    <a:pt x="1592" y="2205"/>
                    <a:pt x="1635" y="2137"/>
                  </a:cubicBezTo>
                  <a:cubicBezTo>
                    <a:pt x="1645" y="2120"/>
                    <a:pt x="1658" y="2100"/>
                    <a:pt x="1671" y="2078"/>
                  </a:cubicBezTo>
                  <a:cubicBezTo>
                    <a:pt x="1682" y="2110"/>
                    <a:pt x="1698" y="2140"/>
                    <a:pt x="1724" y="2163"/>
                  </a:cubicBezTo>
                  <a:cubicBezTo>
                    <a:pt x="1768" y="2208"/>
                    <a:pt x="1827" y="2230"/>
                    <a:pt x="1888" y="2230"/>
                  </a:cubicBezTo>
                  <a:cubicBezTo>
                    <a:pt x="1907" y="2230"/>
                    <a:pt x="1926" y="2228"/>
                    <a:pt x="1945" y="2224"/>
                  </a:cubicBezTo>
                  <a:cubicBezTo>
                    <a:pt x="1957" y="2220"/>
                    <a:pt x="1967" y="2215"/>
                    <a:pt x="1977" y="2210"/>
                  </a:cubicBezTo>
                  <a:cubicBezTo>
                    <a:pt x="2029" y="2187"/>
                    <a:pt x="2068" y="2148"/>
                    <a:pt x="2101" y="2114"/>
                  </a:cubicBezTo>
                  <a:cubicBezTo>
                    <a:pt x="2170" y="2038"/>
                    <a:pt x="2236" y="1949"/>
                    <a:pt x="2306" y="1833"/>
                  </a:cubicBezTo>
                  <a:cubicBezTo>
                    <a:pt x="2320" y="1814"/>
                    <a:pt x="2332" y="1793"/>
                    <a:pt x="2347" y="1772"/>
                  </a:cubicBezTo>
                  <a:cubicBezTo>
                    <a:pt x="2387" y="1711"/>
                    <a:pt x="2433" y="1644"/>
                    <a:pt x="2452" y="1576"/>
                  </a:cubicBezTo>
                  <a:cubicBezTo>
                    <a:pt x="2474" y="1499"/>
                    <a:pt x="2775" y="1415"/>
                    <a:pt x="3041" y="1382"/>
                  </a:cubicBezTo>
                  <a:cubicBezTo>
                    <a:pt x="3052" y="1379"/>
                    <a:pt x="3064" y="1373"/>
                    <a:pt x="3072" y="1362"/>
                  </a:cubicBezTo>
                  <a:cubicBezTo>
                    <a:pt x="3079" y="1352"/>
                    <a:pt x="3083" y="1338"/>
                    <a:pt x="3079" y="1326"/>
                  </a:cubicBezTo>
                  <a:lnTo>
                    <a:pt x="2945" y="631"/>
                  </a:lnTo>
                  <a:cubicBezTo>
                    <a:pt x="2954" y="511"/>
                    <a:pt x="2912" y="403"/>
                    <a:pt x="2822" y="310"/>
                  </a:cubicBezTo>
                  <a:cubicBezTo>
                    <a:pt x="2618" y="101"/>
                    <a:pt x="2188" y="1"/>
                    <a:pt x="1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62"/>
            <p:cNvSpPr/>
            <p:nvPr/>
          </p:nvSpPr>
          <p:spPr>
            <a:xfrm>
              <a:off x="7456396" y="2176508"/>
              <a:ext cx="19894" cy="42145"/>
            </a:xfrm>
            <a:custGeom>
              <a:rect b="b" l="l" r="r" t="t"/>
              <a:pathLst>
                <a:path extrusionOk="0" h="769" w="363">
                  <a:moveTo>
                    <a:pt x="363" y="1"/>
                  </a:moveTo>
                  <a:lnTo>
                    <a:pt x="0" y="7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2"/>
            <p:cNvSpPr/>
            <p:nvPr/>
          </p:nvSpPr>
          <p:spPr>
            <a:xfrm>
              <a:off x="7453546" y="2174042"/>
              <a:ext cx="25594" cy="47187"/>
            </a:xfrm>
            <a:custGeom>
              <a:rect b="b" l="l" r="r" t="t"/>
              <a:pathLst>
                <a:path extrusionOk="0" h="861" w="467">
                  <a:moveTo>
                    <a:pt x="414" y="0"/>
                  </a:moveTo>
                  <a:cubicBezTo>
                    <a:pt x="397" y="0"/>
                    <a:pt x="381" y="10"/>
                    <a:pt x="373" y="26"/>
                  </a:cubicBezTo>
                  <a:lnTo>
                    <a:pt x="11" y="794"/>
                  </a:lnTo>
                  <a:cubicBezTo>
                    <a:pt x="0" y="818"/>
                    <a:pt x="10" y="845"/>
                    <a:pt x="33" y="855"/>
                  </a:cubicBezTo>
                  <a:cubicBezTo>
                    <a:pt x="39" y="859"/>
                    <a:pt x="46" y="860"/>
                    <a:pt x="54" y="860"/>
                  </a:cubicBezTo>
                  <a:cubicBezTo>
                    <a:pt x="58" y="860"/>
                    <a:pt x="62" y="860"/>
                    <a:pt x="66" y="859"/>
                  </a:cubicBezTo>
                  <a:cubicBezTo>
                    <a:pt x="77" y="854"/>
                    <a:pt x="88" y="846"/>
                    <a:pt x="94" y="834"/>
                  </a:cubicBezTo>
                  <a:lnTo>
                    <a:pt x="456" y="66"/>
                  </a:lnTo>
                  <a:cubicBezTo>
                    <a:pt x="466" y="42"/>
                    <a:pt x="457" y="15"/>
                    <a:pt x="434" y="4"/>
                  </a:cubicBezTo>
                  <a:cubicBezTo>
                    <a:pt x="428" y="2"/>
                    <a:pt x="421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2"/>
            <p:cNvSpPr/>
            <p:nvPr/>
          </p:nvSpPr>
          <p:spPr>
            <a:xfrm>
              <a:off x="7485661" y="2188510"/>
              <a:ext cx="15510" cy="31951"/>
            </a:xfrm>
            <a:custGeom>
              <a:rect b="b" l="l" r="r" t="t"/>
              <a:pathLst>
                <a:path extrusionOk="0" h="583" w="283">
                  <a:moveTo>
                    <a:pt x="282" y="1"/>
                  </a:moveTo>
                  <a:lnTo>
                    <a:pt x="1" y="58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2"/>
            <p:cNvSpPr/>
            <p:nvPr/>
          </p:nvSpPr>
          <p:spPr>
            <a:xfrm>
              <a:off x="7482756" y="2185935"/>
              <a:ext cx="21429" cy="37048"/>
            </a:xfrm>
            <a:custGeom>
              <a:rect b="b" l="l" r="r" t="t"/>
              <a:pathLst>
                <a:path extrusionOk="0" h="676" w="391">
                  <a:moveTo>
                    <a:pt x="336" y="1"/>
                  </a:moveTo>
                  <a:cubicBezTo>
                    <a:pt x="319" y="1"/>
                    <a:pt x="303" y="11"/>
                    <a:pt x="294" y="27"/>
                  </a:cubicBezTo>
                  <a:lnTo>
                    <a:pt x="12" y="608"/>
                  </a:lnTo>
                  <a:cubicBezTo>
                    <a:pt x="1" y="632"/>
                    <a:pt x="11" y="659"/>
                    <a:pt x="34" y="671"/>
                  </a:cubicBezTo>
                  <a:cubicBezTo>
                    <a:pt x="41" y="674"/>
                    <a:pt x="48" y="676"/>
                    <a:pt x="56" y="676"/>
                  </a:cubicBezTo>
                  <a:cubicBezTo>
                    <a:pt x="60" y="676"/>
                    <a:pt x="64" y="675"/>
                    <a:pt x="68" y="674"/>
                  </a:cubicBezTo>
                  <a:cubicBezTo>
                    <a:pt x="80" y="670"/>
                    <a:pt x="90" y="662"/>
                    <a:pt x="96" y="649"/>
                  </a:cubicBezTo>
                  <a:lnTo>
                    <a:pt x="379" y="68"/>
                  </a:lnTo>
                  <a:cubicBezTo>
                    <a:pt x="390" y="45"/>
                    <a:pt x="380" y="17"/>
                    <a:pt x="356" y="5"/>
                  </a:cubicBezTo>
                  <a:cubicBezTo>
                    <a:pt x="349" y="2"/>
                    <a:pt x="343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2"/>
            <p:cNvSpPr/>
            <p:nvPr/>
          </p:nvSpPr>
          <p:spPr>
            <a:xfrm>
              <a:off x="7509172" y="2200293"/>
              <a:ext cx="12824" cy="24279"/>
            </a:xfrm>
            <a:custGeom>
              <a:rect b="b" l="l" r="r" t="t"/>
              <a:pathLst>
                <a:path extrusionOk="0" h="443" w="234">
                  <a:moveTo>
                    <a:pt x="234" y="1"/>
                  </a:moveTo>
                  <a:lnTo>
                    <a:pt x="0" y="4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2"/>
            <p:cNvSpPr/>
            <p:nvPr/>
          </p:nvSpPr>
          <p:spPr>
            <a:xfrm>
              <a:off x="7506322" y="2197772"/>
              <a:ext cx="18524" cy="29375"/>
            </a:xfrm>
            <a:custGeom>
              <a:rect b="b" l="l" r="r" t="t"/>
              <a:pathLst>
                <a:path extrusionOk="0" h="536" w="338">
                  <a:moveTo>
                    <a:pt x="285" y="1"/>
                  </a:moveTo>
                  <a:cubicBezTo>
                    <a:pt x="268" y="1"/>
                    <a:pt x="252" y="10"/>
                    <a:pt x="244" y="26"/>
                  </a:cubicBezTo>
                  <a:lnTo>
                    <a:pt x="12" y="469"/>
                  </a:lnTo>
                  <a:cubicBezTo>
                    <a:pt x="1" y="491"/>
                    <a:pt x="9" y="520"/>
                    <a:pt x="32" y="531"/>
                  </a:cubicBezTo>
                  <a:cubicBezTo>
                    <a:pt x="38" y="535"/>
                    <a:pt x="45" y="536"/>
                    <a:pt x="52" y="536"/>
                  </a:cubicBezTo>
                  <a:cubicBezTo>
                    <a:pt x="57" y="536"/>
                    <a:pt x="62" y="535"/>
                    <a:pt x="66" y="535"/>
                  </a:cubicBezTo>
                  <a:cubicBezTo>
                    <a:pt x="78" y="530"/>
                    <a:pt x="89" y="522"/>
                    <a:pt x="94" y="512"/>
                  </a:cubicBezTo>
                  <a:lnTo>
                    <a:pt x="325" y="69"/>
                  </a:lnTo>
                  <a:cubicBezTo>
                    <a:pt x="338" y="46"/>
                    <a:pt x="329" y="18"/>
                    <a:pt x="307" y="6"/>
                  </a:cubicBezTo>
                  <a:cubicBezTo>
                    <a:pt x="300" y="3"/>
                    <a:pt x="29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2"/>
            <p:cNvSpPr/>
            <p:nvPr/>
          </p:nvSpPr>
          <p:spPr>
            <a:xfrm>
              <a:off x="7447298" y="2145489"/>
              <a:ext cx="8495" cy="18579"/>
            </a:xfrm>
            <a:custGeom>
              <a:rect b="b" l="l" r="r" t="t"/>
              <a:pathLst>
                <a:path extrusionOk="0" h="339" w="155">
                  <a:moveTo>
                    <a:pt x="155" y="0"/>
                  </a:moveTo>
                  <a:lnTo>
                    <a:pt x="0" y="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7444448" y="2142968"/>
              <a:ext cx="14249" cy="23676"/>
            </a:xfrm>
            <a:custGeom>
              <a:rect b="b" l="l" r="r" t="t"/>
              <a:pathLst>
                <a:path extrusionOk="0" h="432" w="260">
                  <a:moveTo>
                    <a:pt x="207" y="1"/>
                  </a:moveTo>
                  <a:cubicBezTo>
                    <a:pt x="190" y="1"/>
                    <a:pt x="173" y="11"/>
                    <a:pt x="165" y="28"/>
                  </a:cubicBezTo>
                  <a:lnTo>
                    <a:pt x="11" y="366"/>
                  </a:lnTo>
                  <a:cubicBezTo>
                    <a:pt x="0" y="390"/>
                    <a:pt x="11" y="417"/>
                    <a:pt x="35" y="427"/>
                  </a:cubicBezTo>
                  <a:cubicBezTo>
                    <a:pt x="41" y="430"/>
                    <a:pt x="48" y="431"/>
                    <a:pt x="54" y="431"/>
                  </a:cubicBezTo>
                  <a:cubicBezTo>
                    <a:pt x="59" y="431"/>
                    <a:pt x="63" y="430"/>
                    <a:pt x="67" y="429"/>
                  </a:cubicBezTo>
                  <a:cubicBezTo>
                    <a:pt x="78" y="425"/>
                    <a:pt x="90" y="416"/>
                    <a:pt x="95" y="404"/>
                  </a:cubicBezTo>
                  <a:lnTo>
                    <a:pt x="250" y="66"/>
                  </a:lnTo>
                  <a:cubicBezTo>
                    <a:pt x="260" y="42"/>
                    <a:pt x="250" y="15"/>
                    <a:pt x="227" y="5"/>
                  </a:cubicBezTo>
                  <a:cubicBezTo>
                    <a:pt x="220" y="2"/>
                    <a:pt x="214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7534272" y="1946551"/>
              <a:ext cx="219604" cy="257474"/>
            </a:xfrm>
            <a:custGeom>
              <a:rect b="b" l="l" r="r" t="t"/>
              <a:pathLst>
                <a:path extrusionOk="0" h="4698" w="4007">
                  <a:moveTo>
                    <a:pt x="3074" y="0"/>
                  </a:moveTo>
                  <a:lnTo>
                    <a:pt x="1032" y="310"/>
                  </a:lnTo>
                  <a:lnTo>
                    <a:pt x="1519" y="2614"/>
                  </a:lnTo>
                  <a:cubicBezTo>
                    <a:pt x="1520" y="2623"/>
                    <a:pt x="383" y="2844"/>
                    <a:pt x="10" y="2916"/>
                  </a:cubicBezTo>
                  <a:cubicBezTo>
                    <a:pt x="0" y="2919"/>
                    <a:pt x="6" y="2937"/>
                    <a:pt x="23" y="2966"/>
                  </a:cubicBezTo>
                  <a:cubicBezTo>
                    <a:pt x="291" y="3405"/>
                    <a:pt x="433" y="3907"/>
                    <a:pt x="419" y="4417"/>
                  </a:cubicBezTo>
                  <a:cubicBezTo>
                    <a:pt x="416" y="4512"/>
                    <a:pt x="400" y="4607"/>
                    <a:pt x="373" y="4697"/>
                  </a:cubicBezTo>
                  <a:lnTo>
                    <a:pt x="2372" y="4673"/>
                  </a:lnTo>
                  <a:cubicBezTo>
                    <a:pt x="2929" y="4660"/>
                    <a:pt x="3451" y="4373"/>
                    <a:pt x="3733" y="3895"/>
                  </a:cubicBezTo>
                  <a:cubicBezTo>
                    <a:pt x="3928" y="3567"/>
                    <a:pt x="4007" y="3169"/>
                    <a:pt x="3928" y="2764"/>
                  </a:cubicBezTo>
                  <a:lnTo>
                    <a:pt x="3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7531532" y="1944030"/>
              <a:ext cx="224810" cy="262516"/>
            </a:xfrm>
            <a:custGeom>
              <a:rect b="b" l="l" r="r" t="t"/>
              <a:pathLst>
                <a:path extrusionOk="0" h="4790" w="4102">
                  <a:moveTo>
                    <a:pt x="3123" y="0"/>
                  </a:moveTo>
                  <a:cubicBezTo>
                    <a:pt x="3118" y="0"/>
                    <a:pt x="3113" y="1"/>
                    <a:pt x="3108" y="3"/>
                  </a:cubicBezTo>
                  <a:cubicBezTo>
                    <a:pt x="3085" y="10"/>
                    <a:pt x="3071" y="36"/>
                    <a:pt x="3077" y="61"/>
                  </a:cubicBezTo>
                  <a:lnTo>
                    <a:pt x="3931" y="2824"/>
                  </a:lnTo>
                  <a:cubicBezTo>
                    <a:pt x="4004" y="3198"/>
                    <a:pt x="3937" y="3587"/>
                    <a:pt x="3742" y="3917"/>
                  </a:cubicBezTo>
                  <a:cubicBezTo>
                    <a:pt x="3474" y="4372"/>
                    <a:pt x="2967" y="4661"/>
                    <a:pt x="2420" y="4674"/>
                  </a:cubicBezTo>
                  <a:lnTo>
                    <a:pt x="481" y="4696"/>
                  </a:lnTo>
                  <a:cubicBezTo>
                    <a:pt x="501" y="4619"/>
                    <a:pt x="511" y="4541"/>
                    <a:pt x="513" y="4465"/>
                  </a:cubicBezTo>
                  <a:cubicBezTo>
                    <a:pt x="527" y="3961"/>
                    <a:pt x="392" y="3453"/>
                    <a:pt x="118" y="2998"/>
                  </a:cubicBezTo>
                  <a:cubicBezTo>
                    <a:pt x="1588" y="2711"/>
                    <a:pt x="1591" y="2707"/>
                    <a:pt x="1606" y="2685"/>
                  </a:cubicBezTo>
                  <a:cubicBezTo>
                    <a:pt x="1612" y="2675"/>
                    <a:pt x="1614" y="2661"/>
                    <a:pt x="1612" y="2650"/>
                  </a:cubicBezTo>
                  <a:lnTo>
                    <a:pt x="1124" y="346"/>
                  </a:lnTo>
                  <a:cubicBezTo>
                    <a:pt x="1120" y="325"/>
                    <a:pt x="1101" y="309"/>
                    <a:pt x="1080" y="309"/>
                  </a:cubicBezTo>
                  <a:cubicBezTo>
                    <a:pt x="1076" y="309"/>
                    <a:pt x="1073" y="310"/>
                    <a:pt x="1069" y="311"/>
                  </a:cubicBezTo>
                  <a:cubicBezTo>
                    <a:pt x="1045" y="316"/>
                    <a:pt x="1028" y="341"/>
                    <a:pt x="1035" y="366"/>
                  </a:cubicBezTo>
                  <a:lnTo>
                    <a:pt x="1513" y="2626"/>
                  </a:lnTo>
                  <a:cubicBezTo>
                    <a:pt x="1367" y="2659"/>
                    <a:pt x="828" y="2765"/>
                    <a:pt x="50" y="2917"/>
                  </a:cubicBezTo>
                  <a:cubicBezTo>
                    <a:pt x="36" y="2920"/>
                    <a:pt x="19" y="2932"/>
                    <a:pt x="13" y="2947"/>
                  </a:cubicBezTo>
                  <a:cubicBezTo>
                    <a:pt x="0" y="2973"/>
                    <a:pt x="11" y="3000"/>
                    <a:pt x="34" y="3035"/>
                  </a:cubicBezTo>
                  <a:cubicBezTo>
                    <a:pt x="301" y="3477"/>
                    <a:pt x="436" y="3972"/>
                    <a:pt x="423" y="4462"/>
                  </a:cubicBezTo>
                  <a:cubicBezTo>
                    <a:pt x="420" y="4550"/>
                    <a:pt x="404" y="4639"/>
                    <a:pt x="377" y="4731"/>
                  </a:cubicBezTo>
                  <a:cubicBezTo>
                    <a:pt x="373" y="4745"/>
                    <a:pt x="376" y="4761"/>
                    <a:pt x="384" y="4772"/>
                  </a:cubicBezTo>
                  <a:cubicBezTo>
                    <a:pt x="394" y="4784"/>
                    <a:pt x="408" y="4790"/>
                    <a:pt x="423" y="4790"/>
                  </a:cubicBezTo>
                  <a:lnTo>
                    <a:pt x="2422" y="4766"/>
                  </a:lnTo>
                  <a:cubicBezTo>
                    <a:pt x="2449" y="4766"/>
                    <a:pt x="2479" y="4765"/>
                    <a:pt x="2506" y="4763"/>
                  </a:cubicBezTo>
                  <a:cubicBezTo>
                    <a:pt x="3053" y="4724"/>
                    <a:pt x="3552" y="4425"/>
                    <a:pt x="3822" y="3966"/>
                  </a:cubicBezTo>
                  <a:cubicBezTo>
                    <a:pt x="4030" y="3615"/>
                    <a:pt x="4102" y="3201"/>
                    <a:pt x="4022" y="2801"/>
                  </a:cubicBezTo>
                  <a:lnTo>
                    <a:pt x="3168" y="34"/>
                  </a:lnTo>
                  <a:cubicBezTo>
                    <a:pt x="3161" y="14"/>
                    <a:pt x="3143" y="0"/>
                    <a:pt x="312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7531532" y="1944030"/>
              <a:ext cx="224810" cy="262516"/>
            </a:xfrm>
            <a:custGeom>
              <a:rect b="b" l="l" r="r" t="t"/>
              <a:pathLst>
                <a:path extrusionOk="0" h="4790" w="4102">
                  <a:moveTo>
                    <a:pt x="3123" y="0"/>
                  </a:moveTo>
                  <a:cubicBezTo>
                    <a:pt x="3118" y="0"/>
                    <a:pt x="3113" y="1"/>
                    <a:pt x="3108" y="3"/>
                  </a:cubicBezTo>
                  <a:cubicBezTo>
                    <a:pt x="3085" y="10"/>
                    <a:pt x="3071" y="36"/>
                    <a:pt x="3077" y="61"/>
                  </a:cubicBezTo>
                  <a:lnTo>
                    <a:pt x="3931" y="2824"/>
                  </a:lnTo>
                  <a:cubicBezTo>
                    <a:pt x="4004" y="3198"/>
                    <a:pt x="3937" y="3587"/>
                    <a:pt x="3742" y="3917"/>
                  </a:cubicBezTo>
                  <a:cubicBezTo>
                    <a:pt x="3474" y="4372"/>
                    <a:pt x="2967" y="4661"/>
                    <a:pt x="2420" y="4674"/>
                  </a:cubicBezTo>
                  <a:lnTo>
                    <a:pt x="481" y="4696"/>
                  </a:lnTo>
                  <a:cubicBezTo>
                    <a:pt x="501" y="4619"/>
                    <a:pt x="511" y="4541"/>
                    <a:pt x="513" y="4465"/>
                  </a:cubicBezTo>
                  <a:cubicBezTo>
                    <a:pt x="527" y="3961"/>
                    <a:pt x="392" y="3453"/>
                    <a:pt x="118" y="2998"/>
                  </a:cubicBezTo>
                  <a:cubicBezTo>
                    <a:pt x="1588" y="2711"/>
                    <a:pt x="1591" y="2707"/>
                    <a:pt x="1606" y="2685"/>
                  </a:cubicBezTo>
                  <a:cubicBezTo>
                    <a:pt x="1612" y="2675"/>
                    <a:pt x="1614" y="2661"/>
                    <a:pt x="1612" y="2650"/>
                  </a:cubicBezTo>
                  <a:lnTo>
                    <a:pt x="1124" y="346"/>
                  </a:lnTo>
                  <a:cubicBezTo>
                    <a:pt x="1120" y="325"/>
                    <a:pt x="1101" y="309"/>
                    <a:pt x="1080" y="309"/>
                  </a:cubicBezTo>
                  <a:cubicBezTo>
                    <a:pt x="1076" y="309"/>
                    <a:pt x="1073" y="310"/>
                    <a:pt x="1069" y="311"/>
                  </a:cubicBezTo>
                  <a:cubicBezTo>
                    <a:pt x="1045" y="316"/>
                    <a:pt x="1028" y="341"/>
                    <a:pt x="1035" y="366"/>
                  </a:cubicBezTo>
                  <a:lnTo>
                    <a:pt x="1513" y="2626"/>
                  </a:lnTo>
                  <a:cubicBezTo>
                    <a:pt x="1367" y="2659"/>
                    <a:pt x="828" y="2765"/>
                    <a:pt x="50" y="2917"/>
                  </a:cubicBezTo>
                  <a:cubicBezTo>
                    <a:pt x="36" y="2920"/>
                    <a:pt x="19" y="2932"/>
                    <a:pt x="13" y="2947"/>
                  </a:cubicBezTo>
                  <a:cubicBezTo>
                    <a:pt x="0" y="2973"/>
                    <a:pt x="11" y="3000"/>
                    <a:pt x="34" y="3035"/>
                  </a:cubicBezTo>
                  <a:cubicBezTo>
                    <a:pt x="301" y="3477"/>
                    <a:pt x="436" y="3972"/>
                    <a:pt x="423" y="4462"/>
                  </a:cubicBezTo>
                  <a:cubicBezTo>
                    <a:pt x="420" y="4550"/>
                    <a:pt x="404" y="4639"/>
                    <a:pt x="377" y="4731"/>
                  </a:cubicBezTo>
                  <a:cubicBezTo>
                    <a:pt x="373" y="4745"/>
                    <a:pt x="376" y="4761"/>
                    <a:pt x="384" y="4772"/>
                  </a:cubicBezTo>
                  <a:cubicBezTo>
                    <a:pt x="394" y="4784"/>
                    <a:pt x="408" y="4790"/>
                    <a:pt x="423" y="4790"/>
                  </a:cubicBezTo>
                  <a:lnTo>
                    <a:pt x="2422" y="4766"/>
                  </a:lnTo>
                  <a:cubicBezTo>
                    <a:pt x="2449" y="4766"/>
                    <a:pt x="2479" y="4765"/>
                    <a:pt x="2506" y="4763"/>
                  </a:cubicBezTo>
                  <a:cubicBezTo>
                    <a:pt x="3053" y="4724"/>
                    <a:pt x="3552" y="4425"/>
                    <a:pt x="3822" y="3966"/>
                  </a:cubicBezTo>
                  <a:cubicBezTo>
                    <a:pt x="4030" y="3615"/>
                    <a:pt x="4102" y="3201"/>
                    <a:pt x="4022" y="2801"/>
                  </a:cubicBezTo>
                  <a:lnTo>
                    <a:pt x="3168" y="34"/>
                  </a:lnTo>
                  <a:cubicBezTo>
                    <a:pt x="3161" y="14"/>
                    <a:pt x="3143" y="0"/>
                    <a:pt x="3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7586939" y="2158259"/>
              <a:ext cx="11728" cy="47352"/>
            </a:xfrm>
            <a:custGeom>
              <a:rect b="b" l="l" r="r" t="t"/>
              <a:pathLst>
                <a:path extrusionOk="0" h="864" w="214">
                  <a:moveTo>
                    <a:pt x="59" y="1"/>
                  </a:moveTo>
                  <a:cubicBezTo>
                    <a:pt x="56" y="1"/>
                    <a:pt x="53" y="1"/>
                    <a:pt x="50" y="2"/>
                  </a:cubicBezTo>
                  <a:cubicBezTo>
                    <a:pt x="25" y="7"/>
                    <a:pt x="7" y="32"/>
                    <a:pt x="14" y="57"/>
                  </a:cubicBezTo>
                  <a:cubicBezTo>
                    <a:pt x="117" y="557"/>
                    <a:pt x="10" y="796"/>
                    <a:pt x="10" y="799"/>
                  </a:cubicBezTo>
                  <a:cubicBezTo>
                    <a:pt x="0" y="822"/>
                    <a:pt x="10" y="849"/>
                    <a:pt x="32" y="859"/>
                  </a:cubicBezTo>
                  <a:cubicBezTo>
                    <a:pt x="41" y="862"/>
                    <a:pt x="48" y="863"/>
                    <a:pt x="55" y="863"/>
                  </a:cubicBezTo>
                  <a:cubicBezTo>
                    <a:pt x="71" y="862"/>
                    <a:pt x="86" y="853"/>
                    <a:pt x="94" y="837"/>
                  </a:cubicBezTo>
                  <a:cubicBezTo>
                    <a:pt x="99" y="827"/>
                    <a:pt x="214" y="573"/>
                    <a:pt x="104" y="38"/>
                  </a:cubicBezTo>
                  <a:cubicBezTo>
                    <a:pt x="99" y="16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7610998" y="2074354"/>
              <a:ext cx="40775" cy="16825"/>
            </a:xfrm>
            <a:custGeom>
              <a:rect b="b" l="l" r="r" t="t"/>
              <a:pathLst>
                <a:path extrusionOk="0" h="307" w="744">
                  <a:moveTo>
                    <a:pt x="52" y="0"/>
                  </a:moveTo>
                  <a:lnTo>
                    <a:pt x="117" y="282"/>
                  </a:lnTo>
                  <a:lnTo>
                    <a:pt x="0" y="306"/>
                  </a:lnTo>
                  <a:lnTo>
                    <a:pt x="117" y="291"/>
                  </a:lnTo>
                  <a:lnTo>
                    <a:pt x="743" y="20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7608258" y="2071833"/>
              <a:ext cx="46036" cy="21922"/>
            </a:xfrm>
            <a:custGeom>
              <a:rect b="b" l="l" r="r" t="t"/>
              <a:pathLst>
                <a:path extrusionOk="0" h="400" w="840">
                  <a:moveTo>
                    <a:pt x="165" y="114"/>
                  </a:moveTo>
                  <a:lnTo>
                    <a:pt x="574" y="233"/>
                  </a:lnTo>
                  <a:lnTo>
                    <a:pt x="206" y="285"/>
                  </a:lnTo>
                  <a:lnTo>
                    <a:pt x="165" y="114"/>
                  </a:lnTo>
                  <a:close/>
                  <a:moveTo>
                    <a:pt x="99" y="0"/>
                  </a:moveTo>
                  <a:cubicBezTo>
                    <a:pt x="87" y="0"/>
                    <a:pt x="76" y="5"/>
                    <a:pt x="68" y="13"/>
                  </a:cubicBezTo>
                  <a:cubicBezTo>
                    <a:pt x="56" y="24"/>
                    <a:pt x="51" y="42"/>
                    <a:pt x="55" y="57"/>
                  </a:cubicBezTo>
                  <a:lnTo>
                    <a:pt x="112" y="297"/>
                  </a:lnTo>
                  <a:lnTo>
                    <a:pt x="43" y="307"/>
                  </a:lnTo>
                  <a:cubicBezTo>
                    <a:pt x="19" y="309"/>
                    <a:pt x="0" y="334"/>
                    <a:pt x="4" y="358"/>
                  </a:cubicBezTo>
                  <a:cubicBezTo>
                    <a:pt x="9" y="383"/>
                    <a:pt x="29" y="400"/>
                    <a:pt x="52" y="400"/>
                  </a:cubicBezTo>
                  <a:lnTo>
                    <a:pt x="55" y="400"/>
                  </a:lnTo>
                  <a:lnTo>
                    <a:pt x="798" y="296"/>
                  </a:lnTo>
                  <a:cubicBezTo>
                    <a:pt x="820" y="292"/>
                    <a:pt x="837" y="275"/>
                    <a:pt x="839" y="254"/>
                  </a:cubicBezTo>
                  <a:cubicBezTo>
                    <a:pt x="840" y="231"/>
                    <a:pt x="825" y="212"/>
                    <a:pt x="805" y="205"/>
                  </a:cubicBezTo>
                  <a:lnTo>
                    <a:pt x="113" y="2"/>
                  </a:lnTo>
                  <a:cubicBezTo>
                    <a:pt x="109" y="1"/>
                    <a:pt x="104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2"/>
            <p:cNvSpPr/>
            <p:nvPr/>
          </p:nvSpPr>
          <p:spPr>
            <a:xfrm>
              <a:off x="5280127" y="2943324"/>
              <a:ext cx="804428" cy="828542"/>
            </a:xfrm>
            <a:custGeom>
              <a:rect b="b" l="l" r="r" t="t"/>
              <a:pathLst>
                <a:path extrusionOk="0" h="15118" w="14678">
                  <a:moveTo>
                    <a:pt x="5301" y="0"/>
                  </a:moveTo>
                  <a:cubicBezTo>
                    <a:pt x="5265" y="0"/>
                    <a:pt x="5245" y="1"/>
                    <a:pt x="5245" y="3"/>
                  </a:cubicBezTo>
                  <a:cubicBezTo>
                    <a:pt x="5245" y="3"/>
                    <a:pt x="4797" y="4757"/>
                    <a:pt x="4805" y="5291"/>
                  </a:cubicBezTo>
                  <a:cubicBezTo>
                    <a:pt x="4808" y="5305"/>
                    <a:pt x="18" y="10647"/>
                    <a:pt x="18" y="10647"/>
                  </a:cubicBezTo>
                  <a:cubicBezTo>
                    <a:pt x="0" y="10665"/>
                    <a:pt x="0" y="10693"/>
                    <a:pt x="18" y="10709"/>
                  </a:cubicBezTo>
                  <a:lnTo>
                    <a:pt x="3178" y="13851"/>
                  </a:lnTo>
                  <a:cubicBezTo>
                    <a:pt x="3187" y="13860"/>
                    <a:pt x="3198" y="13864"/>
                    <a:pt x="3209" y="13864"/>
                  </a:cubicBezTo>
                  <a:cubicBezTo>
                    <a:pt x="3220" y="13864"/>
                    <a:pt x="3230" y="13860"/>
                    <a:pt x="3238" y="13853"/>
                  </a:cubicBezTo>
                  <a:cubicBezTo>
                    <a:pt x="3673" y="13480"/>
                    <a:pt x="8192" y="9054"/>
                    <a:pt x="8761" y="8496"/>
                  </a:cubicBezTo>
                  <a:cubicBezTo>
                    <a:pt x="8770" y="8487"/>
                    <a:pt x="8780" y="8483"/>
                    <a:pt x="8791" y="8483"/>
                  </a:cubicBezTo>
                  <a:cubicBezTo>
                    <a:pt x="8811" y="8483"/>
                    <a:pt x="8831" y="8497"/>
                    <a:pt x="8835" y="8520"/>
                  </a:cubicBezTo>
                  <a:lnTo>
                    <a:pt x="10041" y="15040"/>
                  </a:lnTo>
                  <a:cubicBezTo>
                    <a:pt x="10045" y="15061"/>
                    <a:pt x="10064" y="15076"/>
                    <a:pt x="10085" y="15076"/>
                  </a:cubicBezTo>
                  <a:lnTo>
                    <a:pt x="14628" y="15118"/>
                  </a:lnTo>
                  <a:cubicBezTo>
                    <a:pt x="14656" y="15118"/>
                    <a:pt x="14678" y="15093"/>
                    <a:pt x="14673" y="15066"/>
                  </a:cubicBezTo>
                  <a:lnTo>
                    <a:pt x="11798" y="230"/>
                  </a:lnTo>
                  <a:cubicBezTo>
                    <a:pt x="11794" y="210"/>
                    <a:pt x="5938" y="0"/>
                    <a:pt x="5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2"/>
            <p:cNvSpPr/>
            <p:nvPr/>
          </p:nvSpPr>
          <p:spPr>
            <a:xfrm>
              <a:off x="5276236" y="2939707"/>
              <a:ext cx="812046" cy="835721"/>
            </a:xfrm>
            <a:custGeom>
              <a:rect b="b" l="l" r="r" t="t"/>
              <a:pathLst>
                <a:path extrusionOk="0" h="15249" w="14817">
                  <a:moveTo>
                    <a:pt x="5372" y="131"/>
                  </a:moveTo>
                  <a:cubicBezTo>
                    <a:pt x="5954" y="132"/>
                    <a:pt x="11261" y="317"/>
                    <a:pt x="11813" y="354"/>
                  </a:cubicBezTo>
                  <a:lnTo>
                    <a:pt x="14673" y="15118"/>
                  </a:lnTo>
                  <a:lnTo>
                    <a:pt x="14673" y="15118"/>
                  </a:lnTo>
                  <a:lnTo>
                    <a:pt x="10171" y="15077"/>
                  </a:lnTo>
                  <a:lnTo>
                    <a:pt x="8968" y="8573"/>
                  </a:lnTo>
                  <a:cubicBezTo>
                    <a:pt x="8960" y="8533"/>
                    <a:pt x="8932" y="8501"/>
                    <a:pt x="8893" y="8489"/>
                  </a:cubicBezTo>
                  <a:cubicBezTo>
                    <a:pt x="8882" y="8486"/>
                    <a:pt x="8870" y="8484"/>
                    <a:pt x="8859" y="8484"/>
                  </a:cubicBezTo>
                  <a:cubicBezTo>
                    <a:pt x="8831" y="8484"/>
                    <a:pt x="8804" y="8495"/>
                    <a:pt x="8784" y="8515"/>
                  </a:cubicBezTo>
                  <a:cubicBezTo>
                    <a:pt x="8270" y="9017"/>
                    <a:pt x="3787" y="13410"/>
                    <a:pt x="3278" y="13857"/>
                  </a:cubicBezTo>
                  <a:lnTo>
                    <a:pt x="146" y="10743"/>
                  </a:lnTo>
                  <a:cubicBezTo>
                    <a:pt x="4941" y="5393"/>
                    <a:pt x="4939" y="5392"/>
                    <a:pt x="4939" y="5356"/>
                  </a:cubicBezTo>
                  <a:cubicBezTo>
                    <a:pt x="4930" y="4864"/>
                    <a:pt x="5320" y="704"/>
                    <a:pt x="5372" y="131"/>
                  </a:cubicBezTo>
                  <a:close/>
                  <a:moveTo>
                    <a:pt x="5378" y="1"/>
                  </a:moveTo>
                  <a:cubicBezTo>
                    <a:pt x="5345" y="1"/>
                    <a:pt x="5323" y="1"/>
                    <a:pt x="5314" y="2"/>
                  </a:cubicBezTo>
                  <a:cubicBezTo>
                    <a:pt x="5283" y="6"/>
                    <a:pt x="5254" y="31"/>
                    <a:pt x="5252" y="62"/>
                  </a:cubicBezTo>
                  <a:cubicBezTo>
                    <a:pt x="5233" y="253"/>
                    <a:pt x="4814" y="4701"/>
                    <a:pt x="4812" y="5333"/>
                  </a:cubicBezTo>
                  <a:cubicBezTo>
                    <a:pt x="4583" y="5599"/>
                    <a:pt x="1620" y="8907"/>
                    <a:pt x="42" y="10669"/>
                  </a:cubicBezTo>
                  <a:cubicBezTo>
                    <a:pt x="1" y="10711"/>
                    <a:pt x="1" y="10781"/>
                    <a:pt x="43" y="10822"/>
                  </a:cubicBezTo>
                  <a:lnTo>
                    <a:pt x="3204" y="13964"/>
                  </a:lnTo>
                  <a:cubicBezTo>
                    <a:pt x="3225" y="13984"/>
                    <a:pt x="3253" y="13995"/>
                    <a:pt x="3280" y="13995"/>
                  </a:cubicBezTo>
                  <a:cubicBezTo>
                    <a:pt x="3305" y="13995"/>
                    <a:pt x="3330" y="13986"/>
                    <a:pt x="3351" y="13969"/>
                  </a:cubicBezTo>
                  <a:cubicBezTo>
                    <a:pt x="3781" y="13600"/>
                    <a:pt x="8212" y="9259"/>
                    <a:pt x="8849" y="8636"/>
                  </a:cubicBezTo>
                  <a:lnTo>
                    <a:pt x="10048" y="15118"/>
                  </a:lnTo>
                  <a:cubicBezTo>
                    <a:pt x="10057" y="15169"/>
                    <a:pt x="10102" y="15207"/>
                    <a:pt x="10154" y="15207"/>
                  </a:cubicBezTo>
                  <a:lnTo>
                    <a:pt x="14699" y="15248"/>
                  </a:lnTo>
                  <a:cubicBezTo>
                    <a:pt x="14732" y="15248"/>
                    <a:pt x="14761" y="15235"/>
                    <a:pt x="14785" y="15210"/>
                  </a:cubicBezTo>
                  <a:cubicBezTo>
                    <a:pt x="14807" y="15185"/>
                    <a:pt x="14816" y="15153"/>
                    <a:pt x="14809" y="15119"/>
                  </a:cubicBezTo>
                  <a:lnTo>
                    <a:pt x="11934" y="282"/>
                  </a:lnTo>
                  <a:cubicBezTo>
                    <a:pt x="11924" y="224"/>
                    <a:pt x="11921" y="224"/>
                    <a:pt x="10874" y="183"/>
                  </a:cubicBezTo>
                  <a:cubicBezTo>
                    <a:pt x="10273" y="159"/>
                    <a:pt x="9472" y="130"/>
                    <a:pt x="8664" y="101"/>
                  </a:cubicBezTo>
                  <a:cubicBezTo>
                    <a:pt x="8166" y="84"/>
                    <a:pt x="5811" y="1"/>
                    <a:pt x="5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2"/>
            <p:cNvSpPr/>
            <p:nvPr/>
          </p:nvSpPr>
          <p:spPr>
            <a:xfrm>
              <a:off x="5695761" y="3174652"/>
              <a:ext cx="105006" cy="305702"/>
            </a:xfrm>
            <a:custGeom>
              <a:rect b="b" l="l" r="r" t="t"/>
              <a:pathLst>
                <a:path extrusionOk="0" h="5578" w="1916">
                  <a:moveTo>
                    <a:pt x="1829" y="0"/>
                  </a:moveTo>
                  <a:lnTo>
                    <a:pt x="1" y="5577"/>
                  </a:lnTo>
                  <a:lnTo>
                    <a:pt x="811" y="4786"/>
                  </a:lnTo>
                  <a:cubicBezTo>
                    <a:pt x="1525" y="4093"/>
                    <a:pt x="1915" y="3131"/>
                    <a:pt x="1888" y="2135"/>
                  </a:cubicBezTo>
                  <a:lnTo>
                    <a:pt x="1829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2"/>
            <p:cNvSpPr/>
            <p:nvPr/>
          </p:nvSpPr>
          <p:spPr>
            <a:xfrm>
              <a:off x="5691870" y="3171035"/>
              <a:ext cx="112405" cy="312827"/>
            </a:xfrm>
            <a:custGeom>
              <a:rect b="b" l="l" r="r" t="t"/>
              <a:pathLst>
                <a:path extrusionOk="0" h="5708" w="2051">
                  <a:moveTo>
                    <a:pt x="1899" y="1"/>
                  </a:moveTo>
                  <a:cubicBezTo>
                    <a:pt x="1863" y="1"/>
                    <a:pt x="1835" y="31"/>
                    <a:pt x="1836" y="67"/>
                  </a:cubicBezTo>
                  <a:lnTo>
                    <a:pt x="1894" y="2202"/>
                  </a:lnTo>
                  <a:cubicBezTo>
                    <a:pt x="1920" y="3179"/>
                    <a:pt x="1535" y="4126"/>
                    <a:pt x="836" y="4806"/>
                  </a:cubicBezTo>
                  <a:lnTo>
                    <a:pt x="26" y="5597"/>
                  </a:lnTo>
                  <a:cubicBezTo>
                    <a:pt x="0" y="5623"/>
                    <a:pt x="0" y="5662"/>
                    <a:pt x="25" y="5688"/>
                  </a:cubicBezTo>
                  <a:cubicBezTo>
                    <a:pt x="37" y="5701"/>
                    <a:pt x="55" y="5708"/>
                    <a:pt x="72" y="5708"/>
                  </a:cubicBezTo>
                  <a:cubicBezTo>
                    <a:pt x="87" y="5708"/>
                    <a:pt x="104" y="5701"/>
                    <a:pt x="117" y="5689"/>
                  </a:cubicBezTo>
                  <a:lnTo>
                    <a:pt x="928" y="4899"/>
                  </a:lnTo>
                  <a:cubicBezTo>
                    <a:pt x="1651" y="4193"/>
                    <a:pt x="2051" y="3211"/>
                    <a:pt x="2024" y="2200"/>
                  </a:cubicBezTo>
                  <a:lnTo>
                    <a:pt x="1966" y="64"/>
                  </a:lnTo>
                  <a:cubicBezTo>
                    <a:pt x="1966" y="28"/>
                    <a:pt x="1934" y="2"/>
                    <a:pt x="1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2"/>
            <p:cNvSpPr/>
            <p:nvPr/>
          </p:nvSpPr>
          <p:spPr>
            <a:xfrm>
              <a:off x="5876066" y="3773878"/>
              <a:ext cx="166772" cy="30252"/>
            </a:xfrm>
            <a:custGeom>
              <a:rect b="b" l="l" r="r" t="t"/>
              <a:pathLst>
                <a:path extrusionOk="0" h="552" w="3043">
                  <a:moveTo>
                    <a:pt x="3041" y="0"/>
                  </a:moveTo>
                  <a:lnTo>
                    <a:pt x="0" y="7"/>
                  </a:lnTo>
                  <a:lnTo>
                    <a:pt x="69" y="551"/>
                  </a:lnTo>
                  <a:lnTo>
                    <a:pt x="3042" y="545"/>
                  </a:lnTo>
                  <a:lnTo>
                    <a:pt x="304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2"/>
            <p:cNvSpPr/>
            <p:nvPr/>
          </p:nvSpPr>
          <p:spPr>
            <a:xfrm>
              <a:off x="5872339" y="3770370"/>
              <a:ext cx="173951" cy="37322"/>
            </a:xfrm>
            <a:custGeom>
              <a:rect b="b" l="l" r="r" t="t"/>
              <a:pathLst>
                <a:path extrusionOk="0" h="681" w="3174">
                  <a:moveTo>
                    <a:pt x="3046" y="130"/>
                  </a:moveTo>
                  <a:lnTo>
                    <a:pt x="3047" y="545"/>
                  </a:lnTo>
                  <a:lnTo>
                    <a:pt x="195" y="551"/>
                  </a:lnTo>
                  <a:lnTo>
                    <a:pt x="142" y="136"/>
                  </a:lnTo>
                  <a:lnTo>
                    <a:pt x="3046" y="130"/>
                  </a:lnTo>
                  <a:close/>
                  <a:moveTo>
                    <a:pt x="3108" y="0"/>
                  </a:moveTo>
                  <a:lnTo>
                    <a:pt x="67" y="6"/>
                  </a:lnTo>
                  <a:cubicBezTo>
                    <a:pt x="49" y="6"/>
                    <a:pt x="31" y="14"/>
                    <a:pt x="19" y="28"/>
                  </a:cubicBezTo>
                  <a:cubicBezTo>
                    <a:pt x="7" y="43"/>
                    <a:pt x="1" y="60"/>
                    <a:pt x="3" y="79"/>
                  </a:cubicBezTo>
                  <a:lnTo>
                    <a:pt x="73" y="624"/>
                  </a:lnTo>
                  <a:cubicBezTo>
                    <a:pt x="78" y="656"/>
                    <a:pt x="105" y="681"/>
                    <a:pt x="137" y="681"/>
                  </a:cubicBezTo>
                  <a:lnTo>
                    <a:pt x="3109" y="675"/>
                  </a:lnTo>
                  <a:cubicBezTo>
                    <a:pt x="3126" y="675"/>
                    <a:pt x="3142" y="666"/>
                    <a:pt x="3155" y="655"/>
                  </a:cubicBezTo>
                  <a:cubicBezTo>
                    <a:pt x="3167" y="643"/>
                    <a:pt x="3173" y="626"/>
                    <a:pt x="3173" y="609"/>
                  </a:cubicBezTo>
                  <a:lnTo>
                    <a:pt x="3172" y="64"/>
                  </a:lnTo>
                  <a:cubicBezTo>
                    <a:pt x="3172" y="28"/>
                    <a:pt x="3144" y="0"/>
                    <a:pt x="3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2"/>
            <p:cNvSpPr/>
            <p:nvPr/>
          </p:nvSpPr>
          <p:spPr>
            <a:xfrm>
              <a:off x="5867955" y="3800293"/>
              <a:ext cx="387197" cy="149289"/>
            </a:xfrm>
            <a:custGeom>
              <a:rect b="b" l="l" r="r" t="t"/>
              <a:pathLst>
                <a:path extrusionOk="0" h="2724" w="7065">
                  <a:moveTo>
                    <a:pt x="3385" y="1"/>
                  </a:moveTo>
                  <a:lnTo>
                    <a:pt x="121" y="11"/>
                  </a:lnTo>
                  <a:lnTo>
                    <a:pt x="0" y="2692"/>
                  </a:lnTo>
                  <a:lnTo>
                    <a:pt x="1289" y="2723"/>
                  </a:lnTo>
                  <a:lnTo>
                    <a:pt x="1297" y="1872"/>
                  </a:lnTo>
                  <a:lnTo>
                    <a:pt x="2000" y="2695"/>
                  </a:lnTo>
                  <a:lnTo>
                    <a:pt x="7064" y="2695"/>
                  </a:lnTo>
                  <a:cubicBezTo>
                    <a:pt x="7064" y="2220"/>
                    <a:pt x="6733" y="1782"/>
                    <a:pt x="6209" y="1569"/>
                  </a:cubicBezTo>
                  <a:lnTo>
                    <a:pt x="3385" y="420"/>
                  </a:lnTo>
                  <a:lnTo>
                    <a:pt x="33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2"/>
            <p:cNvSpPr/>
            <p:nvPr/>
          </p:nvSpPr>
          <p:spPr>
            <a:xfrm>
              <a:off x="5864393" y="3796731"/>
              <a:ext cx="394322" cy="156359"/>
            </a:xfrm>
            <a:custGeom>
              <a:rect b="b" l="l" r="r" t="t"/>
              <a:pathLst>
                <a:path extrusionOk="0" h="2853" w="7195">
                  <a:moveTo>
                    <a:pt x="3385" y="133"/>
                  </a:moveTo>
                  <a:lnTo>
                    <a:pt x="3385" y="486"/>
                  </a:lnTo>
                  <a:cubicBezTo>
                    <a:pt x="3385" y="512"/>
                    <a:pt x="3400" y="536"/>
                    <a:pt x="3425" y="545"/>
                  </a:cubicBezTo>
                  <a:lnTo>
                    <a:pt x="6249" y="1695"/>
                  </a:lnTo>
                  <a:cubicBezTo>
                    <a:pt x="6728" y="1889"/>
                    <a:pt x="7033" y="2270"/>
                    <a:pt x="7062" y="2697"/>
                  </a:cubicBezTo>
                  <a:lnTo>
                    <a:pt x="2094" y="2697"/>
                  </a:lnTo>
                  <a:lnTo>
                    <a:pt x="1412" y="1896"/>
                  </a:lnTo>
                  <a:cubicBezTo>
                    <a:pt x="1400" y="1881"/>
                    <a:pt x="1381" y="1872"/>
                    <a:pt x="1362" y="1872"/>
                  </a:cubicBezTo>
                  <a:cubicBezTo>
                    <a:pt x="1355" y="1872"/>
                    <a:pt x="1348" y="1873"/>
                    <a:pt x="1340" y="1876"/>
                  </a:cubicBezTo>
                  <a:cubicBezTo>
                    <a:pt x="1315" y="1885"/>
                    <a:pt x="1298" y="1908"/>
                    <a:pt x="1298" y="1935"/>
                  </a:cubicBezTo>
                  <a:lnTo>
                    <a:pt x="1290" y="2721"/>
                  </a:lnTo>
                  <a:lnTo>
                    <a:pt x="135" y="2693"/>
                  </a:lnTo>
                  <a:lnTo>
                    <a:pt x="248" y="144"/>
                  </a:lnTo>
                  <a:lnTo>
                    <a:pt x="3385" y="133"/>
                  </a:lnTo>
                  <a:close/>
                  <a:moveTo>
                    <a:pt x="3458" y="1"/>
                  </a:moveTo>
                  <a:cubicBezTo>
                    <a:pt x="3456" y="1"/>
                    <a:pt x="3454" y="1"/>
                    <a:pt x="3451" y="2"/>
                  </a:cubicBezTo>
                  <a:lnTo>
                    <a:pt x="187" y="12"/>
                  </a:lnTo>
                  <a:cubicBezTo>
                    <a:pt x="152" y="12"/>
                    <a:pt x="124" y="39"/>
                    <a:pt x="122" y="73"/>
                  </a:cubicBezTo>
                  <a:lnTo>
                    <a:pt x="2" y="2754"/>
                  </a:lnTo>
                  <a:cubicBezTo>
                    <a:pt x="1" y="2770"/>
                    <a:pt x="7" y="2788"/>
                    <a:pt x="18" y="2801"/>
                  </a:cubicBezTo>
                  <a:cubicBezTo>
                    <a:pt x="31" y="2814"/>
                    <a:pt x="47" y="2821"/>
                    <a:pt x="64" y="2821"/>
                  </a:cubicBezTo>
                  <a:lnTo>
                    <a:pt x="1352" y="2852"/>
                  </a:lnTo>
                  <a:lnTo>
                    <a:pt x="1354" y="2852"/>
                  </a:lnTo>
                  <a:cubicBezTo>
                    <a:pt x="1371" y="2852"/>
                    <a:pt x="1387" y="2846"/>
                    <a:pt x="1399" y="2833"/>
                  </a:cubicBezTo>
                  <a:cubicBezTo>
                    <a:pt x="1411" y="2821"/>
                    <a:pt x="1418" y="2805"/>
                    <a:pt x="1418" y="2788"/>
                  </a:cubicBezTo>
                  <a:lnTo>
                    <a:pt x="1427" y="2110"/>
                  </a:lnTo>
                  <a:lnTo>
                    <a:pt x="2016" y="2804"/>
                  </a:lnTo>
                  <a:cubicBezTo>
                    <a:pt x="2029" y="2819"/>
                    <a:pt x="2046" y="2826"/>
                    <a:pt x="2066" y="2826"/>
                  </a:cubicBezTo>
                  <a:lnTo>
                    <a:pt x="7130" y="2826"/>
                  </a:lnTo>
                  <a:cubicBezTo>
                    <a:pt x="7167" y="2826"/>
                    <a:pt x="7195" y="2797"/>
                    <a:pt x="7195" y="2762"/>
                  </a:cubicBezTo>
                  <a:cubicBezTo>
                    <a:pt x="7195" y="2255"/>
                    <a:pt x="6852" y="1799"/>
                    <a:pt x="6300" y="1575"/>
                  </a:cubicBezTo>
                  <a:lnTo>
                    <a:pt x="3516" y="441"/>
                  </a:lnTo>
                  <a:lnTo>
                    <a:pt x="3516" y="66"/>
                  </a:lnTo>
                  <a:cubicBezTo>
                    <a:pt x="3516" y="49"/>
                    <a:pt x="3508" y="33"/>
                    <a:pt x="3497" y="20"/>
                  </a:cubicBezTo>
                  <a:cubicBezTo>
                    <a:pt x="3486" y="9"/>
                    <a:pt x="3473" y="1"/>
                    <a:pt x="3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2"/>
            <p:cNvSpPr/>
            <p:nvPr/>
          </p:nvSpPr>
          <p:spPr>
            <a:xfrm>
              <a:off x="6069141" y="3789223"/>
              <a:ext cx="37870" cy="50366"/>
            </a:xfrm>
            <a:custGeom>
              <a:rect b="b" l="l" r="r" t="t"/>
              <a:pathLst>
                <a:path extrusionOk="0" h="919" w="691">
                  <a:moveTo>
                    <a:pt x="344" y="130"/>
                  </a:moveTo>
                  <a:cubicBezTo>
                    <a:pt x="456" y="130"/>
                    <a:pt x="551" y="198"/>
                    <a:pt x="556" y="285"/>
                  </a:cubicBezTo>
                  <a:cubicBezTo>
                    <a:pt x="561" y="369"/>
                    <a:pt x="501" y="666"/>
                    <a:pt x="410" y="767"/>
                  </a:cubicBezTo>
                  <a:cubicBezTo>
                    <a:pt x="396" y="781"/>
                    <a:pt x="384" y="790"/>
                    <a:pt x="375" y="790"/>
                  </a:cubicBezTo>
                  <a:lnTo>
                    <a:pt x="374" y="790"/>
                  </a:lnTo>
                  <a:cubicBezTo>
                    <a:pt x="292" y="790"/>
                    <a:pt x="142" y="437"/>
                    <a:pt x="135" y="297"/>
                  </a:cubicBezTo>
                  <a:cubicBezTo>
                    <a:pt x="131" y="254"/>
                    <a:pt x="152" y="222"/>
                    <a:pt x="171" y="201"/>
                  </a:cubicBezTo>
                  <a:cubicBezTo>
                    <a:pt x="208" y="157"/>
                    <a:pt x="267" y="133"/>
                    <a:pt x="334" y="130"/>
                  </a:cubicBezTo>
                  <a:close/>
                  <a:moveTo>
                    <a:pt x="338" y="0"/>
                  </a:moveTo>
                  <a:cubicBezTo>
                    <a:pt x="335" y="0"/>
                    <a:pt x="332" y="0"/>
                    <a:pt x="329" y="1"/>
                  </a:cubicBezTo>
                  <a:cubicBezTo>
                    <a:pt x="229" y="5"/>
                    <a:pt x="136" y="45"/>
                    <a:pt x="74" y="113"/>
                  </a:cubicBezTo>
                  <a:cubicBezTo>
                    <a:pt x="26" y="167"/>
                    <a:pt x="1" y="235"/>
                    <a:pt x="5" y="305"/>
                  </a:cubicBezTo>
                  <a:cubicBezTo>
                    <a:pt x="10" y="409"/>
                    <a:pt x="152" y="919"/>
                    <a:pt x="374" y="919"/>
                  </a:cubicBezTo>
                  <a:lnTo>
                    <a:pt x="379" y="919"/>
                  </a:lnTo>
                  <a:cubicBezTo>
                    <a:pt x="423" y="917"/>
                    <a:pt x="467" y="894"/>
                    <a:pt x="504" y="853"/>
                  </a:cubicBezTo>
                  <a:cubicBezTo>
                    <a:pt x="628" y="718"/>
                    <a:pt x="691" y="382"/>
                    <a:pt x="685" y="276"/>
                  </a:cubicBezTo>
                  <a:cubicBezTo>
                    <a:pt x="675" y="120"/>
                    <a:pt x="522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2"/>
            <p:cNvSpPr/>
            <p:nvPr/>
          </p:nvSpPr>
          <p:spPr>
            <a:xfrm>
              <a:off x="6089089" y="3805445"/>
              <a:ext cx="55737" cy="38144"/>
            </a:xfrm>
            <a:custGeom>
              <a:rect b="b" l="l" r="r" t="t"/>
              <a:pathLst>
                <a:path extrusionOk="0" h="696" w="1017">
                  <a:moveTo>
                    <a:pt x="665" y="130"/>
                  </a:moveTo>
                  <a:cubicBezTo>
                    <a:pt x="736" y="130"/>
                    <a:pt x="807" y="158"/>
                    <a:pt x="848" y="209"/>
                  </a:cubicBezTo>
                  <a:cubicBezTo>
                    <a:pt x="874" y="242"/>
                    <a:pt x="883" y="280"/>
                    <a:pt x="876" y="316"/>
                  </a:cubicBezTo>
                  <a:cubicBezTo>
                    <a:pt x="866" y="358"/>
                    <a:pt x="834" y="398"/>
                    <a:pt x="786" y="422"/>
                  </a:cubicBezTo>
                  <a:cubicBezTo>
                    <a:pt x="662" y="487"/>
                    <a:pt x="335" y="573"/>
                    <a:pt x="195" y="573"/>
                  </a:cubicBezTo>
                  <a:cubicBezTo>
                    <a:pt x="167" y="573"/>
                    <a:pt x="147" y="569"/>
                    <a:pt x="137" y="562"/>
                  </a:cubicBezTo>
                  <a:cubicBezTo>
                    <a:pt x="130" y="492"/>
                    <a:pt x="402" y="234"/>
                    <a:pt x="546" y="159"/>
                  </a:cubicBezTo>
                  <a:cubicBezTo>
                    <a:pt x="582" y="139"/>
                    <a:pt x="624" y="130"/>
                    <a:pt x="665" y="130"/>
                  </a:cubicBezTo>
                  <a:close/>
                  <a:moveTo>
                    <a:pt x="667" y="1"/>
                  </a:moveTo>
                  <a:cubicBezTo>
                    <a:pt x="605" y="1"/>
                    <a:pt x="543" y="15"/>
                    <a:pt x="487" y="45"/>
                  </a:cubicBezTo>
                  <a:cubicBezTo>
                    <a:pt x="381" y="100"/>
                    <a:pt x="48" y="359"/>
                    <a:pt x="11" y="530"/>
                  </a:cubicBezTo>
                  <a:cubicBezTo>
                    <a:pt x="1" y="581"/>
                    <a:pt x="18" y="617"/>
                    <a:pt x="33" y="638"/>
                  </a:cubicBezTo>
                  <a:cubicBezTo>
                    <a:pt x="67" y="680"/>
                    <a:pt x="134" y="696"/>
                    <a:pt x="215" y="696"/>
                  </a:cubicBezTo>
                  <a:cubicBezTo>
                    <a:pt x="441" y="696"/>
                    <a:pt x="782" y="569"/>
                    <a:pt x="846" y="538"/>
                  </a:cubicBezTo>
                  <a:cubicBezTo>
                    <a:pt x="928" y="494"/>
                    <a:pt x="985" y="424"/>
                    <a:pt x="1001" y="343"/>
                  </a:cubicBezTo>
                  <a:cubicBezTo>
                    <a:pt x="1017" y="268"/>
                    <a:pt x="997" y="191"/>
                    <a:pt x="948" y="129"/>
                  </a:cubicBezTo>
                  <a:cubicBezTo>
                    <a:pt x="883" y="46"/>
                    <a:pt x="776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2"/>
            <p:cNvSpPr/>
            <p:nvPr/>
          </p:nvSpPr>
          <p:spPr>
            <a:xfrm>
              <a:off x="6059221" y="3836409"/>
              <a:ext cx="34089" cy="32171"/>
            </a:xfrm>
            <a:custGeom>
              <a:rect b="b" l="l" r="r" t="t"/>
              <a:pathLst>
                <a:path extrusionOk="0" h="587" w="622">
                  <a:moveTo>
                    <a:pt x="549" y="0"/>
                  </a:moveTo>
                  <a:cubicBezTo>
                    <a:pt x="533" y="0"/>
                    <a:pt x="517" y="6"/>
                    <a:pt x="504" y="18"/>
                  </a:cubicBezTo>
                  <a:lnTo>
                    <a:pt x="27" y="473"/>
                  </a:lnTo>
                  <a:cubicBezTo>
                    <a:pt x="1" y="498"/>
                    <a:pt x="0" y="540"/>
                    <a:pt x="25" y="565"/>
                  </a:cubicBezTo>
                  <a:cubicBezTo>
                    <a:pt x="37" y="580"/>
                    <a:pt x="54" y="586"/>
                    <a:pt x="72" y="586"/>
                  </a:cubicBezTo>
                  <a:cubicBezTo>
                    <a:pt x="87" y="586"/>
                    <a:pt x="104" y="580"/>
                    <a:pt x="116" y="568"/>
                  </a:cubicBezTo>
                  <a:lnTo>
                    <a:pt x="594" y="113"/>
                  </a:lnTo>
                  <a:cubicBezTo>
                    <a:pt x="620" y="88"/>
                    <a:pt x="622" y="47"/>
                    <a:pt x="597" y="21"/>
                  </a:cubicBezTo>
                  <a:cubicBezTo>
                    <a:pt x="584" y="7"/>
                    <a:pt x="566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2"/>
            <p:cNvSpPr/>
            <p:nvPr/>
          </p:nvSpPr>
          <p:spPr>
            <a:xfrm>
              <a:off x="6045027" y="3830764"/>
              <a:ext cx="34144" cy="32171"/>
            </a:xfrm>
            <a:custGeom>
              <a:rect b="b" l="l" r="r" t="t"/>
              <a:pathLst>
                <a:path extrusionOk="0" h="587" w="623">
                  <a:moveTo>
                    <a:pt x="550" y="1"/>
                  </a:moveTo>
                  <a:cubicBezTo>
                    <a:pt x="534" y="1"/>
                    <a:pt x="518" y="7"/>
                    <a:pt x="505" y="19"/>
                  </a:cubicBezTo>
                  <a:lnTo>
                    <a:pt x="28" y="473"/>
                  </a:lnTo>
                  <a:cubicBezTo>
                    <a:pt x="2" y="498"/>
                    <a:pt x="1" y="540"/>
                    <a:pt x="26" y="566"/>
                  </a:cubicBezTo>
                  <a:cubicBezTo>
                    <a:pt x="38" y="580"/>
                    <a:pt x="56" y="587"/>
                    <a:pt x="72" y="587"/>
                  </a:cubicBezTo>
                  <a:cubicBezTo>
                    <a:pt x="88" y="587"/>
                    <a:pt x="104" y="580"/>
                    <a:pt x="118" y="569"/>
                  </a:cubicBezTo>
                  <a:lnTo>
                    <a:pt x="595" y="113"/>
                  </a:lnTo>
                  <a:cubicBezTo>
                    <a:pt x="621" y="88"/>
                    <a:pt x="622" y="47"/>
                    <a:pt x="597" y="21"/>
                  </a:cubicBezTo>
                  <a:cubicBezTo>
                    <a:pt x="585" y="8"/>
                    <a:pt x="567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2"/>
            <p:cNvSpPr/>
            <p:nvPr/>
          </p:nvSpPr>
          <p:spPr>
            <a:xfrm>
              <a:off x="6073415" y="3843369"/>
              <a:ext cx="34144" cy="32116"/>
            </a:xfrm>
            <a:custGeom>
              <a:rect b="b" l="l" r="r" t="t"/>
              <a:pathLst>
                <a:path extrusionOk="0" h="586" w="623">
                  <a:moveTo>
                    <a:pt x="550" y="0"/>
                  </a:moveTo>
                  <a:cubicBezTo>
                    <a:pt x="534" y="0"/>
                    <a:pt x="517" y="6"/>
                    <a:pt x="505" y="18"/>
                  </a:cubicBezTo>
                  <a:lnTo>
                    <a:pt x="28" y="474"/>
                  </a:lnTo>
                  <a:cubicBezTo>
                    <a:pt x="2" y="498"/>
                    <a:pt x="1" y="539"/>
                    <a:pt x="25" y="565"/>
                  </a:cubicBezTo>
                  <a:cubicBezTo>
                    <a:pt x="38" y="580"/>
                    <a:pt x="55" y="586"/>
                    <a:pt x="72" y="586"/>
                  </a:cubicBezTo>
                  <a:cubicBezTo>
                    <a:pt x="88" y="586"/>
                    <a:pt x="104" y="581"/>
                    <a:pt x="117" y="568"/>
                  </a:cubicBezTo>
                  <a:lnTo>
                    <a:pt x="594" y="113"/>
                  </a:lnTo>
                  <a:cubicBezTo>
                    <a:pt x="620" y="88"/>
                    <a:pt x="622" y="46"/>
                    <a:pt x="597" y="20"/>
                  </a:cubicBezTo>
                  <a:cubicBezTo>
                    <a:pt x="584" y="7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2"/>
            <p:cNvSpPr/>
            <p:nvPr/>
          </p:nvSpPr>
          <p:spPr>
            <a:xfrm>
              <a:off x="5978002" y="3947990"/>
              <a:ext cx="277149" cy="27019"/>
            </a:xfrm>
            <a:custGeom>
              <a:rect b="b" l="l" r="r" t="t"/>
              <a:pathLst>
                <a:path extrusionOk="0" h="493" w="5057">
                  <a:moveTo>
                    <a:pt x="0" y="0"/>
                  </a:moveTo>
                  <a:lnTo>
                    <a:pt x="483" y="493"/>
                  </a:lnTo>
                  <a:lnTo>
                    <a:pt x="5056" y="493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2"/>
            <p:cNvSpPr/>
            <p:nvPr/>
          </p:nvSpPr>
          <p:spPr>
            <a:xfrm>
              <a:off x="5974165" y="3944427"/>
              <a:ext cx="284493" cy="34198"/>
            </a:xfrm>
            <a:custGeom>
              <a:rect b="b" l="l" r="r" t="t"/>
              <a:pathLst>
                <a:path extrusionOk="0" h="624" w="5191">
                  <a:moveTo>
                    <a:pt x="5061" y="130"/>
                  </a:moveTo>
                  <a:lnTo>
                    <a:pt x="5061" y="494"/>
                  </a:lnTo>
                  <a:lnTo>
                    <a:pt x="581" y="494"/>
                  </a:lnTo>
                  <a:lnTo>
                    <a:pt x="225" y="130"/>
                  </a:lnTo>
                  <a:close/>
                  <a:moveTo>
                    <a:pt x="70" y="1"/>
                  </a:moveTo>
                  <a:cubicBezTo>
                    <a:pt x="44" y="1"/>
                    <a:pt x="21" y="16"/>
                    <a:pt x="11" y="41"/>
                  </a:cubicBezTo>
                  <a:cubicBezTo>
                    <a:pt x="1" y="64"/>
                    <a:pt x="6" y="93"/>
                    <a:pt x="23" y="111"/>
                  </a:cubicBezTo>
                  <a:lnTo>
                    <a:pt x="506" y="604"/>
                  </a:lnTo>
                  <a:cubicBezTo>
                    <a:pt x="519" y="617"/>
                    <a:pt x="536" y="623"/>
                    <a:pt x="553" y="623"/>
                  </a:cubicBezTo>
                  <a:lnTo>
                    <a:pt x="5126" y="623"/>
                  </a:lnTo>
                  <a:cubicBezTo>
                    <a:pt x="5163" y="623"/>
                    <a:pt x="5191" y="594"/>
                    <a:pt x="5191" y="558"/>
                  </a:cubicBezTo>
                  <a:lnTo>
                    <a:pt x="5191" y="65"/>
                  </a:lnTo>
                  <a:cubicBezTo>
                    <a:pt x="5191" y="29"/>
                    <a:pt x="5163" y="1"/>
                    <a:pt x="5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5867955" y="3948044"/>
              <a:ext cx="70863" cy="27074"/>
            </a:xfrm>
            <a:custGeom>
              <a:rect b="b" l="l" r="r" t="t"/>
              <a:pathLst>
                <a:path extrusionOk="0" h="494" w="1293">
                  <a:moveTo>
                    <a:pt x="0" y="0"/>
                  </a:moveTo>
                  <a:lnTo>
                    <a:pt x="0" y="493"/>
                  </a:lnTo>
                  <a:lnTo>
                    <a:pt x="1292" y="493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2"/>
            <p:cNvSpPr/>
            <p:nvPr/>
          </p:nvSpPr>
          <p:spPr>
            <a:xfrm>
              <a:off x="5864393" y="3944427"/>
              <a:ext cx="77988" cy="34198"/>
            </a:xfrm>
            <a:custGeom>
              <a:rect b="b" l="l" r="r" t="t"/>
              <a:pathLst>
                <a:path extrusionOk="0" h="624" w="1423">
                  <a:moveTo>
                    <a:pt x="1294" y="130"/>
                  </a:moveTo>
                  <a:lnTo>
                    <a:pt x="1294" y="494"/>
                  </a:lnTo>
                  <a:lnTo>
                    <a:pt x="131" y="494"/>
                  </a:lnTo>
                  <a:lnTo>
                    <a:pt x="131" y="130"/>
                  </a:lnTo>
                  <a:close/>
                  <a:moveTo>
                    <a:pt x="65" y="1"/>
                  </a:moveTo>
                  <a:cubicBezTo>
                    <a:pt x="29" y="1"/>
                    <a:pt x="1" y="29"/>
                    <a:pt x="1" y="65"/>
                  </a:cubicBezTo>
                  <a:lnTo>
                    <a:pt x="1" y="558"/>
                  </a:lnTo>
                  <a:cubicBezTo>
                    <a:pt x="1" y="594"/>
                    <a:pt x="29" y="623"/>
                    <a:pt x="65" y="623"/>
                  </a:cubicBezTo>
                  <a:lnTo>
                    <a:pt x="1357" y="623"/>
                  </a:lnTo>
                  <a:cubicBezTo>
                    <a:pt x="1393" y="623"/>
                    <a:pt x="1422" y="594"/>
                    <a:pt x="1422" y="558"/>
                  </a:cubicBezTo>
                  <a:lnTo>
                    <a:pt x="1422" y="65"/>
                  </a:lnTo>
                  <a:cubicBezTo>
                    <a:pt x="1422" y="29"/>
                    <a:pt x="1393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2"/>
            <p:cNvSpPr/>
            <p:nvPr/>
          </p:nvSpPr>
          <p:spPr>
            <a:xfrm>
              <a:off x="5289498" y="3559485"/>
              <a:ext cx="136574" cy="138876"/>
            </a:xfrm>
            <a:custGeom>
              <a:rect b="b" l="l" r="r" t="t"/>
              <a:pathLst>
                <a:path extrusionOk="0" h="2534" w="2492">
                  <a:moveTo>
                    <a:pt x="337" y="1"/>
                  </a:moveTo>
                  <a:lnTo>
                    <a:pt x="1" y="436"/>
                  </a:lnTo>
                  <a:lnTo>
                    <a:pt x="2107" y="2533"/>
                  </a:lnTo>
                  <a:lnTo>
                    <a:pt x="2491" y="214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2"/>
            <p:cNvSpPr/>
            <p:nvPr/>
          </p:nvSpPr>
          <p:spPr>
            <a:xfrm>
              <a:off x="5285552" y="3555922"/>
              <a:ext cx="144411" cy="146001"/>
            </a:xfrm>
            <a:custGeom>
              <a:rect b="b" l="l" r="r" t="t"/>
              <a:pathLst>
                <a:path extrusionOk="0" h="2664" w="2635">
                  <a:moveTo>
                    <a:pt x="415" y="165"/>
                  </a:moveTo>
                  <a:lnTo>
                    <a:pt x="2473" y="2213"/>
                  </a:lnTo>
                  <a:lnTo>
                    <a:pt x="2179" y="2508"/>
                  </a:lnTo>
                  <a:lnTo>
                    <a:pt x="159" y="496"/>
                  </a:lnTo>
                  <a:lnTo>
                    <a:pt x="415" y="165"/>
                  </a:lnTo>
                  <a:close/>
                  <a:moveTo>
                    <a:pt x="411" y="0"/>
                  </a:moveTo>
                  <a:cubicBezTo>
                    <a:pt x="409" y="0"/>
                    <a:pt x="407" y="0"/>
                    <a:pt x="405" y="1"/>
                  </a:cubicBezTo>
                  <a:cubicBezTo>
                    <a:pt x="387" y="2"/>
                    <a:pt x="370" y="11"/>
                    <a:pt x="358" y="24"/>
                  </a:cubicBezTo>
                  <a:lnTo>
                    <a:pt x="21" y="459"/>
                  </a:lnTo>
                  <a:cubicBezTo>
                    <a:pt x="0" y="485"/>
                    <a:pt x="3" y="522"/>
                    <a:pt x="26" y="545"/>
                  </a:cubicBezTo>
                  <a:lnTo>
                    <a:pt x="2134" y="2644"/>
                  </a:lnTo>
                  <a:cubicBezTo>
                    <a:pt x="2146" y="2657"/>
                    <a:pt x="2163" y="2664"/>
                    <a:pt x="2179" y="2664"/>
                  </a:cubicBezTo>
                  <a:cubicBezTo>
                    <a:pt x="2198" y="2664"/>
                    <a:pt x="2214" y="2657"/>
                    <a:pt x="2225" y="2643"/>
                  </a:cubicBezTo>
                  <a:lnTo>
                    <a:pt x="2609" y="2256"/>
                  </a:lnTo>
                  <a:cubicBezTo>
                    <a:pt x="2635" y="2230"/>
                    <a:pt x="2635" y="2190"/>
                    <a:pt x="2609" y="2164"/>
                  </a:cubicBezTo>
                  <a:lnTo>
                    <a:pt x="455" y="18"/>
                  </a:lnTo>
                  <a:cubicBezTo>
                    <a:pt x="443" y="7"/>
                    <a:pt x="427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2"/>
            <p:cNvSpPr/>
            <p:nvPr/>
          </p:nvSpPr>
          <p:spPr>
            <a:xfrm>
              <a:off x="5179561" y="3577296"/>
              <a:ext cx="296166" cy="373167"/>
            </a:xfrm>
            <a:custGeom>
              <a:rect b="b" l="l" r="r" t="t"/>
              <a:pathLst>
                <a:path extrusionOk="0" h="6809" w="5404">
                  <a:moveTo>
                    <a:pt x="1980" y="1"/>
                  </a:moveTo>
                  <a:lnTo>
                    <a:pt x="1" y="1811"/>
                  </a:lnTo>
                  <a:lnTo>
                    <a:pt x="889" y="2743"/>
                  </a:lnTo>
                  <a:lnTo>
                    <a:pt x="1497" y="2148"/>
                  </a:lnTo>
                  <a:lnTo>
                    <a:pt x="1410" y="3227"/>
                  </a:lnTo>
                  <a:lnTo>
                    <a:pt x="4992" y="6809"/>
                  </a:lnTo>
                  <a:cubicBezTo>
                    <a:pt x="5330" y="6471"/>
                    <a:pt x="5403" y="5929"/>
                    <a:pt x="5183" y="5408"/>
                  </a:cubicBezTo>
                  <a:lnTo>
                    <a:pt x="3999" y="2597"/>
                  </a:lnTo>
                  <a:lnTo>
                    <a:pt x="4295" y="2302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2"/>
            <p:cNvSpPr/>
            <p:nvPr/>
          </p:nvSpPr>
          <p:spPr>
            <a:xfrm>
              <a:off x="5176054" y="3573734"/>
              <a:ext cx="303675" cy="380237"/>
            </a:xfrm>
            <a:custGeom>
              <a:rect b="b" l="l" r="r" t="t"/>
              <a:pathLst>
                <a:path extrusionOk="0" h="6938" w="5541">
                  <a:moveTo>
                    <a:pt x="2043" y="156"/>
                  </a:moveTo>
                  <a:lnTo>
                    <a:pt x="4269" y="2367"/>
                  </a:lnTo>
                  <a:lnTo>
                    <a:pt x="4019" y="2618"/>
                  </a:lnTo>
                  <a:cubicBezTo>
                    <a:pt x="3999" y="2636"/>
                    <a:pt x="3994" y="2664"/>
                    <a:pt x="4004" y="2688"/>
                  </a:cubicBezTo>
                  <a:lnTo>
                    <a:pt x="5188" y="5499"/>
                  </a:lnTo>
                  <a:cubicBezTo>
                    <a:pt x="5390" y="5975"/>
                    <a:pt x="5338" y="6460"/>
                    <a:pt x="5054" y="6781"/>
                  </a:cubicBezTo>
                  <a:lnTo>
                    <a:pt x="1541" y="3268"/>
                  </a:lnTo>
                  <a:lnTo>
                    <a:pt x="1627" y="2219"/>
                  </a:lnTo>
                  <a:cubicBezTo>
                    <a:pt x="1628" y="2193"/>
                    <a:pt x="1613" y="2167"/>
                    <a:pt x="1588" y="2156"/>
                  </a:cubicBezTo>
                  <a:cubicBezTo>
                    <a:pt x="1579" y="2152"/>
                    <a:pt x="1570" y="2150"/>
                    <a:pt x="1560" y="2150"/>
                  </a:cubicBezTo>
                  <a:cubicBezTo>
                    <a:pt x="1544" y="2150"/>
                    <a:pt x="1528" y="2156"/>
                    <a:pt x="1515" y="2168"/>
                  </a:cubicBezTo>
                  <a:lnTo>
                    <a:pt x="955" y="2717"/>
                  </a:lnTo>
                  <a:lnTo>
                    <a:pt x="158" y="1881"/>
                  </a:lnTo>
                  <a:lnTo>
                    <a:pt x="2043" y="156"/>
                  </a:lnTo>
                  <a:close/>
                  <a:moveTo>
                    <a:pt x="2045" y="1"/>
                  </a:moveTo>
                  <a:cubicBezTo>
                    <a:pt x="2030" y="1"/>
                    <a:pt x="2014" y="6"/>
                    <a:pt x="2001" y="18"/>
                  </a:cubicBezTo>
                  <a:lnTo>
                    <a:pt x="21" y="1827"/>
                  </a:lnTo>
                  <a:cubicBezTo>
                    <a:pt x="9" y="1839"/>
                    <a:pt x="0" y="1856"/>
                    <a:pt x="0" y="1873"/>
                  </a:cubicBezTo>
                  <a:cubicBezTo>
                    <a:pt x="0" y="1889"/>
                    <a:pt x="8" y="1907"/>
                    <a:pt x="19" y="1919"/>
                  </a:cubicBezTo>
                  <a:lnTo>
                    <a:pt x="907" y="2852"/>
                  </a:lnTo>
                  <a:cubicBezTo>
                    <a:pt x="919" y="2865"/>
                    <a:pt x="936" y="2873"/>
                    <a:pt x="953" y="2873"/>
                  </a:cubicBezTo>
                  <a:cubicBezTo>
                    <a:pt x="970" y="2873"/>
                    <a:pt x="986" y="2867"/>
                    <a:pt x="1000" y="2854"/>
                  </a:cubicBezTo>
                  <a:lnTo>
                    <a:pt x="1483" y="2381"/>
                  </a:lnTo>
                  <a:lnTo>
                    <a:pt x="1411" y="3288"/>
                  </a:lnTo>
                  <a:cubicBezTo>
                    <a:pt x="1408" y="3306"/>
                    <a:pt x="1416" y="3325"/>
                    <a:pt x="1429" y="3339"/>
                  </a:cubicBezTo>
                  <a:lnTo>
                    <a:pt x="5011" y="6919"/>
                  </a:lnTo>
                  <a:cubicBezTo>
                    <a:pt x="5022" y="6932"/>
                    <a:pt x="5039" y="6938"/>
                    <a:pt x="5056" y="6938"/>
                  </a:cubicBezTo>
                  <a:cubicBezTo>
                    <a:pt x="5073" y="6938"/>
                    <a:pt x="5090" y="6932"/>
                    <a:pt x="5103" y="6916"/>
                  </a:cubicBezTo>
                  <a:cubicBezTo>
                    <a:pt x="5461" y="6557"/>
                    <a:pt x="5540" y="5993"/>
                    <a:pt x="5309" y="5444"/>
                  </a:cubicBezTo>
                  <a:lnTo>
                    <a:pt x="4141" y="2675"/>
                  </a:lnTo>
                  <a:lnTo>
                    <a:pt x="4406" y="2410"/>
                  </a:lnTo>
                  <a:cubicBezTo>
                    <a:pt x="4419" y="2398"/>
                    <a:pt x="4425" y="2381"/>
                    <a:pt x="4425" y="2364"/>
                  </a:cubicBezTo>
                  <a:cubicBezTo>
                    <a:pt x="4425" y="2348"/>
                    <a:pt x="4418" y="2330"/>
                    <a:pt x="4406" y="2319"/>
                  </a:cubicBezTo>
                  <a:lnTo>
                    <a:pt x="2090" y="19"/>
                  </a:lnTo>
                  <a:cubicBezTo>
                    <a:pt x="2078" y="7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2"/>
            <p:cNvSpPr/>
            <p:nvPr/>
          </p:nvSpPr>
          <p:spPr>
            <a:xfrm>
              <a:off x="5403984" y="3713922"/>
              <a:ext cx="51791" cy="45433"/>
            </a:xfrm>
            <a:custGeom>
              <a:rect b="b" l="l" r="r" t="t"/>
              <a:pathLst>
                <a:path extrusionOk="0" h="829" w="945">
                  <a:moveTo>
                    <a:pt x="535" y="129"/>
                  </a:moveTo>
                  <a:cubicBezTo>
                    <a:pt x="588" y="129"/>
                    <a:pt x="645" y="154"/>
                    <a:pt x="691" y="197"/>
                  </a:cubicBezTo>
                  <a:cubicBezTo>
                    <a:pt x="776" y="276"/>
                    <a:pt x="799" y="395"/>
                    <a:pt x="739" y="461"/>
                  </a:cubicBezTo>
                  <a:cubicBezTo>
                    <a:pt x="683" y="525"/>
                    <a:pt x="430" y="693"/>
                    <a:pt x="293" y="699"/>
                  </a:cubicBezTo>
                  <a:cubicBezTo>
                    <a:pt x="291" y="699"/>
                    <a:pt x="290" y="699"/>
                    <a:pt x="288" y="699"/>
                  </a:cubicBezTo>
                  <a:cubicBezTo>
                    <a:pt x="272" y="699"/>
                    <a:pt x="260" y="695"/>
                    <a:pt x="254" y="691"/>
                  </a:cubicBezTo>
                  <a:cubicBezTo>
                    <a:pt x="194" y="636"/>
                    <a:pt x="337" y="278"/>
                    <a:pt x="431" y="172"/>
                  </a:cubicBezTo>
                  <a:cubicBezTo>
                    <a:pt x="459" y="140"/>
                    <a:pt x="499" y="130"/>
                    <a:pt x="526" y="129"/>
                  </a:cubicBezTo>
                  <a:close/>
                  <a:moveTo>
                    <a:pt x="538" y="0"/>
                  </a:moveTo>
                  <a:cubicBezTo>
                    <a:pt x="532" y="0"/>
                    <a:pt x="526" y="0"/>
                    <a:pt x="521" y="1"/>
                  </a:cubicBezTo>
                  <a:cubicBezTo>
                    <a:pt x="447" y="5"/>
                    <a:pt x="381" y="35"/>
                    <a:pt x="335" y="87"/>
                  </a:cubicBezTo>
                  <a:cubicBezTo>
                    <a:pt x="265" y="166"/>
                    <a:pt x="1" y="634"/>
                    <a:pt x="167" y="787"/>
                  </a:cubicBezTo>
                  <a:cubicBezTo>
                    <a:pt x="197" y="814"/>
                    <a:pt x="236" y="829"/>
                    <a:pt x="287" y="829"/>
                  </a:cubicBezTo>
                  <a:lnTo>
                    <a:pt x="302" y="829"/>
                  </a:lnTo>
                  <a:cubicBezTo>
                    <a:pt x="484" y="819"/>
                    <a:pt x="768" y="626"/>
                    <a:pt x="837" y="546"/>
                  </a:cubicBezTo>
                  <a:cubicBezTo>
                    <a:pt x="944" y="428"/>
                    <a:pt x="918" y="228"/>
                    <a:pt x="780" y="101"/>
                  </a:cubicBezTo>
                  <a:cubicBezTo>
                    <a:pt x="711" y="37"/>
                    <a:pt x="624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2"/>
            <p:cNvSpPr/>
            <p:nvPr/>
          </p:nvSpPr>
          <p:spPr>
            <a:xfrm>
              <a:off x="5411931" y="3750148"/>
              <a:ext cx="57545" cy="36500"/>
            </a:xfrm>
            <a:custGeom>
              <a:rect b="b" l="l" r="r" t="t"/>
              <a:pathLst>
                <a:path extrusionOk="0" h="666" w="1050">
                  <a:moveTo>
                    <a:pt x="371" y="131"/>
                  </a:moveTo>
                  <a:cubicBezTo>
                    <a:pt x="495" y="131"/>
                    <a:pt x="640" y="146"/>
                    <a:pt x="724" y="172"/>
                  </a:cubicBezTo>
                  <a:cubicBezTo>
                    <a:pt x="832" y="205"/>
                    <a:pt x="914" y="318"/>
                    <a:pt x="903" y="419"/>
                  </a:cubicBezTo>
                  <a:cubicBezTo>
                    <a:pt x="898" y="460"/>
                    <a:pt x="878" y="494"/>
                    <a:pt x="847" y="514"/>
                  </a:cubicBezTo>
                  <a:cubicBezTo>
                    <a:pt x="824" y="528"/>
                    <a:pt x="796" y="536"/>
                    <a:pt x="766" y="536"/>
                  </a:cubicBezTo>
                  <a:cubicBezTo>
                    <a:pt x="747" y="536"/>
                    <a:pt x="727" y="533"/>
                    <a:pt x="708" y="527"/>
                  </a:cubicBezTo>
                  <a:cubicBezTo>
                    <a:pt x="548" y="478"/>
                    <a:pt x="161" y="241"/>
                    <a:pt x="151" y="168"/>
                  </a:cubicBezTo>
                  <a:cubicBezTo>
                    <a:pt x="171" y="143"/>
                    <a:pt x="263" y="131"/>
                    <a:pt x="371" y="131"/>
                  </a:cubicBezTo>
                  <a:close/>
                  <a:moveTo>
                    <a:pt x="371" y="1"/>
                  </a:moveTo>
                  <a:cubicBezTo>
                    <a:pt x="256" y="1"/>
                    <a:pt x="146" y="15"/>
                    <a:pt x="84" y="55"/>
                  </a:cubicBezTo>
                  <a:cubicBezTo>
                    <a:pt x="38" y="85"/>
                    <a:pt x="26" y="121"/>
                    <a:pt x="23" y="147"/>
                  </a:cubicBezTo>
                  <a:cubicBezTo>
                    <a:pt x="0" y="351"/>
                    <a:pt x="576" y="621"/>
                    <a:pt x="669" y="650"/>
                  </a:cubicBezTo>
                  <a:cubicBezTo>
                    <a:pt x="702" y="661"/>
                    <a:pt x="734" y="666"/>
                    <a:pt x="766" y="666"/>
                  </a:cubicBezTo>
                  <a:cubicBezTo>
                    <a:pt x="821" y="666"/>
                    <a:pt x="873" y="650"/>
                    <a:pt x="915" y="621"/>
                  </a:cubicBezTo>
                  <a:cubicBezTo>
                    <a:pt x="981" y="580"/>
                    <a:pt x="1020" y="512"/>
                    <a:pt x="1030" y="433"/>
                  </a:cubicBezTo>
                  <a:cubicBezTo>
                    <a:pt x="1049" y="268"/>
                    <a:pt x="931" y="99"/>
                    <a:pt x="763" y="47"/>
                  </a:cubicBezTo>
                  <a:cubicBezTo>
                    <a:pt x="697" y="27"/>
                    <a:pt x="530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2"/>
            <p:cNvSpPr/>
            <p:nvPr/>
          </p:nvSpPr>
          <p:spPr>
            <a:xfrm>
              <a:off x="5372526" y="3752340"/>
              <a:ext cx="43296" cy="8111"/>
            </a:xfrm>
            <a:custGeom>
              <a:rect b="b" l="l" r="r" t="t"/>
              <a:pathLst>
                <a:path extrusionOk="0" h="148" w="790">
                  <a:moveTo>
                    <a:pt x="64" y="1"/>
                  </a:moveTo>
                  <a:cubicBezTo>
                    <a:pt x="28" y="1"/>
                    <a:pt x="3" y="30"/>
                    <a:pt x="1" y="65"/>
                  </a:cubicBezTo>
                  <a:cubicBezTo>
                    <a:pt x="1" y="101"/>
                    <a:pt x="29" y="130"/>
                    <a:pt x="65" y="131"/>
                  </a:cubicBezTo>
                  <a:lnTo>
                    <a:pt x="724" y="147"/>
                  </a:lnTo>
                  <a:lnTo>
                    <a:pt x="725" y="147"/>
                  </a:lnTo>
                  <a:cubicBezTo>
                    <a:pt x="761" y="147"/>
                    <a:pt x="789" y="119"/>
                    <a:pt x="790" y="83"/>
                  </a:cubicBezTo>
                  <a:cubicBezTo>
                    <a:pt x="790" y="49"/>
                    <a:pt x="763" y="19"/>
                    <a:pt x="726" y="18"/>
                  </a:cubicBezTo>
                  <a:lnTo>
                    <a:pt x="67" y="1"/>
                  </a:lnTo>
                  <a:cubicBezTo>
                    <a:pt x="66" y="1"/>
                    <a:pt x="65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2"/>
            <p:cNvSpPr/>
            <p:nvPr/>
          </p:nvSpPr>
          <p:spPr>
            <a:xfrm>
              <a:off x="5366498" y="3738365"/>
              <a:ext cx="43296" cy="8056"/>
            </a:xfrm>
            <a:custGeom>
              <a:rect b="b" l="l" r="r" t="t"/>
              <a:pathLst>
                <a:path extrusionOk="0" h="147" w="790">
                  <a:moveTo>
                    <a:pt x="67" y="1"/>
                  </a:moveTo>
                  <a:cubicBezTo>
                    <a:pt x="28" y="4"/>
                    <a:pt x="2" y="29"/>
                    <a:pt x="1" y="65"/>
                  </a:cubicBezTo>
                  <a:cubicBezTo>
                    <a:pt x="1" y="99"/>
                    <a:pt x="28" y="129"/>
                    <a:pt x="64" y="131"/>
                  </a:cubicBezTo>
                  <a:lnTo>
                    <a:pt x="723" y="146"/>
                  </a:lnTo>
                  <a:lnTo>
                    <a:pt x="725" y="146"/>
                  </a:lnTo>
                  <a:cubicBezTo>
                    <a:pt x="760" y="146"/>
                    <a:pt x="789" y="119"/>
                    <a:pt x="790" y="83"/>
                  </a:cubicBezTo>
                  <a:cubicBezTo>
                    <a:pt x="790" y="47"/>
                    <a:pt x="763" y="18"/>
                    <a:pt x="726" y="16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2"/>
            <p:cNvSpPr/>
            <p:nvPr/>
          </p:nvSpPr>
          <p:spPr>
            <a:xfrm>
              <a:off x="5377678" y="3767411"/>
              <a:ext cx="43241" cy="8002"/>
            </a:xfrm>
            <a:custGeom>
              <a:rect b="b" l="l" r="r" t="t"/>
              <a:pathLst>
                <a:path extrusionOk="0" h="146" w="789">
                  <a:moveTo>
                    <a:pt x="67" y="0"/>
                  </a:moveTo>
                  <a:cubicBezTo>
                    <a:pt x="29" y="0"/>
                    <a:pt x="2" y="28"/>
                    <a:pt x="0" y="63"/>
                  </a:cubicBezTo>
                  <a:cubicBezTo>
                    <a:pt x="0" y="99"/>
                    <a:pt x="28" y="129"/>
                    <a:pt x="65" y="130"/>
                  </a:cubicBezTo>
                  <a:lnTo>
                    <a:pt x="724" y="145"/>
                  </a:lnTo>
                  <a:lnTo>
                    <a:pt x="725" y="145"/>
                  </a:lnTo>
                  <a:cubicBezTo>
                    <a:pt x="760" y="145"/>
                    <a:pt x="788" y="117"/>
                    <a:pt x="789" y="82"/>
                  </a:cubicBezTo>
                  <a:cubicBezTo>
                    <a:pt x="789" y="47"/>
                    <a:pt x="762" y="18"/>
                    <a:pt x="726" y="16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2"/>
            <p:cNvSpPr/>
            <p:nvPr/>
          </p:nvSpPr>
          <p:spPr>
            <a:xfrm>
              <a:off x="5256780" y="3754532"/>
              <a:ext cx="196421" cy="215055"/>
            </a:xfrm>
            <a:custGeom>
              <a:rect b="b" l="l" r="r" t="t"/>
              <a:pathLst>
                <a:path extrusionOk="0" h="3924" w="3584">
                  <a:moveTo>
                    <a:pt x="8" y="1"/>
                  </a:moveTo>
                  <a:lnTo>
                    <a:pt x="1" y="690"/>
                  </a:lnTo>
                  <a:lnTo>
                    <a:pt x="3234" y="3923"/>
                  </a:lnTo>
                  <a:lnTo>
                    <a:pt x="3583" y="357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2"/>
            <p:cNvSpPr/>
            <p:nvPr/>
          </p:nvSpPr>
          <p:spPr>
            <a:xfrm>
              <a:off x="5253218" y="3750915"/>
              <a:ext cx="203436" cy="222234"/>
            </a:xfrm>
            <a:custGeom>
              <a:rect b="b" l="l" r="r" t="t"/>
              <a:pathLst>
                <a:path extrusionOk="0" h="4055" w="3712">
                  <a:moveTo>
                    <a:pt x="137" y="221"/>
                  </a:moveTo>
                  <a:lnTo>
                    <a:pt x="3556" y="3641"/>
                  </a:lnTo>
                  <a:lnTo>
                    <a:pt x="3299" y="3897"/>
                  </a:lnTo>
                  <a:lnTo>
                    <a:pt x="131" y="730"/>
                  </a:lnTo>
                  <a:lnTo>
                    <a:pt x="137" y="221"/>
                  </a:lnTo>
                  <a:close/>
                  <a:moveTo>
                    <a:pt x="72" y="0"/>
                  </a:moveTo>
                  <a:cubicBezTo>
                    <a:pt x="64" y="0"/>
                    <a:pt x="56" y="2"/>
                    <a:pt x="48" y="5"/>
                  </a:cubicBezTo>
                  <a:cubicBezTo>
                    <a:pt x="23" y="16"/>
                    <a:pt x="8" y="40"/>
                    <a:pt x="8" y="65"/>
                  </a:cubicBezTo>
                  <a:lnTo>
                    <a:pt x="1" y="755"/>
                  </a:lnTo>
                  <a:cubicBezTo>
                    <a:pt x="1" y="772"/>
                    <a:pt x="7" y="789"/>
                    <a:pt x="19" y="801"/>
                  </a:cubicBezTo>
                  <a:lnTo>
                    <a:pt x="3254" y="4035"/>
                  </a:lnTo>
                  <a:cubicBezTo>
                    <a:pt x="3265" y="4047"/>
                    <a:pt x="3282" y="4055"/>
                    <a:pt x="3299" y="4055"/>
                  </a:cubicBezTo>
                  <a:cubicBezTo>
                    <a:pt x="3317" y="4055"/>
                    <a:pt x="3333" y="4046"/>
                    <a:pt x="3344" y="4032"/>
                  </a:cubicBezTo>
                  <a:lnTo>
                    <a:pt x="3692" y="3684"/>
                  </a:lnTo>
                  <a:cubicBezTo>
                    <a:pt x="3706" y="3673"/>
                    <a:pt x="3712" y="3656"/>
                    <a:pt x="3712" y="3640"/>
                  </a:cubicBezTo>
                  <a:cubicBezTo>
                    <a:pt x="3712" y="3622"/>
                    <a:pt x="3703" y="3605"/>
                    <a:pt x="3692" y="3594"/>
                  </a:cubicBezTo>
                  <a:lnTo>
                    <a:pt x="118" y="20"/>
                  </a:lnTo>
                  <a:cubicBezTo>
                    <a:pt x="106" y="8"/>
                    <a:pt x="8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2"/>
            <p:cNvSpPr/>
            <p:nvPr/>
          </p:nvSpPr>
          <p:spPr>
            <a:xfrm>
              <a:off x="5178410" y="3661036"/>
              <a:ext cx="66424" cy="68451"/>
            </a:xfrm>
            <a:custGeom>
              <a:rect b="b" l="l" r="r" t="t"/>
              <a:pathLst>
                <a:path extrusionOk="0" h="1249" w="1212">
                  <a:moveTo>
                    <a:pt x="352" y="0"/>
                  </a:moveTo>
                  <a:lnTo>
                    <a:pt x="1" y="328"/>
                  </a:lnTo>
                  <a:lnTo>
                    <a:pt x="861" y="1249"/>
                  </a:lnTo>
                  <a:lnTo>
                    <a:pt x="1212" y="92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2"/>
            <p:cNvSpPr/>
            <p:nvPr/>
          </p:nvSpPr>
          <p:spPr>
            <a:xfrm>
              <a:off x="5174629" y="3657255"/>
              <a:ext cx="73932" cy="75631"/>
            </a:xfrm>
            <a:custGeom>
              <a:rect b="b" l="l" r="r" t="t"/>
              <a:pathLst>
                <a:path extrusionOk="0" h="1380" w="1349">
                  <a:moveTo>
                    <a:pt x="421" y="158"/>
                  </a:moveTo>
                  <a:lnTo>
                    <a:pt x="1193" y="983"/>
                  </a:lnTo>
                  <a:lnTo>
                    <a:pt x="938" y="1221"/>
                  </a:lnTo>
                  <a:lnTo>
                    <a:pt x="165" y="396"/>
                  </a:lnTo>
                  <a:lnTo>
                    <a:pt x="421" y="158"/>
                  </a:lnTo>
                  <a:close/>
                  <a:moveTo>
                    <a:pt x="421" y="1"/>
                  </a:moveTo>
                  <a:cubicBezTo>
                    <a:pt x="405" y="1"/>
                    <a:pt x="391" y="7"/>
                    <a:pt x="378" y="17"/>
                  </a:cubicBezTo>
                  <a:lnTo>
                    <a:pt x="28" y="346"/>
                  </a:lnTo>
                  <a:cubicBezTo>
                    <a:pt x="2" y="370"/>
                    <a:pt x="0" y="412"/>
                    <a:pt x="25" y="438"/>
                  </a:cubicBezTo>
                  <a:lnTo>
                    <a:pt x="886" y="1358"/>
                  </a:lnTo>
                  <a:cubicBezTo>
                    <a:pt x="898" y="1372"/>
                    <a:pt x="917" y="1379"/>
                    <a:pt x="933" y="1379"/>
                  </a:cubicBezTo>
                  <a:cubicBezTo>
                    <a:pt x="950" y="1379"/>
                    <a:pt x="966" y="1372"/>
                    <a:pt x="976" y="1361"/>
                  </a:cubicBezTo>
                  <a:lnTo>
                    <a:pt x="1327" y="1033"/>
                  </a:lnTo>
                  <a:cubicBezTo>
                    <a:pt x="1339" y="1022"/>
                    <a:pt x="1347" y="1005"/>
                    <a:pt x="1347" y="988"/>
                  </a:cubicBezTo>
                  <a:cubicBezTo>
                    <a:pt x="1348" y="971"/>
                    <a:pt x="1342" y="955"/>
                    <a:pt x="1331" y="941"/>
                  </a:cubicBezTo>
                  <a:lnTo>
                    <a:pt x="471" y="22"/>
                  </a:lnTo>
                  <a:cubicBezTo>
                    <a:pt x="459" y="9"/>
                    <a:pt x="441" y="1"/>
                    <a:pt x="425" y="1"/>
                  </a:cubicBezTo>
                  <a:cubicBezTo>
                    <a:pt x="424" y="1"/>
                    <a:pt x="422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2"/>
            <p:cNvSpPr/>
            <p:nvPr/>
          </p:nvSpPr>
          <p:spPr>
            <a:xfrm>
              <a:off x="5481477" y="2474970"/>
              <a:ext cx="519497" cy="498397"/>
            </a:xfrm>
            <a:custGeom>
              <a:rect b="b" l="l" r="r" t="t"/>
              <a:pathLst>
                <a:path extrusionOk="0" h="9094" w="9479">
                  <a:moveTo>
                    <a:pt x="6468" y="0"/>
                  </a:moveTo>
                  <a:cubicBezTo>
                    <a:pt x="6438" y="0"/>
                    <a:pt x="6407" y="1"/>
                    <a:pt x="6376" y="2"/>
                  </a:cubicBezTo>
                  <a:lnTo>
                    <a:pt x="2965" y="3"/>
                  </a:lnTo>
                  <a:cubicBezTo>
                    <a:pt x="1844" y="3"/>
                    <a:pt x="775" y="537"/>
                    <a:pt x="123" y="1447"/>
                  </a:cubicBezTo>
                  <a:cubicBezTo>
                    <a:pt x="5" y="1629"/>
                    <a:pt x="0" y="1859"/>
                    <a:pt x="108" y="2046"/>
                  </a:cubicBezTo>
                  <a:lnTo>
                    <a:pt x="493" y="2717"/>
                  </a:lnTo>
                  <a:lnTo>
                    <a:pt x="2065" y="4020"/>
                  </a:lnTo>
                  <a:lnTo>
                    <a:pt x="1320" y="8639"/>
                  </a:lnTo>
                  <a:lnTo>
                    <a:pt x="8306" y="9093"/>
                  </a:lnTo>
                  <a:lnTo>
                    <a:pt x="8306" y="9093"/>
                  </a:lnTo>
                  <a:lnTo>
                    <a:pt x="8187" y="7201"/>
                  </a:lnTo>
                  <a:lnTo>
                    <a:pt x="8785" y="4462"/>
                  </a:lnTo>
                  <a:lnTo>
                    <a:pt x="9478" y="4462"/>
                  </a:lnTo>
                  <a:cubicBezTo>
                    <a:pt x="9478" y="4462"/>
                    <a:pt x="8302" y="1120"/>
                    <a:pt x="8130" y="873"/>
                  </a:cubicBezTo>
                  <a:cubicBezTo>
                    <a:pt x="7766" y="348"/>
                    <a:pt x="7160" y="0"/>
                    <a:pt x="6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2"/>
            <p:cNvSpPr/>
            <p:nvPr/>
          </p:nvSpPr>
          <p:spPr>
            <a:xfrm>
              <a:off x="5477805" y="2471244"/>
              <a:ext cx="526950" cy="505576"/>
            </a:xfrm>
            <a:custGeom>
              <a:rect b="b" l="l" r="r" t="t"/>
              <a:pathLst>
                <a:path extrusionOk="0" h="9225" w="9615">
                  <a:moveTo>
                    <a:pt x="6536" y="132"/>
                  </a:moveTo>
                  <a:cubicBezTo>
                    <a:pt x="7178" y="132"/>
                    <a:pt x="7776" y="444"/>
                    <a:pt x="8145" y="977"/>
                  </a:cubicBezTo>
                  <a:cubicBezTo>
                    <a:pt x="8277" y="1167"/>
                    <a:pt x="9106" y="3479"/>
                    <a:pt x="9454" y="4464"/>
                  </a:cubicBezTo>
                  <a:lnTo>
                    <a:pt x="8852" y="4464"/>
                  </a:lnTo>
                  <a:cubicBezTo>
                    <a:pt x="8821" y="4464"/>
                    <a:pt x="8795" y="4485"/>
                    <a:pt x="8789" y="4514"/>
                  </a:cubicBezTo>
                  <a:lnTo>
                    <a:pt x="8191" y="7254"/>
                  </a:lnTo>
                  <a:cubicBezTo>
                    <a:pt x="8189" y="7261"/>
                    <a:pt x="8189" y="7266"/>
                    <a:pt x="8189" y="7273"/>
                  </a:cubicBezTo>
                  <a:lnTo>
                    <a:pt x="8302" y="9090"/>
                  </a:lnTo>
                  <a:lnTo>
                    <a:pt x="1462" y="8647"/>
                  </a:lnTo>
                  <a:lnTo>
                    <a:pt x="2196" y="4096"/>
                  </a:lnTo>
                  <a:cubicBezTo>
                    <a:pt x="2200" y="4073"/>
                    <a:pt x="2193" y="4050"/>
                    <a:pt x="2174" y="4036"/>
                  </a:cubicBezTo>
                  <a:lnTo>
                    <a:pt x="611" y="2742"/>
                  </a:lnTo>
                  <a:lnTo>
                    <a:pt x="231" y="2079"/>
                  </a:lnTo>
                  <a:cubicBezTo>
                    <a:pt x="136" y="1913"/>
                    <a:pt x="141" y="1710"/>
                    <a:pt x="243" y="1551"/>
                  </a:cubicBezTo>
                  <a:cubicBezTo>
                    <a:pt x="878" y="666"/>
                    <a:pt x="1923" y="135"/>
                    <a:pt x="3033" y="135"/>
                  </a:cubicBezTo>
                  <a:lnTo>
                    <a:pt x="6448" y="134"/>
                  </a:lnTo>
                  <a:cubicBezTo>
                    <a:pt x="6477" y="132"/>
                    <a:pt x="6507" y="132"/>
                    <a:pt x="6536" y="132"/>
                  </a:cubicBezTo>
                  <a:close/>
                  <a:moveTo>
                    <a:pt x="6540" y="1"/>
                  </a:moveTo>
                  <a:cubicBezTo>
                    <a:pt x="6509" y="1"/>
                    <a:pt x="6477" y="1"/>
                    <a:pt x="6445" y="3"/>
                  </a:cubicBezTo>
                  <a:lnTo>
                    <a:pt x="3034" y="4"/>
                  </a:lnTo>
                  <a:cubicBezTo>
                    <a:pt x="1882" y="4"/>
                    <a:pt x="799" y="554"/>
                    <a:pt x="138" y="1478"/>
                  </a:cubicBezTo>
                  <a:cubicBezTo>
                    <a:pt x="8" y="1680"/>
                    <a:pt x="1" y="1934"/>
                    <a:pt x="121" y="2143"/>
                  </a:cubicBezTo>
                  <a:lnTo>
                    <a:pt x="506" y="2815"/>
                  </a:lnTo>
                  <a:cubicBezTo>
                    <a:pt x="510" y="2823"/>
                    <a:pt x="513" y="2828"/>
                    <a:pt x="521" y="2833"/>
                  </a:cubicBezTo>
                  <a:lnTo>
                    <a:pt x="2064" y="4113"/>
                  </a:lnTo>
                  <a:lnTo>
                    <a:pt x="1325" y="8695"/>
                  </a:lnTo>
                  <a:cubicBezTo>
                    <a:pt x="1322" y="8714"/>
                    <a:pt x="1326" y="8732"/>
                    <a:pt x="1338" y="8746"/>
                  </a:cubicBezTo>
                  <a:cubicBezTo>
                    <a:pt x="1349" y="8761"/>
                    <a:pt x="1367" y="8769"/>
                    <a:pt x="1384" y="8771"/>
                  </a:cubicBezTo>
                  <a:lnTo>
                    <a:pt x="8369" y="9225"/>
                  </a:lnTo>
                  <a:lnTo>
                    <a:pt x="8373" y="9225"/>
                  </a:lnTo>
                  <a:cubicBezTo>
                    <a:pt x="8389" y="9225"/>
                    <a:pt x="8406" y="9218"/>
                    <a:pt x="8419" y="9204"/>
                  </a:cubicBezTo>
                  <a:cubicBezTo>
                    <a:pt x="8433" y="9189"/>
                    <a:pt x="8440" y="9172"/>
                    <a:pt x="8438" y="9153"/>
                  </a:cubicBezTo>
                  <a:lnTo>
                    <a:pt x="8322" y="7272"/>
                  </a:lnTo>
                  <a:lnTo>
                    <a:pt x="8907" y="4592"/>
                  </a:lnTo>
                  <a:lnTo>
                    <a:pt x="9547" y="4592"/>
                  </a:lnTo>
                  <a:cubicBezTo>
                    <a:pt x="9568" y="4592"/>
                    <a:pt x="9589" y="4582"/>
                    <a:pt x="9600" y="4565"/>
                  </a:cubicBezTo>
                  <a:cubicBezTo>
                    <a:pt x="9613" y="4548"/>
                    <a:pt x="9615" y="4527"/>
                    <a:pt x="9609" y="4507"/>
                  </a:cubicBezTo>
                  <a:cubicBezTo>
                    <a:pt x="9561" y="4369"/>
                    <a:pt x="8427" y="1154"/>
                    <a:pt x="8253" y="902"/>
                  </a:cubicBezTo>
                  <a:cubicBezTo>
                    <a:pt x="7860" y="332"/>
                    <a:pt x="7223" y="1"/>
                    <a:pt x="6540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2"/>
            <p:cNvSpPr/>
            <p:nvPr/>
          </p:nvSpPr>
          <p:spPr>
            <a:xfrm>
              <a:off x="5477586" y="2471244"/>
              <a:ext cx="527169" cy="505576"/>
            </a:xfrm>
            <a:custGeom>
              <a:rect b="b" l="l" r="r" t="t"/>
              <a:pathLst>
                <a:path extrusionOk="0" h="9225" w="9619">
                  <a:moveTo>
                    <a:pt x="6540" y="132"/>
                  </a:moveTo>
                  <a:cubicBezTo>
                    <a:pt x="7182" y="132"/>
                    <a:pt x="7780" y="444"/>
                    <a:pt x="8149" y="977"/>
                  </a:cubicBezTo>
                  <a:cubicBezTo>
                    <a:pt x="8281" y="1167"/>
                    <a:pt x="9110" y="3479"/>
                    <a:pt x="9458" y="4464"/>
                  </a:cubicBezTo>
                  <a:lnTo>
                    <a:pt x="8856" y="4464"/>
                  </a:lnTo>
                  <a:cubicBezTo>
                    <a:pt x="8825" y="4464"/>
                    <a:pt x="8799" y="4485"/>
                    <a:pt x="8793" y="4514"/>
                  </a:cubicBezTo>
                  <a:lnTo>
                    <a:pt x="8195" y="7254"/>
                  </a:lnTo>
                  <a:cubicBezTo>
                    <a:pt x="8193" y="7261"/>
                    <a:pt x="8193" y="7266"/>
                    <a:pt x="8193" y="7273"/>
                  </a:cubicBezTo>
                  <a:lnTo>
                    <a:pt x="8306" y="9090"/>
                  </a:lnTo>
                  <a:lnTo>
                    <a:pt x="1466" y="8647"/>
                  </a:lnTo>
                  <a:lnTo>
                    <a:pt x="2200" y="4094"/>
                  </a:lnTo>
                  <a:cubicBezTo>
                    <a:pt x="2204" y="4072"/>
                    <a:pt x="2197" y="4049"/>
                    <a:pt x="2178" y="4035"/>
                  </a:cubicBezTo>
                  <a:lnTo>
                    <a:pt x="615" y="2740"/>
                  </a:lnTo>
                  <a:lnTo>
                    <a:pt x="341" y="2265"/>
                  </a:lnTo>
                  <a:cubicBezTo>
                    <a:pt x="236" y="2086"/>
                    <a:pt x="137" y="1918"/>
                    <a:pt x="181" y="1717"/>
                  </a:cubicBezTo>
                  <a:cubicBezTo>
                    <a:pt x="221" y="1550"/>
                    <a:pt x="341" y="1415"/>
                    <a:pt x="459" y="1285"/>
                  </a:cubicBezTo>
                  <a:lnTo>
                    <a:pt x="474" y="1269"/>
                  </a:lnTo>
                  <a:cubicBezTo>
                    <a:pt x="1110" y="559"/>
                    <a:pt x="2069" y="135"/>
                    <a:pt x="3037" y="135"/>
                  </a:cubicBezTo>
                  <a:lnTo>
                    <a:pt x="6452" y="134"/>
                  </a:lnTo>
                  <a:cubicBezTo>
                    <a:pt x="6481" y="132"/>
                    <a:pt x="6511" y="132"/>
                    <a:pt x="6540" y="132"/>
                  </a:cubicBezTo>
                  <a:close/>
                  <a:moveTo>
                    <a:pt x="6545" y="1"/>
                  </a:moveTo>
                  <a:cubicBezTo>
                    <a:pt x="6514" y="1"/>
                    <a:pt x="6482" y="1"/>
                    <a:pt x="6451" y="3"/>
                  </a:cubicBezTo>
                  <a:lnTo>
                    <a:pt x="3038" y="4"/>
                  </a:lnTo>
                  <a:cubicBezTo>
                    <a:pt x="2035" y="4"/>
                    <a:pt x="1040" y="445"/>
                    <a:pt x="379" y="1182"/>
                  </a:cubicBezTo>
                  <a:lnTo>
                    <a:pt x="365" y="1197"/>
                  </a:lnTo>
                  <a:cubicBezTo>
                    <a:pt x="236" y="1342"/>
                    <a:pt x="102" y="1489"/>
                    <a:pt x="58" y="1689"/>
                  </a:cubicBezTo>
                  <a:cubicBezTo>
                    <a:pt x="1" y="1939"/>
                    <a:pt x="118" y="2138"/>
                    <a:pt x="231" y="2332"/>
                  </a:cubicBezTo>
                  <a:lnTo>
                    <a:pt x="510" y="2815"/>
                  </a:lnTo>
                  <a:cubicBezTo>
                    <a:pt x="514" y="2823"/>
                    <a:pt x="517" y="2828"/>
                    <a:pt x="525" y="2833"/>
                  </a:cubicBezTo>
                  <a:lnTo>
                    <a:pt x="2068" y="4113"/>
                  </a:lnTo>
                  <a:lnTo>
                    <a:pt x="1329" y="8695"/>
                  </a:lnTo>
                  <a:cubicBezTo>
                    <a:pt x="1326" y="8714"/>
                    <a:pt x="1330" y="8732"/>
                    <a:pt x="1342" y="8746"/>
                  </a:cubicBezTo>
                  <a:cubicBezTo>
                    <a:pt x="1353" y="8761"/>
                    <a:pt x="1371" y="8769"/>
                    <a:pt x="1388" y="8771"/>
                  </a:cubicBezTo>
                  <a:lnTo>
                    <a:pt x="8373" y="9225"/>
                  </a:lnTo>
                  <a:lnTo>
                    <a:pt x="8377" y="9225"/>
                  </a:lnTo>
                  <a:cubicBezTo>
                    <a:pt x="8393" y="9225"/>
                    <a:pt x="8410" y="9218"/>
                    <a:pt x="8423" y="9204"/>
                  </a:cubicBezTo>
                  <a:cubicBezTo>
                    <a:pt x="8438" y="9189"/>
                    <a:pt x="8444" y="9172"/>
                    <a:pt x="8443" y="9153"/>
                  </a:cubicBezTo>
                  <a:lnTo>
                    <a:pt x="8326" y="7272"/>
                  </a:lnTo>
                  <a:lnTo>
                    <a:pt x="8911" y="4592"/>
                  </a:lnTo>
                  <a:lnTo>
                    <a:pt x="9551" y="4592"/>
                  </a:lnTo>
                  <a:cubicBezTo>
                    <a:pt x="9572" y="4592"/>
                    <a:pt x="9593" y="4582"/>
                    <a:pt x="9605" y="4565"/>
                  </a:cubicBezTo>
                  <a:cubicBezTo>
                    <a:pt x="9617" y="4548"/>
                    <a:pt x="9619" y="4527"/>
                    <a:pt x="9613" y="4507"/>
                  </a:cubicBezTo>
                  <a:cubicBezTo>
                    <a:pt x="9565" y="4369"/>
                    <a:pt x="8431" y="1154"/>
                    <a:pt x="8257" y="902"/>
                  </a:cubicBezTo>
                  <a:cubicBezTo>
                    <a:pt x="7864" y="332"/>
                    <a:pt x="7227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2"/>
            <p:cNvSpPr/>
            <p:nvPr/>
          </p:nvSpPr>
          <p:spPr>
            <a:xfrm>
              <a:off x="5911689" y="2582276"/>
              <a:ext cx="18524" cy="296331"/>
            </a:xfrm>
            <a:custGeom>
              <a:rect b="b" l="l" r="r" t="t"/>
              <a:pathLst>
                <a:path extrusionOk="0" h="5407" w="338">
                  <a:moveTo>
                    <a:pt x="337" y="5406"/>
                  </a:moveTo>
                  <a:lnTo>
                    <a:pt x="0" y="1"/>
                  </a:lnTo>
                </a:path>
              </a:pathLst>
            </a:custGeom>
            <a:solidFill>
              <a:srgbClr val="995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2"/>
            <p:cNvSpPr/>
            <p:nvPr/>
          </p:nvSpPr>
          <p:spPr>
            <a:xfrm>
              <a:off x="5907962" y="2578714"/>
              <a:ext cx="25923" cy="303400"/>
            </a:xfrm>
            <a:custGeom>
              <a:rect b="b" l="l" r="r" t="t"/>
              <a:pathLst>
                <a:path extrusionOk="0" h="5536" w="473">
                  <a:moveTo>
                    <a:pt x="68" y="0"/>
                  </a:moveTo>
                  <a:cubicBezTo>
                    <a:pt x="67" y="0"/>
                    <a:pt x="65" y="0"/>
                    <a:pt x="64" y="0"/>
                  </a:cubicBezTo>
                  <a:cubicBezTo>
                    <a:pt x="28" y="3"/>
                    <a:pt x="1" y="33"/>
                    <a:pt x="4" y="69"/>
                  </a:cubicBezTo>
                  <a:lnTo>
                    <a:pt x="341" y="5475"/>
                  </a:lnTo>
                  <a:cubicBezTo>
                    <a:pt x="343" y="5510"/>
                    <a:pt x="372" y="5536"/>
                    <a:pt x="405" y="5536"/>
                  </a:cubicBezTo>
                  <a:lnTo>
                    <a:pt x="410" y="5536"/>
                  </a:lnTo>
                  <a:cubicBezTo>
                    <a:pt x="446" y="5534"/>
                    <a:pt x="473" y="5504"/>
                    <a:pt x="471" y="5467"/>
                  </a:cubicBezTo>
                  <a:lnTo>
                    <a:pt x="133" y="61"/>
                  </a:lnTo>
                  <a:cubicBezTo>
                    <a:pt x="130" y="26"/>
                    <a:pt x="102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2"/>
            <p:cNvSpPr/>
            <p:nvPr/>
          </p:nvSpPr>
          <p:spPr>
            <a:xfrm>
              <a:off x="5593332" y="2625352"/>
              <a:ext cx="5206" cy="94155"/>
            </a:xfrm>
            <a:custGeom>
              <a:rect b="b" l="l" r="r" t="t"/>
              <a:pathLst>
                <a:path extrusionOk="0" h="1718" w="95">
                  <a:moveTo>
                    <a:pt x="95" y="0"/>
                  </a:moveTo>
                  <a:lnTo>
                    <a:pt x="1" y="1718"/>
                  </a:lnTo>
                </a:path>
              </a:pathLst>
            </a:custGeom>
            <a:solidFill>
              <a:srgbClr val="F9F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2"/>
            <p:cNvSpPr/>
            <p:nvPr/>
          </p:nvSpPr>
          <p:spPr>
            <a:xfrm>
              <a:off x="5589660" y="2621790"/>
              <a:ext cx="12605" cy="101334"/>
            </a:xfrm>
            <a:custGeom>
              <a:rect b="b" l="l" r="r" t="t"/>
              <a:pathLst>
                <a:path extrusionOk="0" h="1849" w="230">
                  <a:moveTo>
                    <a:pt x="158" y="0"/>
                  </a:moveTo>
                  <a:cubicBezTo>
                    <a:pt x="125" y="0"/>
                    <a:pt x="100" y="29"/>
                    <a:pt x="97" y="62"/>
                  </a:cubicBezTo>
                  <a:lnTo>
                    <a:pt x="2" y="1780"/>
                  </a:lnTo>
                  <a:cubicBezTo>
                    <a:pt x="0" y="1816"/>
                    <a:pt x="27" y="1847"/>
                    <a:pt x="63" y="1848"/>
                  </a:cubicBezTo>
                  <a:lnTo>
                    <a:pt x="68" y="1848"/>
                  </a:lnTo>
                  <a:cubicBezTo>
                    <a:pt x="102" y="1848"/>
                    <a:pt x="131" y="1821"/>
                    <a:pt x="132" y="1787"/>
                  </a:cubicBezTo>
                  <a:lnTo>
                    <a:pt x="226" y="69"/>
                  </a:lnTo>
                  <a:cubicBezTo>
                    <a:pt x="229" y="33"/>
                    <a:pt x="201" y="3"/>
                    <a:pt x="166" y="1"/>
                  </a:cubicBezTo>
                  <a:cubicBezTo>
                    <a:pt x="163" y="0"/>
                    <a:pt x="161" y="0"/>
                    <a:pt x="15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2"/>
            <p:cNvSpPr/>
            <p:nvPr/>
          </p:nvSpPr>
          <p:spPr>
            <a:xfrm>
              <a:off x="5533376" y="2150750"/>
              <a:ext cx="353218" cy="253364"/>
            </a:xfrm>
            <a:custGeom>
              <a:rect b="b" l="l" r="r" t="t"/>
              <a:pathLst>
                <a:path extrusionOk="0" h="4623" w="6445">
                  <a:moveTo>
                    <a:pt x="2470" y="0"/>
                  </a:moveTo>
                  <a:cubicBezTo>
                    <a:pt x="2292" y="0"/>
                    <a:pt x="2123" y="34"/>
                    <a:pt x="1984" y="107"/>
                  </a:cubicBezTo>
                  <a:cubicBezTo>
                    <a:pt x="1453" y="386"/>
                    <a:pt x="1300" y="1073"/>
                    <a:pt x="977" y="1533"/>
                  </a:cubicBezTo>
                  <a:cubicBezTo>
                    <a:pt x="863" y="1696"/>
                    <a:pt x="738" y="1856"/>
                    <a:pt x="570" y="1964"/>
                  </a:cubicBezTo>
                  <a:cubicBezTo>
                    <a:pt x="461" y="2034"/>
                    <a:pt x="329" y="2078"/>
                    <a:pt x="201" y="2078"/>
                  </a:cubicBezTo>
                  <a:cubicBezTo>
                    <a:pt x="132" y="2078"/>
                    <a:pt x="64" y="2065"/>
                    <a:pt x="1" y="2038"/>
                  </a:cubicBezTo>
                  <a:lnTo>
                    <a:pt x="1" y="2038"/>
                  </a:lnTo>
                  <a:cubicBezTo>
                    <a:pt x="120" y="2361"/>
                    <a:pt x="368" y="2644"/>
                    <a:pt x="688" y="2771"/>
                  </a:cubicBezTo>
                  <a:cubicBezTo>
                    <a:pt x="807" y="2819"/>
                    <a:pt x="937" y="2843"/>
                    <a:pt x="1066" y="2843"/>
                  </a:cubicBezTo>
                  <a:cubicBezTo>
                    <a:pt x="1283" y="2843"/>
                    <a:pt x="1499" y="2774"/>
                    <a:pt x="1665" y="2636"/>
                  </a:cubicBezTo>
                  <a:cubicBezTo>
                    <a:pt x="1817" y="2509"/>
                    <a:pt x="1931" y="2327"/>
                    <a:pt x="2115" y="2252"/>
                  </a:cubicBezTo>
                  <a:cubicBezTo>
                    <a:pt x="2206" y="2216"/>
                    <a:pt x="2303" y="2210"/>
                    <a:pt x="2402" y="2210"/>
                  </a:cubicBezTo>
                  <a:cubicBezTo>
                    <a:pt x="2445" y="2210"/>
                    <a:pt x="2489" y="2211"/>
                    <a:pt x="2531" y="2211"/>
                  </a:cubicBezTo>
                  <a:cubicBezTo>
                    <a:pt x="2551" y="2211"/>
                    <a:pt x="2571" y="2211"/>
                    <a:pt x="2590" y="2210"/>
                  </a:cubicBezTo>
                  <a:cubicBezTo>
                    <a:pt x="2627" y="2209"/>
                    <a:pt x="2665" y="2205"/>
                    <a:pt x="2703" y="2201"/>
                  </a:cubicBezTo>
                  <a:lnTo>
                    <a:pt x="2703" y="2201"/>
                  </a:lnTo>
                  <a:cubicBezTo>
                    <a:pt x="2657" y="2365"/>
                    <a:pt x="2631" y="2537"/>
                    <a:pt x="2631" y="2715"/>
                  </a:cubicBezTo>
                  <a:cubicBezTo>
                    <a:pt x="2631" y="3769"/>
                    <a:pt x="3484" y="4622"/>
                    <a:pt x="4537" y="4622"/>
                  </a:cubicBezTo>
                  <a:cubicBezTo>
                    <a:pt x="5590" y="4622"/>
                    <a:pt x="6444" y="3769"/>
                    <a:pt x="6444" y="2715"/>
                  </a:cubicBezTo>
                  <a:cubicBezTo>
                    <a:pt x="6444" y="1662"/>
                    <a:pt x="5590" y="808"/>
                    <a:pt x="4537" y="808"/>
                  </a:cubicBezTo>
                  <a:cubicBezTo>
                    <a:pt x="4294" y="808"/>
                    <a:pt x="4063" y="855"/>
                    <a:pt x="3848" y="938"/>
                  </a:cubicBezTo>
                  <a:cubicBezTo>
                    <a:pt x="3794" y="545"/>
                    <a:pt x="3426" y="238"/>
                    <a:pt x="3005" y="93"/>
                  </a:cubicBezTo>
                  <a:cubicBezTo>
                    <a:pt x="2830" y="33"/>
                    <a:pt x="2645" y="0"/>
                    <a:pt x="2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2"/>
            <p:cNvSpPr/>
            <p:nvPr/>
          </p:nvSpPr>
          <p:spPr>
            <a:xfrm>
              <a:off x="5529650" y="2147079"/>
              <a:ext cx="360452" cy="260598"/>
            </a:xfrm>
            <a:custGeom>
              <a:rect b="b" l="l" r="r" t="t"/>
              <a:pathLst>
                <a:path extrusionOk="0" h="4755" w="6577">
                  <a:moveTo>
                    <a:pt x="2540" y="130"/>
                  </a:moveTo>
                  <a:cubicBezTo>
                    <a:pt x="2703" y="130"/>
                    <a:pt x="2879" y="160"/>
                    <a:pt x="3053" y="220"/>
                  </a:cubicBezTo>
                  <a:cubicBezTo>
                    <a:pt x="3404" y="341"/>
                    <a:pt x="3799" y="614"/>
                    <a:pt x="3854" y="1013"/>
                  </a:cubicBezTo>
                  <a:cubicBezTo>
                    <a:pt x="3857" y="1032"/>
                    <a:pt x="3868" y="1050"/>
                    <a:pt x="3885" y="1060"/>
                  </a:cubicBezTo>
                  <a:cubicBezTo>
                    <a:pt x="3895" y="1066"/>
                    <a:pt x="3907" y="1069"/>
                    <a:pt x="3918" y="1069"/>
                  </a:cubicBezTo>
                  <a:cubicBezTo>
                    <a:pt x="3926" y="1069"/>
                    <a:pt x="3934" y="1068"/>
                    <a:pt x="3941" y="1065"/>
                  </a:cubicBezTo>
                  <a:cubicBezTo>
                    <a:pt x="4155" y="982"/>
                    <a:pt x="4380" y="939"/>
                    <a:pt x="4605" y="939"/>
                  </a:cubicBezTo>
                  <a:cubicBezTo>
                    <a:pt x="5621" y="939"/>
                    <a:pt x="6447" y="1766"/>
                    <a:pt x="6447" y="2781"/>
                  </a:cubicBezTo>
                  <a:cubicBezTo>
                    <a:pt x="6447" y="3797"/>
                    <a:pt x="5621" y="4623"/>
                    <a:pt x="4605" y="4623"/>
                  </a:cubicBezTo>
                  <a:cubicBezTo>
                    <a:pt x="3589" y="4623"/>
                    <a:pt x="2763" y="3797"/>
                    <a:pt x="2763" y="2781"/>
                  </a:cubicBezTo>
                  <a:cubicBezTo>
                    <a:pt x="2763" y="2617"/>
                    <a:pt x="2787" y="2449"/>
                    <a:pt x="2833" y="2285"/>
                  </a:cubicBezTo>
                  <a:cubicBezTo>
                    <a:pt x="2840" y="2264"/>
                    <a:pt x="2834" y="2241"/>
                    <a:pt x="2820" y="2224"/>
                  </a:cubicBezTo>
                  <a:cubicBezTo>
                    <a:pt x="2807" y="2210"/>
                    <a:pt x="2789" y="2203"/>
                    <a:pt x="2771" y="2203"/>
                  </a:cubicBezTo>
                  <a:cubicBezTo>
                    <a:pt x="2768" y="2203"/>
                    <a:pt x="2764" y="2203"/>
                    <a:pt x="2764" y="2204"/>
                  </a:cubicBezTo>
                  <a:cubicBezTo>
                    <a:pt x="2728" y="2208"/>
                    <a:pt x="2693" y="2211"/>
                    <a:pt x="2658" y="2213"/>
                  </a:cubicBezTo>
                  <a:cubicBezTo>
                    <a:pt x="2645" y="2213"/>
                    <a:pt x="2632" y="2213"/>
                    <a:pt x="2619" y="2213"/>
                  </a:cubicBezTo>
                  <a:cubicBezTo>
                    <a:pt x="2592" y="2213"/>
                    <a:pt x="2566" y="2213"/>
                    <a:pt x="2539" y="2213"/>
                  </a:cubicBezTo>
                  <a:cubicBezTo>
                    <a:pt x="2516" y="2213"/>
                    <a:pt x="2493" y="2212"/>
                    <a:pt x="2469" y="2212"/>
                  </a:cubicBezTo>
                  <a:cubicBezTo>
                    <a:pt x="2367" y="2212"/>
                    <a:pt x="2262" y="2219"/>
                    <a:pt x="2161" y="2260"/>
                  </a:cubicBezTo>
                  <a:cubicBezTo>
                    <a:pt x="2027" y="2313"/>
                    <a:pt x="1931" y="2415"/>
                    <a:pt x="1837" y="2514"/>
                  </a:cubicBezTo>
                  <a:cubicBezTo>
                    <a:pt x="1788" y="2563"/>
                    <a:pt x="1744" y="2611"/>
                    <a:pt x="1694" y="2653"/>
                  </a:cubicBezTo>
                  <a:cubicBezTo>
                    <a:pt x="1544" y="2778"/>
                    <a:pt x="1342" y="2844"/>
                    <a:pt x="1135" y="2844"/>
                  </a:cubicBezTo>
                  <a:cubicBezTo>
                    <a:pt x="1016" y="2844"/>
                    <a:pt x="896" y="2822"/>
                    <a:pt x="784" y="2778"/>
                  </a:cubicBezTo>
                  <a:cubicBezTo>
                    <a:pt x="533" y="2677"/>
                    <a:pt x="315" y="2467"/>
                    <a:pt x="185" y="2203"/>
                  </a:cubicBezTo>
                  <a:lnTo>
                    <a:pt x="185" y="2203"/>
                  </a:lnTo>
                  <a:cubicBezTo>
                    <a:pt x="213" y="2206"/>
                    <a:pt x="241" y="2208"/>
                    <a:pt x="270" y="2208"/>
                  </a:cubicBezTo>
                  <a:cubicBezTo>
                    <a:pt x="405" y="2208"/>
                    <a:pt x="548" y="2166"/>
                    <a:pt x="676" y="2084"/>
                  </a:cubicBezTo>
                  <a:cubicBezTo>
                    <a:pt x="852" y="1971"/>
                    <a:pt x="984" y="1802"/>
                    <a:pt x="1101" y="1636"/>
                  </a:cubicBezTo>
                  <a:cubicBezTo>
                    <a:pt x="1210" y="1481"/>
                    <a:pt x="1301" y="1300"/>
                    <a:pt x="1389" y="1123"/>
                  </a:cubicBezTo>
                  <a:cubicBezTo>
                    <a:pt x="1564" y="771"/>
                    <a:pt x="1746" y="407"/>
                    <a:pt x="2084" y="230"/>
                  </a:cubicBezTo>
                  <a:cubicBezTo>
                    <a:pt x="2211" y="163"/>
                    <a:pt x="2369" y="130"/>
                    <a:pt x="2540" y="130"/>
                  </a:cubicBezTo>
                  <a:close/>
                  <a:moveTo>
                    <a:pt x="2540" y="0"/>
                  </a:moveTo>
                  <a:cubicBezTo>
                    <a:pt x="2347" y="0"/>
                    <a:pt x="2169" y="39"/>
                    <a:pt x="2024" y="116"/>
                  </a:cubicBezTo>
                  <a:cubicBezTo>
                    <a:pt x="1648" y="313"/>
                    <a:pt x="1458" y="697"/>
                    <a:pt x="1273" y="1066"/>
                  </a:cubicBezTo>
                  <a:cubicBezTo>
                    <a:pt x="1183" y="1245"/>
                    <a:pt x="1098" y="1415"/>
                    <a:pt x="994" y="1561"/>
                  </a:cubicBezTo>
                  <a:cubicBezTo>
                    <a:pt x="868" y="1741"/>
                    <a:pt x="754" y="1881"/>
                    <a:pt x="604" y="1975"/>
                  </a:cubicBezTo>
                  <a:cubicBezTo>
                    <a:pt x="498" y="2043"/>
                    <a:pt x="380" y="2079"/>
                    <a:pt x="271" y="2079"/>
                  </a:cubicBezTo>
                  <a:cubicBezTo>
                    <a:pt x="208" y="2079"/>
                    <a:pt x="149" y="2068"/>
                    <a:pt x="96" y="2044"/>
                  </a:cubicBezTo>
                  <a:cubicBezTo>
                    <a:pt x="88" y="2040"/>
                    <a:pt x="79" y="2038"/>
                    <a:pt x="70" y="2038"/>
                  </a:cubicBezTo>
                  <a:cubicBezTo>
                    <a:pt x="54" y="2038"/>
                    <a:pt x="38" y="2044"/>
                    <a:pt x="26" y="2056"/>
                  </a:cubicBezTo>
                  <a:cubicBezTo>
                    <a:pt x="6" y="2074"/>
                    <a:pt x="0" y="2101"/>
                    <a:pt x="9" y="2126"/>
                  </a:cubicBezTo>
                  <a:cubicBezTo>
                    <a:pt x="140" y="2480"/>
                    <a:pt x="411" y="2768"/>
                    <a:pt x="733" y="2897"/>
                  </a:cubicBezTo>
                  <a:cubicBezTo>
                    <a:pt x="863" y="2949"/>
                    <a:pt x="1001" y="2974"/>
                    <a:pt x="1136" y="2974"/>
                  </a:cubicBezTo>
                  <a:cubicBezTo>
                    <a:pt x="1371" y="2974"/>
                    <a:pt x="1599" y="2898"/>
                    <a:pt x="1775" y="2752"/>
                  </a:cubicBezTo>
                  <a:cubicBezTo>
                    <a:pt x="1829" y="2706"/>
                    <a:pt x="1880" y="2653"/>
                    <a:pt x="1927" y="2602"/>
                  </a:cubicBezTo>
                  <a:cubicBezTo>
                    <a:pt x="2016" y="2510"/>
                    <a:pt x="2099" y="2422"/>
                    <a:pt x="2207" y="2379"/>
                  </a:cubicBezTo>
                  <a:cubicBezTo>
                    <a:pt x="2288" y="2347"/>
                    <a:pt x="2376" y="2342"/>
                    <a:pt x="2471" y="2342"/>
                  </a:cubicBezTo>
                  <a:cubicBezTo>
                    <a:pt x="2492" y="2342"/>
                    <a:pt x="2513" y="2342"/>
                    <a:pt x="2535" y="2343"/>
                  </a:cubicBezTo>
                  <a:cubicBezTo>
                    <a:pt x="2556" y="2343"/>
                    <a:pt x="2577" y="2343"/>
                    <a:pt x="2598" y="2343"/>
                  </a:cubicBezTo>
                  <a:cubicBezTo>
                    <a:pt x="2619" y="2343"/>
                    <a:pt x="2639" y="2343"/>
                    <a:pt x="2660" y="2343"/>
                  </a:cubicBezTo>
                  <a:cubicBezTo>
                    <a:pt x="2668" y="2343"/>
                    <a:pt x="2678" y="2342"/>
                    <a:pt x="2685" y="2342"/>
                  </a:cubicBezTo>
                  <a:cubicBezTo>
                    <a:pt x="2650" y="2488"/>
                    <a:pt x="2633" y="2635"/>
                    <a:pt x="2633" y="2783"/>
                  </a:cubicBezTo>
                  <a:cubicBezTo>
                    <a:pt x="2633" y="3869"/>
                    <a:pt x="3518" y="4755"/>
                    <a:pt x="4605" y="4755"/>
                  </a:cubicBezTo>
                  <a:cubicBezTo>
                    <a:pt x="5693" y="4755"/>
                    <a:pt x="6577" y="3869"/>
                    <a:pt x="6577" y="2781"/>
                  </a:cubicBezTo>
                  <a:cubicBezTo>
                    <a:pt x="6577" y="1694"/>
                    <a:pt x="5693" y="809"/>
                    <a:pt x="4605" y="809"/>
                  </a:cubicBezTo>
                  <a:cubicBezTo>
                    <a:pt x="4387" y="809"/>
                    <a:pt x="4173" y="845"/>
                    <a:pt x="3966" y="917"/>
                  </a:cubicBezTo>
                  <a:cubicBezTo>
                    <a:pt x="3880" y="567"/>
                    <a:pt x="3555" y="257"/>
                    <a:pt x="3095" y="98"/>
                  </a:cubicBezTo>
                  <a:cubicBezTo>
                    <a:pt x="2908" y="33"/>
                    <a:pt x="2718" y="0"/>
                    <a:pt x="2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2"/>
            <p:cNvSpPr/>
            <p:nvPr/>
          </p:nvSpPr>
          <p:spPr>
            <a:xfrm>
              <a:off x="5677347" y="2222324"/>
              <a:ext cx="219878" cy="273587"/>
            </a:xfrm>
            <a:custGeom>
              <a:rect b="b" l="l" r="r" t="t"/>
              <a:pathLst>
                <a:path extrusionOk="0" h="4992" w="4012">
                  <a:moveTo>
                    <a:pt x="2925" y="0"/>
                  </a:moveTo>
                  <a:cubicBezTo>
                    <a:pt x="2842" y="186"/>
                    <a:pt x="2710" y="358"/>
                    <a:pt x="2571" y="509"/>
                  </a:cubicBezTo>
                  <a:cubicBezTo>
                    <a:pt x="2331" y="766"/>
                    <a:pt x="2050" y="996"/>
                    <a:pt x="1717" y="1106"/>
                  </a:cubicBezTo>
                  <a:cubicBezTo>
                    <a:pt x="1635" y="1133"/>
                    <a:pt x="1550" y="1151"/>
                    <a:pt x="1463" y="1162"/>
                  </a:cubicBezTo>
                  <a:lnTo>
                    <a:pt x="1607" y="1163"/>
                  </a:lnTo>
                  <a:lnTo>
                    <a:pt x="1665" y="1649"/>
                  </a:lnTo>
                  <a:cubicBezTo>
                    <a:pt x="1685" y="1792"/>
                    <a:pt x="1615" y="1936"/>
                    <a:pt x="1485" y="2043"/>
                  </a:cubicBezTo>
                  <a:cubicBezTo>
                    <a:pt x="1414" y="1707"/>
                    <a:pt x="1117" y="1470"/>
                    <a:pt x="779" y="1470"/>
                  </a:cubicBezTo>
                  <a:cubicBezTo>
                    <a:pt x="744" y="1470"/>
                    <a:pt x="709" y="1472"/>
                    <a:pt x="674" y="1477"/>
                  </a:cubicBezTo>
                  <a:cubicBezTo>
                    <a:pt x="276" y="1533"/>
                    <a:pt x="0" y="1901"/>
                    <a:pt x="56" y="2299"/>
                  </a:cubicBezTo>
                  <a:cubicBezTo>
                    <a:pt x="108" y="2663"/>
                    <a:pt x="420" y="2924"/>
                    <a:pt x="777" y="2924"/>
                  </a:cubicBezTo>
                  <a:cubicBezTo>
                    <a:pt x="788" y="2924"/>
                    <a:pt x="799" y="2923"/>
                    <a:pt x="810" y="2923"/>
                  </a:cubicBezTo>
                  <a:lnTo>
                    <a:pt x="810" y="2923"/>
                  </a:lnTo>
                  <a:lnTo>
                    <a:pt x="751" y="4932"/>
                  </a:lnTo>
                  <a:lnTo>
                    <a:pt x="2712" y="4991"/>
                  </a:lnTo>
                  <a:lnTo>
                    <a:pt x="2752" y="3654"/>
                  </a:lnTo>
                  <a:cubicBezTo>
                    <a:pt x="3506" y="3465"/>
                    <a:pt x="4011" y="2730"/>
                    <a:pt x="3898" y="1941"/>
                  </a:cubicBezTo>
                  <a:lnTo>
                    <a:pt x="3789" y="1176"/>
                  </a:lnTo>
                  <a:cubicBezTo>
                    <a:pt x="3715" y="644"/>
                    <a:pt x="3376" y="214"/>
                    <a:pt x="2925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2"/>
            <p:cNvSpPr/>
            <p:nvPr/>
          </p:nvSpPr>
          <p:spPr>
            <a:xfrm>
              <a:off x="5673346" y="2218707"/>
              <a:ext cx="227222" cy="280656"/>
            </a:xfrm>
            <a:custGeom>
              <a:rect b="b" l="l" r="r" t="t"/>
              <a:pathLst>
                <a:path extrusionOk="0" h="5121" w="4146">
                  <a:moveTo>
                    <a:pt x="3029" y="154"/>
                  </a:moveTo>
                  <a:cubicBezTo>
                    <a:pt x="3446" y="376"/>
                    <a:pt x="3732" y="781"/>
                    <a:pt x="3799" y="1251"/>
                  </a:cubicBezTo>
                  <a:lnTo>
                    <a:pt x="3908" y="2016"/>
                  </a:lnTo>
                  <a:cubicBezTo>
                    <a:pt x="4015" y="2768"/>
                    <a:pt x="3541" y="3473"/>
                    <a:pt x="2807" y="3657"/>
                  </a:cubicBezTo>
                  <a:cubicBezTo>
                    <a:pt x="2778" y="3665"/>
                    <a:pt x="2759" y="3689"/>
                    <a:pt x="2757" y="3718"/>
                  </a:cubicBezTo>
                  <a:lnTo>
                    <a:pt x="2720" y="4990"/>
                  </a:lnTo>
                  <a:lnTo>
                    <a:pt x="888" y="4935"/>
                  </a:lnTo>
                  <a:lnTo>
                    <a:pt x="948" y="2989"/>
                  </a:lnTo>
                  <a:cubicBezTo>
                    <a:pt x="948" y="2971"/>
                    <a:pt x="941" y="2954"/>
                    <a:pt x="929" y="2941"/>
                  </a:cubicBezTo>
                  <a:cubicBezTo>
                    <a:pt x="916" y="2930"/>
                    <a:pt x="900" y="2922"/>
                    <a:pt x="884" y="2922"/>
                  </a:cubicBezTo>
                  <a:cubicBezTo>
                    <a:pt x="883" y="2922"/>
                    <a:pt x="882" y="2922"/>
                    <a:pt x="881" y="2922"/>
                  </a:cubicBezTo>
                  <a:cubicBezTo>
                    <a:pt x="869" y="2923"/>
                    <a:pt x="857" y="2923"/>
                    <a:pt x="846" y="2923"/>
                  </a:cubicBezTo>
                  <a:cubicBezTo>
                    <a:pt x="517" y="2923"/>
                    <a:pt x="241" y="2684"/>
                    <a:pt x="194" y="2355"/>
                  </a:cubicBezTo>
                  <a:cubicBezTo>
                    <a:pt x="142" y="1994"/>
                    <a:pt x="394" y="1658"/>
                    <a:pt x="756" y="1606"/>
                  </a:cubicBezTo>
                  <a:cubicBezTo>
                    <a:pt x="787" y="1602"/>
                    <a:pt x="818" y="1600"/>
                    <a:pt x="849" y="1600"/>
                  </a:cubicBezTo>
                  <a:cubicBezTo>
                    <a:pt x="1155" y="1600"/>
                    <a:pt x="1429" y="1816"/>
                    <a:pt x="1495" y="2122"/>
                  </a:cubicBezTo>
                  <a:cubicBezTo>
                    <a:pt x="1499" y="2144"/>
                    <a:pt x="1516" y="2163"/>
                    <a:pt x="1537" y="2170"/>
                  </a:cubicBezTo>
                  <a:cubicBezTo>
                    <a:pt x="1543" y="2172"/>
                    <a:pt x="1551" y="2173"/>
                    <a:pt x="1558" y="2173"/>
                  </a:cubicBezTo>
                  <a:cubicBezTo>
                    <a:pt x="1573" y="2173"/>
                    <a:pt x="1588" y="2168"/>
                    <a:pt x="1599" y="2159"/>
                  </a:cubicBezTo>
                  <a:cubicBezTo>
                    <a:pt x="1749" y="2034"/>
                    <a:pt x="1823" y="1870"/>
                    <a:pt x="1801" y="1707"/>
                  </a:cubicBezTo>
                  <a:lnTo>
                    <a:pt x="1747" y="1253"/>
                  </a:lnTo>
                  <a:cubicBezTo>
                    <a:pt x="1769" y="1245"/>
                    <a:pt x="1790" y="1239"/>
                    <a:pt x="1811" y="1233"/>
                  </a:cubicBezTo>
                  <a:cubicBezTo>
                    <a:pt x="2111" y="1133"/>
                    <a:pt x="2399" y="932"/>
                    <a:pt x="2693" y="617"/>
                  </a:cubicBezTo>
                  <a:cubicBezTo>
                    <a:pt x="2839" y="461"/>
                    <a:pt x="2952" y="305"/>
                    <a:pt x="3029" y="154"/>
                  </a:cubicBezTo>
                  <a:close/>
                  <a:moveTo>
                    <a:pt x="2993" y="0"/>
                  </a:moveTo>
                  <a:cubicBezTo>
                    <a:pt x="2985" y="0"/>
                    <a:pt x="2977" y="1"/>
                    <a:pt x="2970" y="4"/>
                  </a:cubicBezTo>
                  <a:cubicBezTo>
                    <a:pt x="2954" y="10"/>
                    <a:pt x="2942" y="24"/>
                    <a:pt x="2934" y="39"/>
                  </a:cubicBezTo>
                  <a:cubicBezTo>
                    <a:pt x="2864" y="196"/>
                    <a:pt x="2750" y="361"/>
                    <a:pt x="2592" y="529"/>
                  </a:cubicBezTo>
                  <a:cubicBezTo>
                    <a:pt x="2315" y="828"/>
                    <a:pt x="2044" y="1017"/>
                    <a:pt x="1765" y="1109"/>
                  </a:cubicBezTo>
                  <a:cubicBezTo>
                    <a:pt x="1687" y="1134"/>
                    <a:pt x="1606" y="1152"/>
                    <a:pt x="1524" y="1161"/>
                  </a:cubicBezTo>
                  <a:cubicBezTo>
                    <a:pt x="1490" y="1165"/>
                    <a:pt x="1465" y="1194"/>
                    <a:pt x="1467" y="1229"/>
                  </a:cubicBezTo>
                  <a:cubicBezTo>
                    <a:pt x="1468" y="1262"/>
                    <a:pt x="1496" y="1290"/>
                    <a:pt x="1530" y="1290"/>
                  </a:cubicBezTo>
                  <a:lnTo>
                    <a:pt x="1618" y="1291"/>
                  </a:lnTo>
                  <a:lnTo>
                    <a:pt x="1670" y="1722"/>
                  </a:lnTo>
                  <a:cubicBezTo>
                    <a:pt x="1681" y="1811"/>
                    <a:pt x="1651" y="1903"/>
                    <a:pt x="1586" y="1984"/>
                  </a:cubicBezTo>
                  <a:cubicBezTo>
                    <a:pt x="1471" y="1676"/>
                    <a:pt x="1173" y="1469"/>
                    <a:pt x="843" y="1469"/>
                  </a:cubicBezTo>
                  <a:cubicBezTo>
                    <a:pt x="807" y="1469"/>
                    <a:pt x="770" y="1472"/>
                    <a:pt x="733" y="1477"/>
                  </a:cubicBezTo>
                  <a:cubicBezTo>
                    <a:pt x="302" y="1538"/>
                    <a:pt x="1" y="1940"/>
                    <a:pt x="62" y="2371"/>
                  </a:cubicBezTo>
                  <a:cubicBezTo>
                    <a:pt x="116" y="2755"/>
                    <a:pt x="432" y="3038"/>
                    <a:pt x="813" y="3051"/>
                  </a:cubicBezTo>
                  <a:lnTo>
                    <a:pt x="754" y="4995"/>
                  </a:lnTo>
                  <a:cubicBezTo>
                    <a:pt x="754" y="5013"/>
                    <a:pt x="761" y="5028"/>
                    <a:pt x="773" y="5042"/>
                  </a:cubicBezTo>
                  <a:cubicBezTo>
                    <a:pt x="784" y="5054"/>
                    <a:pt x="801" y="5062"/>
                    <a:pt x="819" y="5062"/>
                  </a:cubicBezTo>
                  <a:lnTo>
                    <a:pt x="2780" y="5120"/>
                  </a:lnTo>
                  <a:lnTo>
                    <a:pt x="2782" y="5120"/>
                  </a:lnTo>
                  <a:cubicBezTo>
                    <a:pt x="2817" y="5120"/>
                    <a:pt x="2845" y="5093"/>
                    <a:pt x="2843" y="5057"/>
                  </a:cubicBezTo>
                  <a:lnTo>
                    <a:pt x="2882" y="3768"/>
                  </a:lnTo>
                  <a:cubicBezTo>
                    <a:pt x="3653" y="3549"/>
                    <a:pt x="4146" y="2797"/>
                    <a:pt x="4032" y="1997"/>
                  </a:cubicBezTo>
                  <a:lnTo>
                    <a:pt x="3923" y="1231"/>
                  </a:lnTo>
                  <a:cubicBezTo>
                    <a:pt x="3846" y="696"/>
                    <a:pt x="3510" y="239"/>
                    <a:pt x="3021" y="6"/>
                  </a:cubicBezTo>
                  <a:cubicBezTo>
                    <a:pt x="3012" y="2"/>
                    <a:pt x="3002" y="0"/>
                    <a:pt x="2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5767664" y="2412329"/>
              <a:ext cx="60231" cy="37596"/>
            </a:xfrm>
            <a:custGeom>
              <a:rect b="b" l="l" r="r" t="t"/>
              <a:pathLst>
                <a:path extrusionOk="0" h="686" w="1099">
                  <a:moveTo>
                    <a:pt x="0" y="1"/>
                  </a:moveTo>
                  <a:cubicBezTo>
                    <a:pt x="319" y="554"/>
                    <a:pt x="1082" y="686"/>
                    <a:pt x="1082" y="686"/>
                  </a:cubicBezTo>
                  <a:lnTo>
                    <a:pt x="1098" y="136"/>
                  </a:lnTo>
                  <a:lnTo>
                    <a:pt x="1098" y="136"/>
                  </a:lnTo>
                  <a:cubicBezTo>
                    <a:pt x="1046" y="149"/>
                    <a:pt x="995" y="159"/>
                    <a:pt x="942" y="167"/>
                  </a:cubicBezTo>
                  <a:cubicBezTo>
                    <a:pt x="867" y="177"/>
                    <a:pt x="794" y="183"/>
                    <a:pt x="721" y="183"/>
                  </a:cubicBezTo>
                  <a:cubicBezTo>
                    <a:pt x="463" y="183"/>
                    <a:pt x="217" y="11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2"/>
            <p:cNvSpPr/>
            <p:nvPr/>
          </p:nvSpPr>
          <p:spPr>
            <a:xfrm>
              <a:off x="5813918" y="2309956"/>
              <a:ext cx="12441" cy="12002"/>
            </a:xfrm>
            <a:custGeom>
              <a:rect b="b" l="l" r="r" t="t"/>
              <a:pathLst>
                <a:path extrusionOk="0" h="219" w="227">
                  <a:moveTo>
                    <a:pt x="116" y="0"/>
                  </a:moveTo>
                  <a:cubicBezTo>
                    <a:pt x="58" y="0"/>
                    <a:pt x="9" y="44"/>
                    <a:pt x="4" y="102"/>
                  </a:cubicBezTo>
                  <a:cubicBezTo>
                    <a:pt x="0" y="161"/>
                    <a:pt x="46" y="213"/>
                    <a:pt x="106" y="219"/>
                  </a:cubicBezTo>
                  <a:cubicBezTo>
                    <a:pt x="108" y="219"/>
                    <a:pt x="111" y="219"/>
                    <a:pt x="113" y="219"/>
                  </a:cubicBezTo>
                  <a:cubicBezTo>
                    <a:pt x="169" y="219"/>
                    <a:pt x="217" y="175"/>
                    <a:pt x="222" y="118"/>
                  </a:cubicBezTo>
                  <a:cubicBezTo>
                    <a:pt x="226" y="58"/>
                    <a:pt x="182" y="5"/>
                    <a:pt x="122" y="1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2"/>
            <p:cNvSpPr/>
            <p:nvPr/>
          </p:nvSpPr>
          <p:spPr>
            <a:xfrm>
              <a:off x="5871517" y="2311381"/>
              <a:ext cx="11071" cy="10687"/>
            </a:xfrm>
            <a:custGeom>
              <a:rect b="b" l="l" r="r" t="t"/>
              <a:pathLst>
                <a:path extrusionOk="0" h="195" w="202">
                  <a:moveTo>
                    <a:pt x="102" y="0"/>
                  </a:moveTo>
                  <a:cubicBezTo>
                    <a:pt x="51" y="0"/>
                    <a:pt x="8" y="39"/>
                    <a:pt x="5" y="91"/>
                  </a:cubicBezTo>
                  <a:cubicBezTo>
                    <a:pt x="0" y="144"/>
                    <a:pt x="41" y="190"/>
                    <a:pt x="94" y="195"/>
                  </a:cubicBezTo>
                  <a:cubicBezTo>
                    <a:pt x="96" y="195"/>
                    <a:pt x="98" y="195"/>
                    <a:pt x="100" y="195"/>
                  </a:cubicBezTo>
                  <a:cubicBezTo>
                    <a:pt x="150" y="195"/>
                    <a:pt x="194" y="156"/>
                    <a:pt x="198" y="104"/>
                  </a:cubicBezTo>
                  <a:cubicBezTo>
                    <a:pt x="202" y="51"/>
                    <a:pt x="162" y="5"/>
                    <a:pt x="108" y="1"/>
                  </a:cubicBezTo>
                  <a:cubicBezTo>
                    <a:pt x="106" y="0"/>
                    <a:pt x="104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2"/>
            <p:cNvSpPr/>
            <p:nvPr/>
          </p:nvSpPr>
          <p:spPr>
            <a:xfrm>
              <a:off x="5796381" y="2272031"/>
              <a:ext cx="32609" cy="14359"/>
            </a:xfrm>
            <a:custGeom>
              <a:rect b="b" l="l" r="r" t="t"/>
              <a:pathLst>
                <a:path extrusionOk="0" h="262" w="595">
                  <a:moveTo>
                    <a:pt x="355" y="0"/>
                  </a:moveTo>
                  <a:cubicBezTo>
                    <a:pt x="329" y="0"/>
                    <a:pt x="301" y="3"/>
                    <a:pt x="272" y="8"/>
                  </a:cubicBezTo>
                  <a:cubicBezTo>
                    <a:pt x="146" y="33"/>
                    <a:pt x="59" y="103"/>
                    <a:pt x="32" y="157"/>
                  </a:cubicBezTo>
                  <a:cubicBezTo>
                    <a:pt x="0" y="213"/>
                    <a:pt x="22" y="251"/>
                    <a:pt x="58" y="259"/>
                  </a:cubicBezTo>
                  <a:cubicBezTo>
                    <a:pt x="66" y="260"/>
                    <a:pt x="74" y="261"/>
                    <a:pt x="83" y="261"/>
                  </a:cubicBezTo>
                  <a:cubicBezTo>
                    <a:pt x="114" y="261"/>
                    <a:pt x="148" y="252"/>
                    <a:pt x="182" y="244"/>
                  </a:cubicBezTo>
                  <a:cubicBezTo>
                    <a:pt x="226" y="234"/>
                    <a:pt x="268" y="225"/>
                    <a:pt x="308" y="217"/>
                  </a:cubicBezTo>
                  <a:cubicBezTo>
                    <a:pt x="346" y="209"/>
                    <a:pt x="391" y="203"/>
                    <a:pt x="434" y="198"/>
                  </a:cubicBezTo>
                  <a:cubicBezTo>
                    <a:pt x="479" y="191"/>
                    <a:pt x="525" y="186"/>
                    <a:pt x="557" y="165"/>
                  </a:cubicBezTo>
                  <a:cubicBezTo>
                    <a:pt x="588" y="146"/>
                    <a:pt x="594" y="103"/>
                    <a:pt x="547" y="60"/>
                  </a:cubicBezTo>
                  <a:cubicBezTo>
                    <a:pt x="514" y="27"/>
                    <a:pt x="444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2"/>
            <p:cNvSpPr/>
            <p:nvPr/>
          </p:nvSpPr>
          <p:spPr>
            <a:xfrm>
              <a:off x="5855953" y="2277402"/>
              <a:ext cx="28499" cy="13044"/>
            </a:xfrm>
            <a:custGeom>
              <a:rect b="b" l="l" r="r" t="t"/>
              <a:pathLst>
                <a:path extrusionOk="0" h="238" w="520">
                  <a:moveTo>
                    <a:pt x="71" y="0"/>
                  </a:moveTo>
                  <a:cubicBezTo>
                    <a:pt x="64" y="0"/>
                    <a:pt x="57" y="1"/>
                    <a:pt x="51" y="2"/>
                  </a:cubicBezTo>
                  <a:cubicBezTo>
                    <a:pt x="20" y="8"/>
                    <a:pt x="0" y="40"/>
                    <a:pt x="25" y="91"/>
                  </a:cubicBezTo>
                  <a:cubicBezTo>
                    <a:pt x="48" y="141"/>
                    <a:pt x="121" y="204"/>
                    <a:pt x="235" y="229"/>
                  </a:cubicBezTo>
                  <a:cubicBezTo>
                    <a:pt x="263" y="235"/>
                    <a:pt x="291" y="238"/>
                    <a:pt x="317" y="238"/>
                  </a:cubicBezTo>
                  <a:cubicBezTo>
                    <a:pt x="391" y="238"/>
                    <a:pt x="450" y="216"/>
                    <a:pt x="479" y="190"/>
                  </a:cubicBezTo>
                  <a:cubicBezTo>
                    <a:pt x="520" y="154"/>
                    <a:pt x="515" y="115"/>
                    <a:pt x="489" y="96"/>
                  </a:cubicBezTo>
                  <a:cubicBezTo>
                    <a:pt x="462" y="78"/>
                    <a:pt x="421" y="73"/>
                    <a:pt x="383" y="65"/>
                  </a:cubicBezTo>
                  <a:cubicBezTo>
                    <a:pt x="344" y="59"/>
                    <a:pt x="305" y="53"/>
                    <a:pt x="271" y="45"/>
                  </a:cubicBezTo>
                  <a:cubicBezTo>
                    <a:pt x="238" y="37"/>
                    <a:pt x="198" y="28"/>
                    <a:pt x="161" y="18"/>
                  </a:cubicBezTo>
                  <a:cubicBezTo>
                    <a:pt x="131" y="9"/>
                    <a:pt x="100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2"/>
            <p:cNvSpPr/>
            <p:nvPr/>
          </p:nvSpPr>
          <p:spPr>
            <a:xfrm>
              <a:off x="5848554" y="2292199"/>
              <a:ext cx="53654" cy="50366"/>
            </a:xfrm>
            <a:custGeom>
              <a:rect b="b" l="l" r="r" t="t"/>
              <a:pathLst>
                <a:path extrusionOk="0" h="919" w="979">
                  <a:moveTo>
                    <a:pt x="491" y="131"/>
                  </a:moveTo>
                  <a:cubicBezTo>
                    <a:pt x="561" y="131"/>
                    <a:pt x="629" y="153"/>
                    <a:pt x="688" y="197"/>
                  </a:cubicBezTo>
                  <a:cubicBezTo>
                    <a:pt x="758" y="250"/>
                    <a:pt x="803" y="327"/>
                    <a:pt x="816" y="413"/>
                  </a:cubicBezTo>
                  <a:cubicBezTo>
                    <a:pt x="829" y="500"/>
                    <a:pt x="808" y="587"/>
                    <a:pt x="754" y="657"/>
                  </a:cubicBezTo>
                  <a:cubicBezTo>
                    <a:pt x="701" y="727"/>
                    <a:pt x="624" y="773"/>
                    <a:pt x="538" y="785"/>
                  </a:cubicBezTo>
                  <a:cubicBezTo>
                    <a:pt x="522" y="788"/>
                    <a:pt x="507" y="789"/>
                    <a:pt x="492" y="789"/>
                  </a:cubicBezTo>
                  <a:cubicBezTo>
                    <a:pt x="330" y="789"/>
                    <a:pt x="189" y="670"/>
                    <a:pt x="165" y="506"/>
                  </a:cubicBezTo>
                  <a:cubicBezTo>
                    <a:pt x="152" y="420"/>
                    <a:pt x="173" y="333"/>
                    <a:pt x="227" y="262"/>
                  </a:cubicBezTo>
                  <a:cubicBezTo>
                    <a:pt x="280" y="193"/>
                    <a:pt x="357" y="147"/>
                    <a:pt x="444" y="135"/>
                  </a:cubicBezTo>
                  <a:cubicBezTo>
                    <a:pt x="460" y="132"/>
                    <a:pt x="475" y="131"/>
                    <a:pt x="491" y="131"/>
                  </a:cubicBezTo>
                  <a:close/>
                  <a:moveTo>
                    <a:pt x="489" y="0"/>
                  </a:moveTo>
                  <a:cubicBezTo>
                    <a:pt x="468" y="0"/>
                    <a:pt x="446" y="2"/>
                    <a:pt x="425" y="5"/>
                  </a:cubicBezTo>
                  <a:cubicBezTo>
                    <a:pt x="174" y="41"/>
                    <a:pt x="0" y="273"/>
                    <a:pt x="35" y="524"/>
                  </a:cubicBezTo>
                  <a:cubicBezTo>
                    <a:pt x="69" y="753"/>
                    <a:pt x="265" y="918"/>
                    <a:pt x="489" y="918"/>
                  </a:cubicBezTo>
                  <a:cubicBezTo>
                    <a:pt x="510" y="918"/>
                    <a:pt x="533" y="916"/>
                    <a:pt x="554" y="913"/>
                  </a:cubicBezTo>
                  <a:cubicBezTo>
                    <a:pt x="804" y="877"/>
                    <a:pt x="979" y="644"/>
                    <a:pt x="943" y="394"/>
                  </a:cubicBezTo>
                  <a:cubicBezTo>
                    <a:pt x="910" y="165"/>
                    <a:pt x="71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2"/>
            <p:cNvSpPr/>
            <p:nvPr/>
          </p:nvSpPr>
          <p:spPr>
            <a:xfrm>
              <a:off x="5841923" y="2301735"/>
              <a:ext cx="22744" cy="48776"/>
            </a:xfrm>
            <a:custGeom>
              <a:rect b="b" l="l" r="r" t="t"/>
              <a:pathLst>
                <a:path extrusionOk="0" h="890" w="415">
                  <a:moveTo>
                    <a:pt x="73" y="0"/>
                  </a:moveTo>
                  <a:lnTo>
                    <a:pt x="1" y="890"/>
                  </a:lnTo>
                  <a:lnTo>
                    <a:pt x="114" y="881"/>
                  </a:lnTo>
                  <a:cubicBezTo>
                    <a:pt x="285" y="870"/>
                    <a:pt x="415" y="720"/>
                    <a:pt x="402" y="548"/>
                  </a:cubicBezTo>
                  <a:cubicBezTo>
                    <a:pt x="399" y="498"/>
                    <a:pt x="357" y="459"/>
                    <a:pt x="306" y="459"/>
                  </a:cubicBezTo>
                  <a:cubicBezTo>
                    <a:pt x="304" y="459"/>
                    <a:pt x="301" y="459"/>
                    <a:pt x="299" y="459"/>
                  </a:cubicBezTo>
                  <a:cubicBezTo>
                    <a:pt x="294" y="459"/>
                    <a:pt x="290" y="459"/>
                    <a:pt x="285" y="459"/>
                  </a:cubicBezTo>
                  <a:cubicBezTo>
                    <a:pt x="185" y="459"/>
                    <a:pt x="100" y="382"/>
                    <a:pt x="93" y="279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2"/>
            <p:cNvSpPr/>
            <p:nvPr/>
          </p:nvSpPr>
          <p:spPr>
            <a:xfrm>
              <a:off x="5838142" y="2298173"/>
              <a:ext cx="30088" cy="55846"/>
            </a:xfrm>
            <a:custGeom>
              <a:rect b="b" l="l" r="r" t="t"/>
              <a:pathLst>
                <a:path extrusionOk="0" h="1019" w="549">
                  <a:moveTo>
                    <a:pt x="144" y="0"/>
                  </a:moveTo>
                  <a:cubicBezTo>
                    <a:pt x="142" y="0"/>
                    <a:pt x="140" y="1"/>
                    <a:pt x="137" y="1"/>
                  </a:cubicBezTo>
                  <a:cubicBezTo>
                    <a:pt x="102" y="3"/>
                    <a:pt x="75" y="33"/>
                    <a:pt x="77" y="69"/>
                  </a:cubicBezTo>
                  <a:lnTo>
                    <a:pt x="97" y="348"/>
                  </a:lnTo>
                  <a:cubicBezTo>
                    <a:pt x="106" y="483"/>
                    <a:pt x="219" y="588"/>
                    <a:pt x="353" y="588"/>
                  </a:cubicBezTo>
                  <a:cubicBezTo>
                    <a:pt x="359" y="588"/>
                    <a:pt x="365" y="588"/>
                    <a:pt x="372" y="587"/>
                  </a:cubicBezTo>
                  <a:cubicBezTo>
                    <a:pt x="390" y="588"/>
                    <a:pt x="404" y="600"/>
                    <a:pt x="406" y="617"/>
                  </a:cubicBezTo>
                  <a:cubicBezTo>
                    <a:pt x="414" y="753"/>
                    <a:pt x="313" y="873"/>
                    <a:pt x="176" y="882"/>
                  </a:cubicBezTo>
                  <a:lnTo>
                    <a:pt x="64" y="889"/>
                  </a:lnTo>
                  <a:cubicBezTo>
                    <a:pt x="28" y="892"/>
                    <a:pt x="0" y="921"/>
                    <a:pt x="3" y="958"/>
                  </a:cubicBezTo>
                  <a:cubicBezTo>
                    <a:pt x="6" y="993"/>
                    <a:pt x="34" y="1019"/>
                    <a:pt x="69" y="1019"/>
                  </a:cubicBezTo>
                  <a:cubicBezTo>
                    <a:pt x="70" y="1019"/>
                    <a:pt x="71" y="1019"/>
                    <a:pt x="71" y="1018"/>
                  </a:cubicBezTo>
                  <a:lnTo>
                    <a:pt x="184" y="1010"/>
                  </a:lnTo>
                  <a:cubicBezTo>
                    <a:pt x="391" y="996"/>
                    <a:pt x="548" y="815"/>
                    <a:pt x="534" y="608"/>
                  </a:cubicBezTo>
                  <a:cubicBezTo>
                    <a:pt x="532" y="565"/>
                    <a:pt x="512" y="526"/>
                    <a:pt x="480" y="498"/>
                  </a:cubicBezTo>
                  <a:cubicBezTo>
                    <a:pt x="451" y="472"/>
                    <a:pt x="415" y="458"/>
                    <a:pt x="377" y="458"/>
                  </a:cubicBezTo>
                  <a:cubicBezTo>
                    <a:pt x="372" y="458"/>
                    <a:pt x="367" y="458"/>
                    <a:pt x="362" y="458"/>
                  </a:cubicBezTo>
                  <a:cubicBezTo>
                    <a:pt x="360" y="459"/>
                    <a:pt x="357" y="459"/>
                    <a:pt x="355" y="459"/>
                  </a:cubicBezTo>
                  <a:cubicBezTo>
                    <a:pt x="288" y="459"/>
                    <a:pt x="230" y="408"/>
                    <a:pt x="225" y="339"/>
                  </a:cubicBezTo>
                  <a:lnTo>
                    <a:pt x="206" y="60"/>
                  </a:lnTo>
                  <a:cubicBezTo>
                    <a:pt x="204" y="28"/>
                    <a:pt x="177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2"/>
            <p:cNvSpPr/>
            <p:nvPr/>
          </p:nvSpPr>
          <p:spPr>
            <a:xfrm>
              <a:off x="5817152" y="2351333"/>
              <a:ext cx="25539" cy="20113"/>
            </a:xfrm>
            <a:custGeom>
              <a:rect b="b" l="l" r="r" t="t"/>
              <a:pathLst>
                <a:path extrusionOk="0" h="367" w="466">
                  <a:moveTo>
                    <a:pt x="65" y="0"/>
                  </a:moveTo>
                  <a:cubicBezTo>
                    <a:pt x="29" y="0"/>
                    <a:pt x="0" y="28"/>
                    <a:pt x="0" y="63"/>
                  </a:cubicBezTo>
                  <a:cubicBezTo>
                    <a:pt x="0" y="65"/>
                    <a:pt x="1" y="339"/>
                    <a:pt x="395" y="366"/>
                  </a:cubicBezTo>
                  <a:lnTo>
                    <a:pt x="398" y="366"/>
                  </a:lnTo>
                  <a:cubicBezTo>
                    <a:pt x="432" y="366"/>
                    <a:pt x="460" y="340"/>
                    <a:pt x="463" y="307"/>
                  </a:cubicBezTo>
                  <a:cubicBezTo>
                    <a:pt x="465" y="272"/>
                    <a:pt x="439" y="241"/>
                    <a:pt x="403" y="239"/>
                  </a:cubicBezTo>
                  <a:cubicBezTo>
                    <a:pt x="142" y="220"/>
                    <a:pt x="130" y="81"/>
                    <a:pt x="130" y="64"/>
                  </a:cubicBezTo>
                  <a:cubicBezTo>
                    <a:pt x="130" y="29"/>
                    <a:pt x="10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2"/>
            <p:cNvSpPr/>
            <p:nvPr/>
          </p:nvSpPr>
          <p:spPr>
            <a:xfrm>
              <a:off x="5779063" y="2289952"/>
              <a:ext cx="59573" cy="56888"/>
            </a:xfrm>
            <a:custGeom>
              <a:rect b="b" l="l" r="r" t="t"/>
              <a:pathLst>
                <a:path extrusionOk="0" h="1038" w="1087">
                  <a:moveTo>
                    <a:pt x="555" y="130"/>
                  </a:moveTo>
                  <a:cubicBezTo>
                    <a:pt x="744" y="130"/>
                    <a:pt x="911" y="270"/>
                    <a:pt x="940" y="463"/>
                  </a:cubicBezTo>
                  <a:cubicBezTo>
                    <a:pt x="955" y="566"/>
                    <a:pt x="929" y="669"/>
                    <a:pt x="867" y="752"/>
                  </a:cubicBezTo>
                  <a:cubicBezTo>
                    <a:pt x="804" y="835"/>
                    <a:pt x="713" y="889"/>
                    <a:pt x="610" y="903"/>
                  </a:cubicBezTo>
                  <a:cubicBezTo>
                    <a:pt x="592" y="906"/>
                    <a:pt x="573" y="907"/>
                    <a:pt x="555" y="907"/>
                  </a:cubicBezTo>
                  <a:cubicBezTo>
                    <a:pt x="472" y="907"/>
                    <a:pt x="391" y="881"/>
                    <a:pt x="323" y="830"/>
                  </a:cubicBezTo>
                  <a:cubicBezTo>
                    <a:pt x="240" y="766"/>
                    <a:pt x="185" y="676"/>
                    <a:pt x="171" y="573"/>
                  </a:cubicBezTo>
                  <a:cubicBezTo>
                    <a:pt x="141" y="360"/>
                    <a:pt x="288" y="163"/>
                    <a:pt x="500" y="134"/>
                  </a:cubicBezTo>
                  <a:cubicBezTo>
                    <a:pt x="519" y="131"/>
                    <a:pt x="536" y="130"/>
                    <a:pt x="555" y="130"/>
                  </a:cubicBezTo>
                  <a:close/>
                  <a:moveTo>
                    <a:pt x="555" y="0"/>
                  </a:moveTo>
                  <a:cubicBezTo>
                    <a:pt x="530" y="0"/>
                    <a:pt x="505" y="2"/>
                    <a:pt x="480" y="6"/>
                  </a:cubicBezTo>
                  <a:cubicBezTo>
                    <a:pt x="198" y="47"/>
                    <a:pt x="1" y="309"/>
                    <a:pt x="41" y="592"/>
                  </a:cubicBezTo>
                  <a:cubicBezTo>
                    <a:pt x="60" y="729"/>
                    <a:pt x="133" y="850"/>
                    <a:pt x="244" y="933"/>
                  </a:cubicBezTo>
                  <a:cubicBezTo>
                    <a:pt x="334" y="1001"/>
                    <a:pt x="442" y="1037"/>
                    <a:pt x="553" y="1037"/>
                  </a:cubicBezTo>
                  <a:cubicBezTo>
                    <a:pt x="578" y="1037"/>
                    <a:pt x="603" y="1034"/>
                    <a:pt x="628" y="1032"/>
                  </a:cubicBezTo>
                  <a:cubicBezTo>
                    <a:pt x="765" y="1012"/>
                    <a:pt x="885" y="940"/>
                    <a:pt x="968" y="830"/>
                  </a:cubicBezTo>
                  <a:cubicBezTo>
                    <a:pt x="1051" y="718"/>
                    <a:pt x="1087" y="583"/>
                    <a:pt x="1067" y="446"/>
                  </a:cubicBezTo>
                  <a:cubicBezTo>
                    <a:pt x="1031" y="187"/>
                    <a:pt x="809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2"/>
            <p:cNvSpPr/>
            <p:nvPr/>
          </p:nvSpPr>
          <p:spPr>
            <a:xfrm>
              <a:off x="5830798" y="2309298"/>
              <a:ext cx="26854" cy="10687"/>
            </a:xfrm>
            <a:custGeom>
              <a:rect b="b" l="l" r="r" t="t"/>
              <a:pathLst>
                <a:path extrusionOk="0" h="195" w="490">
                  <a:moveTo>
                    <a:pt x="265" y="0"/>
                  </a:moveTo>
                  <a:cubicBezTo>
                    <a:pt x="199" y="0"/>
                    <a:pt x="122" y="20"/>
                    <a:pt x="38" y="75"/>
                  </a:cubicBezTo>
                  <a:cubicBezTo>
                    <a:pt x="8" y="95"/>
                    <a:pt x="0" y="135"/>
                    <a:pt x="19" y="165"/>
                  </a:cubicBezTo>
                  <a:cubicBezTo>
                    <a:pt x="33" y="184"/>
                    <a:pt x="53" y="194"/>
                    <a:pt x="74" y="194"/>
                  </a:cubicBezTo>
                  <a:cubicBezTo>
                    <a:pt x="85" y="194"/>
                    <a:pt x="99" y="191"/>
                    <a:pt x="108" y="184"/>
                  </a:cubicBezTo>
                  <a:cubicBezTo>
                    <a:pt x="172" y="142"/>
                    <a:pt x="225" y="129"/>
                    <a:pt x="267" y="129"/>
                  </a:cubicBezTo>
                  <a:cubicBezTo>
                    <a:pt x="330" y="129"/>
                    <a:pt x="367" y="160"/>
                    <a:pt x="373" y="166"/>
                  </a:cubicBezTo>
                  <a:cubicBezTo>
                    <a:pt x="386" y="179"/>
                    <a:pt x="402" y="185"/>
                    <a:pt x="418" y="185"/>
                  </a:cubicBezTo>
                  <a:cubicBezTo>
                    <a:pt x="435" y="185"/>
                    <a:pt x="452" y="178"/>
                    <a:pt x="464" y="165"/>
                  </a:cubicBezTo>
                  <a:cubicBezTo>
                    <a:pt x="489" y="139"/>
                    <a:pt x="489" y="98"/>
                    <a:pt x="463" y="73"/>
                  </a:cubicBezTo>
                  <a:cubicBezTo>
                    <a:pt x="429" y="39"/>
                    <a:pt x="358" y="0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2"/>
            <p:cNvSpPr/>
            <p:nvPr/>
          </p:nvSpPr>
          <p:spPr>
            <a:xfrm>
              <a:off x="5704420" y="2332919"/>
              <a:ext cx="21648" cy="26306"/>
            </a:xfrm>
            <a:custGeom>
              <a:rect b="b" l="l" r="r" t="t"/>
              <a:pathLst>
                <a:path extrusionOk="0" h="480" w="395">
                  <a:moveTo>
                    <a:pt x="74" y="0"/>
                  </a:moveTo>
                  <a:cubicBezTo>
                    <a:pt x="53" y="0"/>
                    <a:pt x="34" y="9"/>
                    <a:pt x="21" y="27"/>
                  </a:cubicBezTo>
                  <a:cubicBezTo>
                    <a:pt x="0" y="57"/>
                    <a:pt x="8" y="96"/>
                    <a:pt x="36" y="117"/>
                  </a:cubicBezTo>
                  <a:lnTo>
                    <a:pt x="229" y="256"/>
                  </a:lnTo>
                  <a:lnTo>
                    <a:pt x="118" y="369"/>
                  </a:lnTo>
                  <a:cubicBezTo>
                    <a:pt x="92" y="395"/>
                    <a:pt x="92" y="437"/>
                    <a:pt x="118" y="462"/>
                  </a:cubicBezTo>
                  <a:cubicBezTo>
                    <a:pt x="130" y="473"/>
                    <a:pt x="146" y="479"/>
                    <a:pt x="163" y="479"/>
                  </a:cubicBezTo>
                  <a:cubicBezTo>
                    <a:pt x="179" y="479"/>
                    <a:pt x="195" y="473"/>
                    <a:pt x="211" y="460"/>
                  </a:cubicBezTo>
                  <a:lnTo>
                    <a:pt x="376" y="293"/>
                  </a:lnTo>
                  <a:cubicBezTo>
                    <a:pt x="389" y="280"/>
                    <a:pt x="395" y="261"/>
                    <a:pt x="394" y="242"/>
                  </a:cubicBezTo>
                  <a:cubicBezTo>
                    <a:pt x="392" y="224"/>
                    <a:pt x="382" y="207"/>
                    <a:pt x="367" y="195"/>
                  </a:cubicBezTo>
                  <a:lnTo>
                    <a:pt x="112" y="12"/>
                  </a:lnTo>
                  <a:cubicBezTo>
                    <a:pt x="101" y="4"/>
                    <a:pt x="87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2"/>
            <p:cNvSpPr/>
            <p:nvPr/>
          </p:nvSpPr>
          <p:spPr>
            <a:xfrm>
              <a:off x="5684964" y="2364486"/>
              <a:ext cx="33321" cy="33321"/>
            </a:xfrm>
            <a:custGeom>
              <a:rect b="b" l="l" r="r" t="t"/>
              <a:pathLst>
                <a:path extrusionOk="0" h="608" w="608">
                  <a:moveTo>
                    <a:pt x="303" y="132"/>
                  </a:moveTo>
                  <a:cubicBezTo>
                    <a:pt x="399" y="132"/>
                    <a:pt x="478" y="209"/>
                    <a:pt x="478" y="306"/>
                  </a:cubicBezTo>
                  <a:cubicBezTo>
                    <a:pt x="478" y="401"/>
                    <a:pt x="400" y="479"/>
                    <a:pt x="303" y="479"/>
                  </a:cubicBezTo>
                  <a:cubicBezTo>
                    <a:pt x="208" y="479"/>
                    <a:pt x="130" y="401"/>
                    <a:pt x="130" y="306"/>
                  </a:cubicBezTo>
                  <a:cubicBezTo>
                    <a:pt x="130" y="209"/>
                    <a:pt x="208" y="132"/>
                    <a:pt x="303" y="132"/>
                  </a:cubicBezTo>
                  <a:close/>
                  <a:moveTo>
                    <a:pt x="303" y="1"/>
                  </a:moveTo>
                  <a:cubicBezTo>
                    <a:pt x="136" y="1"/>
                    <a:pt x="0" y="137"/>
                    <a:pt x="0" y="305"/>
                  </a:cubicBezTo>
                  <a:cubicBezTo>
                    <a:pt x="0" y="472"/>
                    <a:pt x="136" y="608"/>
                    <a:pt x="303" y="608"/>
                  </a:cubicBezTo>
                  <a:cubicBezTo>
                    <a:pt x="470" y="608"/>
                    <a:pt x="608" y="472"/>
                    <a:pt x="608" y="305"/>
                  </a:cubicBezTo>
                  <a:cubicBezTo>
                    <a:pt x="608" y="137"/>
                    <a:pt x="47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2"/>
            <p:cNvSpPr/>
            <p:nvPr/>
          </p:nvSpPr>
          <p:spPr>
            <a:xfrm>
              <a:off x="5684910" y="2462639"/>
              <a:ext cx="156359" cy="505028"/>
            </a:xfrm>
            <a:custGeom>
              <a:rect b="b" l="l" r="r" t="t"/>
              <a:pathLst>
                <a:path extrusionOk="0" h="9215" w="2853">
                  <a:moveTo>
                    <a:pt x="333" y="0"/>
                  </a:moveTo>
                  <a:lnTo>
                    <a:pt x="0" y="8942"/>
                  </a:lnTo>
                  <a:lnTo>
                    <a:pt x="2810" y="9215"/>
                  </a:lnTo>
                  <a:lnTo>
                    <a:pt x="2852" y="42"/>
                  </a:lnTo>
                  <a:lnTo>
                    <a:pt x="2852" y="42"/>
                  </a:lnTo>
                  <a:cubicBezTo>
                    <a:pt x="2468" y="237"/>
                    <a:pt x="2050" y="334"/>
                    <a:pt x="1632" y="334"/>
                  </a:cubicBezTo>
                  <a:cubicBezTo>
                    <a:pt x="1184" y="334"/>
                    <a:pt x="737" y="222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2"/>
            <p:cNvSpPr/>
            <p:nvPr/>
          </p:nvSpPr>
          <p:spPr>
            <a:xfrm>
              <a:off x="5681238" y="2458968"/>
              <a:ext cx="163593" cy="512208"/>
            </a:xfrm>
            <a:custGeom>
              <a:rect b="b" l="l" r="r" t="t"/>
              <a:pathLst>
                <a:path extrusionOk="0" h="9346" w="2985">
                  <a:moveTo>
                    <a:pt x="460" y="172"/>
                  </a:moveTo>
                  <a:cubicBezTo>
                    <a:pt x="849" y="367"/>
                    <a:pt x="1274" y="466"/>
                    <a:pt x="1699" y="466"/>
                  </a:cubicBezTo>
                  <a:cubicBezTo>
                    <a:pt x="2093" y="466"/>
                    <a:pt x="2487" y="381"/>
                    <a:pt x="2854" y="212"/>
                  </a:cubicBezTo>
                  <a:lnTo>
                    <a:pt x="2854" y="212"/>
                  </a:lnTo>
                  <a:lnTo>
                    <a:pt x="2812" y="9210"/>
                  </a:lnTo>
                  <a:lnTo>
                    <a:pt x="135" y="8951"/>
                  </a:lnTo>
                  <a:lnTo>
                    <a:pt x="460" y="172"/>
                  </a:lnTo>
                  <a:close/>
                  <a:moveTo>
                    <a:pt x="398" y="0"/>
                  </a:moveTo>
                  <a:cubicBezTo>
                    <a:pt x="387" y="0"/>
                    <a:pt x="376" y="3"/>
                    <a:pt x="366" y="9"/>
                  </a:cubicBezTo>
                  <a:cubicBezTo>
                    <a:pt x="348" y="20"/>
                    <a:pt x="335" y="41"/>
                    <a:pt x="334" y="63"/>
                  </a:cubicBezTo>
                  <a:lnTo>
                    <a:pt x="2" y="9007"/>
                  </a:lnTo>
                  <a:cubicBezTo>
                    <a:pt x="1" y="9042"/>
                    <a:pt x="27" y="9070"/>
                    <a:pt x="60" y="9074"/>
                  </a:cubicBezTo>
                  <a:lnTo>
                    <a:pt x="2870" y="9346"/>
                  </a:lnTo>
                  <a:lnTo>
                    <a:pt x="2877" y="9346"/>
                  </a:lnTo>
                  <a:cubicBezTo>
                    <a:pt x="2892" y="9346"/>
                    <a:pt x="2908" y="9340"/>
                    <a:pt x="2921" y="9329"/>
                  </a:cubicBezTo>
                  <a:cubicBezTo>
                    <a:pt x="2934" y="9317"/>
                    <a:pt x="2942" y="9299"/>
                    <a:pt x="2942" y="9282"/>
                  </a:cubicBezTo>
                  <a:lnTo>
                    <a:pt x="2985" y="109"/>
                  </a:lnTo>
                  <a:cubicBezTo>
                    <a:pt x="2985" y="86"/>
                    <a:pt x="2973" y="65"/>
                    <a:pt x="2954" y="53"/>
                  </a:cubicBezTo>
                  <a:cubicBezTo>
                    <a:pt x="2943" y="46"/>
                    <a:pt x="2931" y="43"/>
                    <a:pt x="2920" y="43"/>
                  </a:cubicBezTo>
                  <a:cubicBezTo>
                    <a:pt x="2910" y="43"/>
                    <a:pt x="2900" y="46"/>
                    <a:pt x="2890" y="50"/>
                  </a:cubicBezTo>
                  <a:cubicBezTo>
                    <a:pt x="2515" y="240"/>
                    <a:pt x="2107" y="335"/>
                    <a:pt x="1699" y="335"/>
                  </a:cubicBezTo>
                  <a:cubicBezTo>
                    <a:pt x="1262" y="335"/>
                    <a:pt x="825" y="226"/>
                    <a:pt x="431" y="9"/>
                  </a:cubicBezTo>
                  <a:cubicBezTo>
                    <a:pt x="421" y="3"/>
                    <a:pt x="410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2"/>
            <p:cNvSpPr/>
            <p:nvPr/>
          </p:nvSpPr>
          <p:spPr>
            <a:xfrm>
              <a:off x="5702721" y="2462585"/>
              <a:ext cx="138547" cy="40008"/>
            </a:xfrm>
            <a:custGeom>
              <a:rect b="b" l="l" r="r" t="t"/>
              <a:pathLst>
                <a:path extrusionOk="0" h="730" w="2528">
                  <a:moveTo>
                    <a:pt x="8" y="0"/>
                  </a:moveTo>
                  <a:lnTo>
                    <a:pt x="0" y="395"/>
                  </a:lnTo>
                  <a:cubicBezTo>
                    <a:pt x="405" y="618"/>
                    <a:pt x="853" y="729"/>
                    <a:pt x="1300" y="729"/>
                  </a:cubicBezTo>
                  <a:cubicBezTo>
                    <a:pt x="1719" y="729"/>
                    <a:pt x="2137" y="632"/>
                    <a:pt x="2521" y="437"/>
                  </a:cubicBezTo>
                  <a:lnTo>
                    <a:pt x="2527" y="42"/>
                  </a:lnTo>
                  <a:lnTo>
                    <a:pt x="2527" y="42"/>
                  </a:lnTo>
                  <a:cubicBezTo>
                    <a:pt x="2143" y="236"/>
                    <a:pt x="1724" y="333"/>
                    <a:pt x="1306" y="333"/>
                  </a:cubicBezTo>
                  <a:cubicBezTo>
                    <a:pt x="858" y="333"/>
                    <a:pt x="411" y="222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2"/>
            <p:cNvSpPr/>
            <p:nvPr/>
          </p:nvSpPr>
          <p:spPr>
            <a:xfrm>
              <a:off x="5699159" y="2459022"/>
              <a:ext cx="145672" cy="47132"/>
            </a:xfrm>
            <a:custGeom>
              <a:rect b="b" l="l" r="r" t="t"/>
              <a:pathLst>
                <a:path extrusionOk="0" h="860" w="2658">
                  <a:moveTo>
                    <a:pt x="135" y="173"/>
                  </a:moveTo>
                  <a:cubicBezTo>
                    <a:pt x="523" y="368"/>
                    <a:pt x="947" y="465"/>
                    <a:pt x="1371" y="465"/>
                  </a:cubicBezTo>
                  <a:cubicBezTo>
                    <a:pt x="1764" y="465"/>
                    <a:pt x="2158" y="381"/>
                    <a:pt x="2525" y="212"/>
                  </a:cubicBezTo>
                  <a:lnTo>
                    <a:pt x="2525" y="212"/>
                  </a:lnTo>
                  <a:lnTo>
                    <a:pt x="2522" y="464"/>
                  </a:lnTo>
                  <a:cubicBezTo>
                    <a:pt x="2157" y="642"/>
                    <a:pt x="1761" y="730"/>
                    <a:pt x="1365" y="730"/>
                  </a:cubicBezTo>
                  <a:cubicBezTo>
                    <a:pt x="940" y="730"/>
                    <a:pt x="516" y="628"/>
                    <a:pt x="131" y="423"/>
                  </a:cubicBezTo>
                  <a:lnTo>
                    <a:pt x="135" y="173"/>
                  </a:lnTo>
                  <a:close/>
                  <a:moveTo>
                    <a:pt x="72" y="0"/>
                  </a:moveTo>
                  <a:cubicBezTo>
                    <a:pt x="61" y="0"/>
                    <a:pt x="49" y="3"/>
                    <a:pt x="39" y="9"/>
                  </a:cubicBezTo>
                  <a:cubicBezTo>
                    <a:pt x="20" y="19"/>
                    <a:pt x="7" y="40"/>
                    <a:pt x="7" y="64"/>
                  </a:cubicBezTo>
                  <a:lnTo>
                    <a:pt x="1" y="459"/>
                  </a:lnTo>
                  <a:cubicBezTo>
                    <a:pt x="1" y="484"/>
                    <a:pt x="13" y="506"/>
                    <a:pt x="34" y="517"/>
                  </a:cubicBezTo>
                  <a:cubicBezTo>
                    <a:pt x="448" y="746"/>
                    <a:pt x="906" y="860"/>
                    <a:pt x="1366" y="860"/>
                  </a:cubicBezTo>
                  <a:cubicBezTo>
                    <a:pt x="1793" y="860"/>
                    <a:pt x="2222" y="760"/>
                    <a:pt x="2614" y="560"/>
                  </a:cubicBezTo>
                  <a:cubicBezTo>
                    <a:pt x="2635" y="549"/>
                    <a:pt x="2649" y="528"/>
                    <a:pt x="2649" y="503"/>
                  </a:cubicBezTo>
                  <a:lnTo>
                    <a:pt x="2656" y="108"/>
                  </a:lnTo>
                  <a:cubicBezTo>
                    <a:pt x="2658" y="86"/>
                    <a:pt x="2645" y="64"/>
                    <a:pt x="2627" y="52"/>
                  </a:cubicBezTo>
                  <a:cubicBezTo>
                    <a:pt x="2616" y="45"/>
                    <a:pt x="2604" y="42"/>
                    <a:pt x="2593" y="42"/>
                  </a:cubicBezTo>
                  <a:cubicBezTo>
                    <a:pt x="2583" y="42"/>
                    <a:pt x="2572" y="45"/>
                    <a:pt x="2562" y="49"/>
                  </a:cubicBezTo>
                  <a:cubicBezTo>
                    <a:pt x="2187" y="239"/>
                    <a:pt x="1779" y="334"/>
                    <a:pt x="1371" y="334"/>
                  </a:cubicBezTo>
                  <a:cubicBezTo>
                    <a:pt x="934" y="334"/>
                    <a:pt x="497" y="225"/>
                    <a:pt x="103" y="8"/>
                  </a:cubicBezTo>
                  <a:cubicBezTo>
                    <a:pt x="93" y="3"/>
                    <a:pt x="83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2"/>
            <p:cNvSpPr/>
            <p:nvPr/>
          </p:nvSpPr>
          <p:spPr>
            <a:xfrm>
              <a:off x="5575575" y="2638231"/>
              <a:ext cx="516976" cy="501192"/>
            </a:xfrm>
            <a:custGeom>
              <a:rect b="b" l="l" r="r" t="t"/>
              <a:pathLst>
                <a:path extrusionOk="0" h="9145" w="9433">
                  <a:moveTo>
                    <a:pt x="8030" y="0"/>
                  </a:moveTo>
                  <a:cubicBezTo>
                    <a:pt x="7705" y="0"/>
                    <a:pt x="7379" y="124"/>
                    <a:pt x="7130" y="371"/>
                  </a:cubicBezTo>
                  <a:lnTo>
                    <a:pt x="503" y="6964"/>
                  </a:lnTo>
                  <a:cubicBezTo>
                    <a:pt x="4" y="7460"/>
                    <a:pt x="1" y="8269"/>
                    <a:pt x="498" y="8768"/>
                  </a:cubicBezTo>
                  <a:cubicBezTo>
                    <a:pt x="747" y="9019"/>
                    <a:pt x="1075" y="9144"/>
                    <a:pt x="1403" y="9144"/>
                  </a:cubicBezTo>
                  <a:cubicBezTo>
                    <a:pt x="1728" y="9144"/>
                    <a:pt x="2054" y="9020"/>
                    <a:pt x="2303" y="8773"/>
                  </a:cubicBezTo>
                  <a:lnTo>
                    <a:pt x="8930" y="2181"/>
                  </a:lnTo>
                  <a:cubicBezTo>
                    <a:pt x="9429" y="1684"/>
                    <a:pt x="9432" y="876"/>
                    <a:pt x="8935" y="376"/>
                  </a:cubicBezTo>
                  <a:cubicBezTo>
                    <a:pt x="8686" y="126"/>
                    <a:pt x="8358" y="0"/>
                    <a:pt x="8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2"/>
            <p:cNvSpPr/>
            <p:nvPr/>
          </p:nvSpPr>
          <p:spPr>
            <a:xfrm>
              <a:off x="5578809" y="2634614"/>
              <a:ext cx="510399" cy="508371"/>
            </a:xfrm>
            <a:custGeom>
              <a:rect b="b" l="l" r="r" t="t"/>
              <a:pathLst>
                <a:path extrusionOk="0" h="9276" w="9313">
                  <a:moveTo>
                    <a:pt x="7974" y="130"/>
                  </a:moveTo>
                  <a:cubicBezTo>
                    <a:pt x="8298" y="130"/>
                    <a:pt x="8601" y="257"/>
                    <a:pt x="8829" y="487"/>
                  </a:cubicBezTo>
                  <a:cubicBezTo>
                    <a:pt x="9058" y="716"/>
                    <a:pt x="9183" y="1022"/>
                    <a:pt x="9182" y="1344"/>
                  </a:cubicBezTo>
                  <a:cubicBezTo>
                    <a:pt x="9182" y="1667"/>
                    <a:pt x="9056" y="1971"/>
                    <a:pt x="8825" y="2199"/>
                  </a:cubicBezTo>
                  <a:lnTo>
                    <a:pt x="2198" y="8791"/>
                  </a:lnTo>
                  <a:cubicBezTo>
                    <a:pt x="1970" y="9020"/>
                    <a:pt x="1667" y="9144"/>
                    <a:pt x="1345" y="9144"/>
                  </a:cubicBezTo>
                  <a:lnTo>
                    <a:pt x="1341" y="9144"/>
                  </a:lnTo>
                  <a:cubicBezTo>
                    <a:pt x="1018" y="9144"/>
                    <a:pt x="714" y="9018"/>
                    <a:pt x="486" y="8787"/>
                  </a:cubicBezTo>
                  <a:cubicBezTo>
                    <a:pt x="257" y="8558"/>
                    <a:pt x="132" y="8253"/>
                    <a:pt x="133" y="7930"/>
                  </a:cubicBezTo>
                  <a:cubicBezTo>
                    <a:pt x="133" y="7607"/>
                    <a:pt x="260" y="7303"/>
                    <a:pt x="490" y="7075"/>
                  </a:cubicBezTo>
                  <a:lnTo>
                    <a:pt x="7117" y="483"/>
                  </a:lnTo>
                  <a:cubicBezTo>
                    <a:pt x="7345" y="255"/>
                    <a:pt x="7649" y="130"/>
                    <a:pt x="7971" y="130"/>
                  </a:cubicBezTo>
                  <a:close/>
                  <a:moveTo>
                    <a:pt x="7971" y="0"/>
                  </a:moveTo>
                  <a:cubicBezTo>
                    <a:pt x="7614" y="0"/>
                    <a:pt x="7278" y="138"/>
                    <a:pt x="7025" y="391"/>
                  </a:cubicBezTo>
                  <a:lnTo>
                    <a:pt x="397" y="6983"/>
                  </a:lnTo>
                  <a:cubicBezTo>
                    <a:pt x="143" y="7236"/>
                    <a:pt x="3" y="7572"/>
                    <a:pt x="2" y="7930"/>
                  </a:cubicBezTo>
                  <a:cubicBezTo>
                    <a:pt x="1" y="8288"/>
                    <a:pt x="139" y="8625"/>
                    <a:pt x="392" y="8880"/>
                  </a:cubicBezTo>
                  <a:cubicBezTo>
                    <a:pt x="645" y="9134"/>
                    <a:pt x="982" y="9274"/>
                    <a:pt x="1340" y="9275"/>
                  </a:cubicBezTo>
                  <a:lnTo>
                    <a:pt x="1343" y="9275"/>
                  </a:lnTo>
                  <a:cubicBezTo>
                    <a:pt x="1700" y="9275"/>
                    <a:pt x="2036" y="9137"/>
                    <a:pt x="2289" y="8885"/>
                  </a:cubicBezTo>
                  <a:lnTo>
                    <a:pt x="8917" y="2292"/>
                  </a:lnTo>
                  <a:cubicBezTo>
                    <a:pt x="9171" y="2040"/>
                    <a:pt x="9311" y="1703"/>
                    <a:pt x="9312" y="1345"/>
                  </a:cubicBezTo>
                  <a:cubicBezTo>
                    <a:pt x="9313" y="987"/>
                    <a:pt x="9174" y="650"/>
                    <a:pt x="8922" y="396"/>
                  </a:cubicBezTo>
                  <a:cubicBezTo>
                    <a:pt x="8669" y="141"/>
                    <a:pt x="8332" y="1"/>
                    <a:pt x="7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2"/>
            <p:cNvSpPr/>
            <p:nvPr/>
          </p:nvSpPr>
          <p:spPr>
            <a:xfrm>
              <a:off x="5964465" y="2559752"/>
              <a:ext cx="195818" cy="195654"/>
            </a:xfrm>
            <a:custGeom>
              <a:rect b="b" l="l" r="r" t="t"/>
              <a:pathLst>
                <a:path extrusionOk="0" h="3570" w="3573">
                  <a:moveTo>
                    <a:pt x="1362" y="0"/>
                  </a:moveTo>
                  <a:cubicBezTo>
                    <a:pt x="1333" y="0"/>
                    <a:pt x="1304" y="11"/>
                    <a:pt x="1282" y="34"/>
                  </a:cubicBezTo>
                  <a:lnTo>
                    <a:pt x="47" y="1243"/>
                  </a:lnTo>
                  <a:cubicBezTo>
                    <a:pt x="1" y="1289"/>
                    <a:pt x="0" y="1362"/>
                    <a:pt x="45" y="1408"/>
                  </a:cubicBezTo>
                  <a:lnTo>
                    <a:pt x="2126" y="3534"/>
                  </a:lnTo>
                  <a:cubicBezTo>
                    <a:pt x="2148" y="3558"/>
                    <a:pt x="2179" y="3569"/>
                    <a:pt x="2209" y="3569"/>
                  </a:cubicBezTo>
                  <a:cubicBezTo>
                    <a:pt x="2238" y="3569"/>
                    <a:pt x="2268" y="3558"/>
                    <a:pt x="2291" y="3535"/>
                  </a:cubicBezTo>
                  <a:lnTo>
                    <a:pt x="3526" y="2326"/>
                  </a:lnTo>
                  <a:cubicBezTo>
                    <a:pt x="3571" y="2281"/>
                    <a:pt x="3572" y="2207"/>
                    <a:pt x="3527" y="2161"/>
                  </a:cubicBezTo>
                  <a:lnTo>
                    <a:pt x="1446" y="35"/>
                  </a:lnTo>
                  <a:cubicBezTo>
                    <a:pt x="1423" y="12"/>
                    <a:pt x="1393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2"/>
            <p:cNvSpPr/>
            <p:nvPr/>
          </p:nvSpPr>
          <p:spPr>
            <a:xfrm>
              <a:off x="5973124" y="2568027"/>
              <a:ext cx="178335" cy="179103"/>
            </a:xfrm>
            <a:custGeom>
              <a:rect b="b" l="l" r="r" t="t"/>
              <a:pathLst>
                <a:path extrusionOk="0" h="3268" w="3254">
                  <a:moveTo>
                    <a:pt x="1188" y="131"/>
                  </a:moveTo>
                  <a:cubicBezTo>
                    <a:pt x="1193" y="131"/>
                    <a:pt x="1198" y="131"/>
                    <a:pt x="1203" y="131"/>
                  </a:cubicBezTo>
                  <a:cubicBezTo>
                    <a:pt x="1354" y="132"/>
                    <a:pt x="1497" y="193"/>
                    <a:pt x="1603" y="302"/>
                  </a:cubicBezTo>
                  <a:lnTo>
                    <a:pt x="2961" y="1688"/>
                  </a:lnTo>
                  <a:cubicBezTo>
                    <a:pt x="3067" y="1797"/>
                    <a:pt x="3124" y="1941"/>
                    <a:pt x="3123" y="2092"/>
                  </a:cubicBezTo>
                  <a:cubicBezTo>
                    <a:pt x="3122" y="2244"/>
                    <a:pt x="3060" y="2387"/>
                    <a:pt x="2951" y="2493"/>
                  </a:cubicBezTo>
                  <a:lnTo>
                    <a:pt x="2457" y="2976"/>
                  </a:lnTo>
                  <a:cubicBezTo>
                    <a:pt x="2346" y="3085"/>
                    <a:pt x="2203" y="3139"/>
                    <a:pt x="2059" y="3139"/>
                  </a:cubicBezTo>
                  <a:cubicBezTo>
                    <a:pt x="1911" y="3139"/>
                    <a:pt x="1764" y="3082"/>
                    <a:pt x="1653" y="2968"/>
                  </a:cubicBezTo>
                  <a:lnTo>
                    <a:pt x="295" y="1583"/>
                  </a:lnTo>
                  <a:cubicBezTo>
                    <a:pt x="188" y="1474"/>
                    <a:pt x="131" y="1329"/>
                    <a:pt x="132" y="1178"/>
                  </a:cubicBezTo>
                  <a:cubicBezTo>
                    <a:pt x="134" y="1025"/>
                    <a:pt x="195" y="883"/>
                    <a:pt x="304" y="776"/>
                  </a:cubicBezTo>
                  <a:lnTo>
                    <a:pt x="798" y="293"/>
                  </a:lnTo>
                  <a:cubicBezTo>
                    <a:pt x="903" y="190"/>
                    <a:pt x="1038" y="131"/>
                    <a:pt x="1188" y="131"/>
                  </a:cubicBezTo>
                  <a:close/>
                  <a:moveTo>
                    <a:pt x="1195" y="0"/>
                  </a:moveTo>
                  <a:cubicBezTo>
                    <a:pt x="1019" y="0"/>
                    <a:pt x="842" y="66"/>
                    <a:pt x="707" y="199"/>
                  </a:cubicBezTo>
                  <a:lnTo>
                    <a:pt x="213" y="683"/>
                  </a:lnTo>
                  <a:cubicBezTo>
                    <a:pt x="79" y="813"/>
                    <a:pt x="5" y="988"/>
                    <a:pt x="3" y="1175"/>
                  </a:cubicBezTo>
                  <a:cubicBezTo>
                    <a:pt x="1" y="1362"/>
                    <a:pt x="71" y="1538"/>
                    <a:pt x="202" y="1672"/>
                  </a:cubicBezTo>
                  <a:lnTo>
                    <a:pt x="1560" y="3057"/>
                  </a:lnTo>
                  <a:cubicBezTo>
                    <a:pt x="1696" y="3198"/>
                    <a:pt x="1877" y="3267"/>
                    <a:pt x="2059" y="3267"/>
                  </a:cubicBezTo>
                  <a:cubicBezTo>
                    <a:pt x="2235" y="3267"/>
                    <a:pt x="2412" y="3202"/>
                    <a:pt x="2548" y="3067"/>
                  </a:cubicBezTo>
                  <a:lnTo>
                    <a:pt x="3042" y="2582"/>
                  </a:lnTo>
                  <a:cubicBezTo>
                    <a:pt x="3176" y="2452"/>
                    <a:pt x="3249" y="2278"/>
                    <a:pt x="3252" y="2091"/>
                  </a:cubicBezTo>
                  <a:cubicBezTo>
                    <a:pt x="3253" y="1905"/>
                    <a:pt x="3184" y="1729"/>
                    <a:pt x="3052" y="1595"/>
                  </a:cubicBezTo>
                  <a:lnTo>
                    <a:pt x="1696" y="210"/>
                  </a:lnTo>
                  <a:cubicBezTo>
                    <a:pt x="1559" y="70"/>
                    <a:pt x="1377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2"/>
            <p:cNvSpPr/>
            <p:nvPr/>
          </p:nvSpPr>
          <p:spPr>
            <a:xfrm>
              <a:off x="5930651" y="1990997"/>
              <a:ext cx="847230" cy="769627"/>
            </a:xfrm>
            <a:custGeom>
              <a:rect b="b" l="l" r="r" t="t"/>
              <a:pathLst>
                <a:path extrusionOk="0" h="14043" w="15459">
                  <a:moveTo>
                    <a:pt x="7696" y="1424"/>
                  </a:moveTo>
                  <a:cubicBezTo>
                    <a:pt x="9141" y="1424"/>
                    <a:pt x="10586" y="1983"/>
                    <a:pt x="11677" y="3098"/>
                  </a:cubicBezTo>
                  <a:cubicBezTo>
                    <a:pt x="13829" y="5297"/>
                    <a:pt x="13792" y="8823"/>
                    <a:pt x="11593" y="10975"/>
                  </a:cubicBezTo>
                  <a:cubicBezTo>
                    <a:pt x="10509" y="12036"/>
                    <a:pt x="9102" y="12565"/>
                    <a:pt x="7697" y="12565"/>
                  </a:cubicBezTo>
                  <a:cubicBezTo>
                    <a:pt x="6252" y="12565"/>
                    <a:pt x="4807" y="12005"/>
                    <a:pt x="3716" y="10890"/>
                  </a:cubicBezTo>
                  <a:cubicBezTo>
                    <a:pt x="1564" y="8692"/>
                    <a:pt x="1601" y="5166"/>
                    <a:pt x="3800" y="3013"/>
                  </a:cubicBezTo>
                  <a:cubicBezTo>
                    <a:pt x="4884" y="1953"/>
                    <a:pt x="6290" y="1424"/>
                    <a:pt x="7696" y="1424"/>
                  </a:cubicBezTo>
                  <a:close/>
                  <a:moveTo>
                    <a:pt x="7728" y="1"/>
                  </a:moveTo>
                  <a:cubicBezTo>
                    <a:pt x="5957" y="1"/>
                    <a:pt x="4184" y="667"/>
                    <a:pt x="2818" y="2005"/>
                  </a:cubicBezTo>
                  <a:cubicBezTo>
                    <a:pt x="47" y="4717"/>
                    <a:pt x="1" y="9161"/>
                    <a:pt x="2711" y="11932"/>
                  </a:cubicBezTo>
                  <a:cubicBezTo>
                    <a:pt x="4087" y="13337"/>
                    <a:pt x="5908" y="14042"/>
                    <a:pt x="7730" y="14042"/>
                  </a:cubicBezTo>
                  <a:cubicBezTo>
                    <a:pt x="9501" y="14042"/>
                    <a:pt x="11274" y="13376"/>
                    <a:pt x="12640" y="12039"/>
                  </a:cubicBezTo>
                  <a:cubicBezTo>
                    <a:pt x="15411" y="9327"/>
                    <a:pt x="15459" y="4881"/>
                    <a:pt x="12746" y="2111"/>
                  </a:cubicBezTo>
                  <a:cubicBezTo>
                    <a:pt x="11370" y="706"/>
                    <a:pt x="9550" y="1"/>
                    <a:pt x="7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2"/>
            <p:cNvSpPr/>
            <p:nvPr/>
          </p:nvSpPr>
          <p:spPr>
            <a:xfrm>
              <a:off x="5964794" y="1987490"/>
              <a:ext cx="778779" cy="776696"/>
            </a:xfrm>
            <a:custGeom>
              <a:rect b="b" l="l" r="r" t="t"/>
              <a:pathLst>
                <a:path extrusionOk="0" h="14172" w="14210">
                  <a:moveTo>
                    <a:pt x="7132" y="1554"/>
                  </a:moveTo>
                  <a:cubicBezTo>
                    <a:pt x="8603" y="1569"/>
                    <a:pt x="9979" y="2157"/>
                    <a:pt x="11007" y="3207"/>
                  </a:cubicBezTo>
                  <a:cubicBezTo>
                    <a:pt x="12036" y="4258"/>
                    <a:pt x="12594" y="5648"/>
                    <a:pt x="12578" y="7118"/>
                  </a:cubicBezTo>
                  <a:cubicBezTo>
                    <a:pt x="12563" y="8587"/>
                    <a:pt x="11975" y="9963"/>
                    <a:pt x="10924" y="10993"/>
                  </a:cubicBezTo>
                  <a:cubicBezTo>
                    <a:pt x="9887" y="12007"/>
                    <a:pt x="8523" y="12563"/>
                    <a:pt x="7075" y="12563"/>
                  </a:cubicBezTo>
                  <a:lnTo>
                    <a:pt x="7016" y="12563"/>
                  </a:lnTo>
                  <a:cubicBezTo>
                    <a:pt x="5546" y="12547"/>
                    <a:pt x="4169" y="11960"/>
                    <a:pt x="3141" y="10910"/>
                  </a:cubicBezTo>
                  <a:cubicBezTo>
                    <a:pt x="1017" y="8741"/>
                    <a:pt x="1055" y="5248"/>
                    <a:pt x="3224" y="3124"/>
                  </a:cubicBezTo>
                  <a:cubicBezTo>
                    <a:pt x="4260" y="2110"/>
                    <a:pt x="5625" y="1554"/>
                    <a:pt x="7073" y="1554"/>
                  </a:cubicBezTo>
                  <a:close/>
                  <a:moveTo>
                    <a:pt x="7059" y="1425"/>
                  </a:moveTo>
                  <a:cubicBezTo>
                    <a:pt x="5580" y="1425"/>
                    <a:pt x="4190" y="1996"/>
                    <a:pt x="3131" y="3033"/>
                  </a:cubicBezTo>
                  <a:cubicBezTo>
                    <a:pt x="911" y="5205"/>
                    <a:pt x="873" y="8780"/>
                    <a:pt x="3046" y="11000"/>
                  </a:cubicBezTo>
                  <a:cubicBezTo>
                    <a:pt x="4100" y="12075"/>
                    <a:pt x="5508" y="12677"/>
                    <a:pt x="7013" y="12693"/>
                  </a:cubicBezTo>
                  <a:lnTo>
                    <a:pt x="7075" y="12693"/>
                  </a:lnTo>
                  <a:cubicBezTo>
                    <a:pt x="8557" y="12693"/>
                    <a:pt x="9955" y="12124"/>
                    <a:pt x="11015" y="11087"/>
                  </a:cubicBezTo>
                  <a:cubicBezTo>
                    <a:pt x="12091" y="10034"/>
                    <a:pt x="12693" y="8624"/>
                    <a:pt x="12708" y="7120"/>
                  </a:cubicBezTo>
                  <a:cubicBezTo>
                    <a:pt x="12725" y="5615"/>
                    <a:pt x="12154" y="4193"/>
                    <a:pt x="11101" y="3118"/>
                  </a:cubicBezTo>
                  <a:cubicBezTo>
                    <a:pt x="10047" y="2043"/>
                    <a:pt x="8639" y="1441"/>
                    <a:pt x="7134" y="1425"/>
                  </a:cubicBezTo>
                  <a:cubicBezTo>
                    <a:pt x="7109" y="1425"/>
                    <a:pt x="7084" y="1425"/>
                    <a:pt x="7059" y="1425"/>
                  </a:cubicBezTo>
                  <a:close/>
                  <a:moveTo>
                    <a:pt x="7181" y="130"/>
                  </a:moveTo>
                  <a:cubicBezTo>
                    <a:pt x="9039" y="150"/>
                    <a:pt x="10778" y="892"/>
                    <a:pt x="12077" y="2220"/>
                  </a:cubicBezTo>
                  <a:cubicBezTo>
                    <a:pt x="13377" y="3548"/>
                    <a:pt x="14082" y="5302"/>
                    <a:pt x="14062" y="7160"/>
                  </a:cubicBezTo>
                  <a:cubicBezTo>
                    <a:pt x="14043" y="9019"/>
                    <a:pt x="13301" y="10757"/>
                    <a:pt x="11972" y="12057"/>
                  </a:cubicBezTo>
                  <a:cubicBezTo>
                    <a:pt x="10662" y="13340"/>
                    <a:pt x="8938" y="14042"/>
                    <a:pt x="7105" y="14042"/>
                  </a:cubicBezTo>
                  <a:cubicBezTo>
                    <a:pt x="7081" y="14042"/>
                    <a:pt x="7057" y="14042"/>
                    <a:pt x="7032" y="14042"/>
                  </a:cubicBezTo>
                  <a:cubicBezTo>
                    <a:pt x="5174" y="14023"/>
                    <a:pt x="3435" y="13281"/>
                    <a:pt x="2135" y="11953"/>
                  </a:cubicBezTo>
                  <a:cubicBezTo>
                    <a:pt x="836" y="10625"/>
                    <a:pt x="131" y="8870"/>
                    <a:pt x="151" y="7013"/>
                  </a:cubicBezTo>
                  <a:cubicBezTo>
                    <a:pt x="171" y="5153"/>
                    <a:pt x="914" y="3415"/>
                    <a:pt x="2241" y="2115"/>
                  </a:cubicBezTo>
                  <a:cubicBezTo>
                    <a:pt x="3550" y="834"/>
                    <a:pt x="5274" y="130"/>
                    <a:pt x="7104" y="130"/>
                  </a:cubicBezTo>
                  <a:close/>
                  <a:moveTo>
                    <a:pt x="7120" y="0"/>
                  </a:moveTo>
                  <a:cubicBezTo>
                    <a:pt x="5249" y="0"/>
                    <a:pt x="3487" y="713"/>
                    <a:pt x="2149" y="2023"/>
                  </a:cubicBezTo>
                  <a:cubicBezTo>
                    <a:pt x="795" y="3347"/>
                    <a:pt x="41" y="5119"/>
                    <a:pt x="20" y="7011"/>
                  </a:cubicBezTo>
                  <a:cubicBezTo>
                    <a:pt x="0" y="8904"/>
                    <a:pt x="717" y="10690"/>
                    <a:pt x="2042" y="12043"/>
                  </a:cubicBezTo>
                  <a:cubicBezTo>
                    <a:pt x="3367" y="13396"/>
                    <a:pt x="5137" y="14151"/>
                    <a:pt x="7030" y="14171"/>
                  </a:cubicBezTo>
                  <a:lnTo>
                    <a:pt x="7108" y="14171"/>
                  </a:lnTo>
                  <a:cubicBezTo>
                    <a:pt x="8972" y="14171"/>
                    <a:pt x="10728" y="13455"/>
                    <a:pt x="12062" y="12150"/>
                  </a:cubicBezTo>
                  <a:cubicBezTo>
                    <a:pt x="13415" y="10825"/>
                    <a:pt x="14171" y="9054"/>
                    <a:pt x="14191" y="7161"/>
                  </a:cubicBezTo>
                  <a:cubicBezTo>
                    <a:pt x="14210" y="5269"/>
                    <a:pt x="13493" y="3482"/>
                    <a:pt x="12168" y="2130"/>
                  </a:cubicBezTo>
                  <a:cubicBezTo>
                    <a:pt x="10844" y="777"/>
                    <a:pt x="9073" y="21"/>
                    <a:pt x="7181" y="0"/>
                  </a:cubicBezTo>
                  <a:cubicBezTo>
                    <a:pt x="7161" y="0"/>
                    <a:pt x="7140" y="0"/>
                    <a:pt x="7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2"/>
            <p:cNvSpPr/>
            <p:nvPr/>
          </p:nvSpPr>
          <p:spPr>
            <a:xfrm>
              <a:off x="6012638" y="2065530"/>
              <a:ext cx="649549" cy="617598"/>
            </a:xfrm>
            <a:custGeom>
              <a:rect b="b" l="l" r="r" t="t"/>
              <a:pathLst>
                <a:path extrusionOk="0" h="11269" w="11852">
                  <a:moveTo>
                    <a:pt x="6261" y="130"/>
                  </a:moveTo>
                  <a:cubicBezTo>
                    <a:pt x="7731" y="145"/>
                    <a:pt x="9107" y="733"/>
                    <a:pt x="10135" y="1783"/>
                  </a:cubicBezTo>
                  <a:cubicBezTo>
                    <a:pt x="11165" y="2834"/>
                    <a:pt x="11722" y="4224"/>
                    <a:pt x="11706" y="5694"/>
                  </a:cubicBezTo>
                  <a:cubicBezTo>
                    <a:pt x="11691" y="7163"/>
                    <a:pt x="11103" y="8539"/>
                    <a:pt x="10052" y="9569"/>
                  </a:cubicBezTo>
                  <a:cubicBezTo>
                    <a:pt x="9016" y="10583"/>
                    <a:pt x="7652" y="11139"/>
                    <a:pt x="6204" y="11139"/>
                  </a:cubicBezTo>
                  <a:lnTo>
                    <a:pt x="6143" y="11139"/>
                  </a:lnTo>
                  <a:cubicBezTo>
                    <a:pt x="4673" y="11123"/>
                    <a:pt x="3296" y="10536"/>
                    <a:pt x="2268" y="9486"/>
                  </a:cubicBezTo>
                  <a:cubicBezTo>
                    <a:pt x="1239" y="8434"/>
                    <a:pt x="681" y="7045"/>
                    <a:pt x="697" y="5575"/>
                  </a:cubicBezTo>
                  <a:cubicBezTo>
                    <a:pt x="712" y="4106"/>
                    <a:pt x="1300" y="2730"/>
                    <a:pt x="2351" y="1700"/>
                  </a:cubicBezTo>
                  <a:cubicBezTo>
                    <a:pt x="3387" y="686"/>
                    <a:pt x="4752" y="130"/>
                    <a:pt x="6200" y="130"/>
                  </a:cubicBezTo>
                  <a:close/>
                  <a:moveTo>
                    <a:pt x="6186" y="1"/>
                  </a:moveTo>
                  <a:cubicBezTo>
                    <a:pt x="4707" y="1"/>
                    <a:pt x="3317" y="572"/>
                    <a:pt x="2258" y="1609"/>
                  </a:cubicBezTo>
                  <a:cubicBezTo>
                    <a:pt x="38" y="3781"/>
                    <a:pt x="0" y="7356"/>
                    <a:pt x="2173" y="9576"/>
                  </a:cubicBezTo>
                  <a:cubicBezTo>
                    <a:pt x="3227" y="10651"/>
                    <a:pt x="4635" y="11253"/>
                    <a:pt x="6140" y="11269"/>
                  </a:cubicBezTo>
                  <a:lnTo>
                    <a:pt x="6202" y="11269"/>
                  </a:lnTo>
                  <a:cubicBezTo>
                    <a:pt x="7684" y="11269"/>
                    <a:pt x="9082" y="10700"/>
                    <a:pt x="10142" y="9663"/>
                  </a:cubicBezTo>
                  <a:cubicBezTo>
                    <a:pt x="11218" y="8610"/>
                    <a:pt x="11820" y="7200"/>
                    <a:pt x="11835" y="5696"/>
                  </a:cubicBezTo>
                  <a:cubicBezTo>
                    <a:pt x="11852" y="4191"/>
                    <a:pt x="11281" y="2769"/>
                    <a:pt x="10228" y="1694"/>
                  </a:cubicBezTo>
                  <a:cubicBezTo>
                    <a:pt x="9174" y="619"/>
                    <a:pt x="7766" y="17"/>
                    <a:pt x="6261" y="1"/>
                  </a:cubicBezTo>
                  <a:cubicBezTo>
                    <a:pt x="6236" y="1"/>
                    <a:pt x="6211" y="1"/>
                    <a:pt x="6186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2"/>
            <p:cNvSpPr/>
            <p:nvPr/>
          </p:nvSpPr>
          <p:spPr>
            <a:xfrm>
              <a:off x="6041245" y="2596087"/>
              <a:ext cx="160962" cy="217795"/>
            </a:xfrm>
            <a:custGeom>
              <a:rect b="b" l="l" r="r" t="t"/>
              <a:pathLst>
                <a:path extrusionOk="0" h="3974" w="2937">
                  <a:moveTo>
                    <a:pt x="1983" y="1"/>
                  </a:moveTo>
                  <a:cubicBezTo>
                    <a:pt x="1930" y="1"/>
                    <a:pt x="1875" y="12"/>
                    <a:pt x="1824" y="36"/>
                  </a:cubicBezTo>
                  <a:cubicBezTo>
                    <a:pt x="1641" y="122"/>
                    <a:pt x="1559" y="337"/>
                    <a:pt x="1638" y="524"/>
                  </a:cubicBezTo>
                  <a:lnTo>
                    <a:pt x="1591" y="441"/>
                  </a:lnTo>
                  <a:cubicBezTo>
                    <a:pt x="1548" y="349"/>
                    <a:pt x="1439" y="305"/>
                    <a:pt x="1331" y="305"/>
                  </a:cubicBezTo>
                  <a:cubicBezTo>
                    <a:pt x="1277" y="305"/>
                    <a:pt x="1224" y="316"/>
                    <a:pt x="1179" y="337"/>
                  </a:cubicBezTo>
                  <a:lnTo>
                    <a:pt x="1152" y="350"/>
                  </a:lnTo>
                  <a:cubicBezTo>
                    <a:pt x="1034" y="407"/>
                    <a:pt x="968" y="536"/>
                    <a:pt x="997" y="664"/>
                  </a:cubicBezTo>
                  <a:cubicBezTo>
                    <a:pt x="1039" y="851"/>
                    <a:pt x="1129" y="1156"/>
                    <a:pt x="1318" y="1589"/>
                  </a:cubicBezTo>
                  <a:lnTo>
                    <a:pt x="981" y="914"/>
                  </a:lnTo>
                  <a:cubicBezTo>
                    <a:pt x="938" y="829"/>
                    <a:pt x="852" y="780"/>
                    <a:pt x="762" y="780"/>
                  </a:cubicBezTo>
                  <a:cubicBezTo>
                    <a:pt x="701" y="780"/>
                    <a:pt x="638" y="803"/>
                    <a:pt x="587" y="853"/>
                  </a:cubicBezTo>
                  <a:cubicBezTo>
                    <a:pt x="515" y="921"/>
                    <a:pt x="493" y="1029"/>
                    <a:pt x="521" y="1125"/>
                  </a:cubicBezTo>
                  <a:cubicBezTo>
                    <a:pt x="566" y="1276"/>
                    <a:pt x="631" y="1491"/>
                    <a:pt x="713" y="1722"/>
                  </a:cubicBezTo>
                  <a:lnTo>
                    <a:pt x="573" y="1408"/>
                  </a:lnTo>
                  <a:cubicBezTo>
                    <a:pt x="531" y="1312"/>
                    <a:pt x="447" y="1268"/>
                    <a:pt x="362" y="1268"/>
                  </a:cubicBezTo>
                  <a:cubicBezTo>
                    <a:pt x="258" y="1268"/>
                    <a:pt x="153" y="1334"/>
                    <a:pt x="121" y="1452"/>
                  </a:cubicBezTo>
                  <a:cubicBezTo>
                    <a:pt x="102" y="1519"/>
                    <a:pt x="105" y="1591"/>
                    <a:pt x="112" y="1659"/>
                  </a:cubicBezTo>
                  <a:cubicBezTo>
                    <a:pt x="130" y="1816"/>
                    <a:pt x="167" y="1970"/>
                    <a:pt x="215" y="2121"/>
                  </a:cubicBezTo>
                  <a:cubicBezTo>
                    <a:pt x="252" y="2239"/>
                    <a:pt x="282" y="2401"/>
                    <a:pt x="349" y="2508"/>
                  </a:cubicBezTo>
                  <a:cubicBezTo>
                    <a:pt x="469" y="2701"/>
                    <a:pt x="0" y="3398"/>
                    <a:pt x="0" y="3398"/>
                  </a:cubicBezTo>
                  <a:cubicBezTo>
                    <a:pt x="298" y="3777"/>
                    <a:pt x="740" y="3974"/>
                    <a:pt x="1188" y="3974"/>
                  </a:cubicBezTo>
                  <a:cubicBezTo>
                    <a:pt x="1503" y="3974"/>
                    <a:pt x="1820" y="3877"/>
                    <a:pt x="2092" y="3677"/>
                  </a:cubicBezTo>
                  <a:cubicBezTo>
                    <a:pt x="2312" y="3513"/>
                    <a:pt x="2507" y="3347"/>
                    <a:pt x="2618" y="3200"/>
                  </a:cubicBezTo>
                  <a:lnTo>
                    <a:pt x="2936" y="1409"/>
                  </a:lnTo>
                  <a:lnTo>
                    <a:pt x="2327" y="219"/>
                  </a:lnTo>
                  <a:cubicBezTo>
                    <a:pt x="2263" y="81"/>
                    <a:pt x="2126" y="1"/>
                    <a:pt x="198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2"/>
            <p:cNvSpPr/>
            <p:nvPr/>
          </p:nvSpPr>
          <p:spPr>
            <a:xfrm>
              <a:off x="6037519" y="2592415"/>
              <a:ext cx="168854" cy="225139"/>
            </a:xfrm>
            <a:custGeom>
              <a:rect b="b" l="l" r="r" t="t"/>
              <a:pathLst>
                <a:path extrusionOk="0" h="4108" w="3081">
                  <a:moveTo>
                    <a:pt x="2055" y="0"/>
                  </a:moveTo>
                  <a:cubicBezTo>
                    <a:pt x="1991" y="0"/>
                    <a:pt x="1927" y="14"/>
                    <a:pt x="1867" y="42"/>
                  </a:cubicBezTo>
                  <a:cubicBezTo>
                    <a:pt x="1731" y="106"/>
                    <a:pt x="1642" y="228"/>
                    <a:pt x="1620" y="366"/>
                  </a:cubicBezTo>
                  <a:cubicBezTo>
                    <a:pt x="1584" y="343"/>
                    <a:pt x="1543" y="326"/>
                    <a:pt x="1496" y="316"/>
                  </a:cubicBezTo>
                  <a:cubicBezTo>
                    <a:pt x="1465" y="309"/>
                    <a:pt x="1434" y="306"/>
                    <a:pt x="1402" y="306"/>
                  </a:cubicBezTo>
                  <a:cubicBezTo>
                    <a:pt x="1339" y="306"/>
                    <a:pt x="1276" y="319"/>
                    <a:pt x="1221" y="345"/>
                  </a:cubicBezTo>
                  <a:lnTo>
                    <a:pt x="1194" y="357"/>
                  </a:lnTo>
                  <a:cubicBezTo>
                    <a:pt x="1047" y="425"/>
                    <a:pt x="968" y="589"/>
                    <a:pt x="1003" y="744"/>
                  </a:cubicBezTo>
                  <a:cubicBezTo>
                    <a:pt x="1010" y="777"/>
                    <a:pt x="1020" y="813"/>
                    <a:pt x="1030" y="853"/>
                  </a:cubicBezTo>
                  <a:cubicBezTo>
                    <a:pt x="989" y="818"/>
                    <a:pt x="938" y="793"/>
                    <a:pt x="884" y="784"/>
                  </a:cubicBezTo>
                  <a:cubicBezTo>
                    <a:pt x="867" y="781"/>
                    <a:pt x="850" y="780"/>
                    <a:pt x="833" y="780"/>
                  </a:cubicBezTo>
                  <a:cubicBezTo>
                    <a:pt x="752" y="780"/>
                    <a:pt x="674" y="812"/>
                    <a:pt x="611" y="871"/>
                  </a:cubicBezTo>
                  <a:cubicBezTo>
                    <a:pt x="523" y="955"/>
                    <a:pt x="492" y="1084"/>
                    <a:pt x="528" y="1208"/>
                  </a:cubicBezTo>
                  <a:cubicBezTo>
                    <a:pt x="536" y="1236"/>
                    <a:pt x="546" y="1264"/>
                    <a:pt x="554" y="1295"/>
                  </a:cubicBezTo>
                  <a:cubicBezTo>
                    <a:pt x="516" y="1278"/>
                    <a:pt x="474" y="1270"/>
                    <a:pt x="430" y="1270"/>
                  </a:cubicBezTo>
                  <a:cubicBezTo>
                    <a:pt x="423" y="1270"/>
                    <a:pt x="416" y="1270"/>
                    <a:pt x="409" y="1271"/>
                  </a:cubicBezTo>
                  <a:cubicBezTo>
                    <a:pt x="274" y="1280"/>
                    <a:pt x="164" y="1371"/>
                    <a:pt x="127" y="1501"/>
                  </a:cubicBezTo>
                  <a:cubicBezTo>
                    <a:pt x="107" y="1580"/>
                    <a:pt x="111" y="1663"/>
                    <a:pt x="118" y="1732"/>
                  </a:cubicBezTo>
                  <a:cubicBezTo>
                    <a:pt x="134" y="1877"/>
                    <a:pt x="168" y="2032"/>
                    <a:pt x="224" y="2208"/>
                  </a:cubicBezTo>
                  <a:cubicBezTo>
                    <a:pt x="234" y="2240"/>
                    <a:pt x="243" y="2275"/>
                    <a:pt x="253" y="2311"/>
                  </a:cubicBezTo>
                  <a:cubicBezTo>
                    <a:pt x="279" y="2411"/>
                    <a:pt x="310" y="2525"/>
                    <a:pt x="364" y="2609"/>
                  </a:cubicBezTo>
                  <a:cubicBezTo>
                    <a:pt x="424" y="2707"/>
                    <a:pt x="230" y="3111"/>
                    <a:pt x="16" y="3429"/>
                  </a:cubicBezTo>
                  <a:cubicBezTo>
                    <a:pt x="1" y="3453"/>
                    <a:pt x="2" y="3484"/>
                    <a:pt x="18" y="3506"/>
                  </a:cubicBezTo>
                  <a:cubicBezTo>
                    <a:pt x="330" y="3900"/>
                    <a:pt x="787" y="4108"/>
                    <a:pt x="1254" y="4108"/>
                  </a:cubicBezTo>
                  <a:cubicBezTo>
                    <a:pt x="1581" y="4108"/>
                    <a:pt x="1912" y="4005"/>
                    <a:pt x="2198" y="3793"/>
                  </a:cubicBezTo>
                  <a:cubicBezTo>
                    <a:pt x="2452" y="3606"/>
                    <a:pt x="2634" y="3443"/>
                    <a:pt x="2737" y="3305"/>
                  </a:cubicBezTo>
                  <a:cubicBezTo>
                    <a:pt x="2758" y="3277"/>
                    <a:pt x="2753" y="3236"/>
                    <a:pt x="2725" y="3214"/>
                  </a:cubicBezTo>
                  <a:cubicBezTo>
                    <a:pt x="2713" y="3206"/>
                    <a:pt x="2699" y="3202"/>
                    <a:pt x="2685" y="3202"/>
                  </a:cubicBezTo>
                  <a:cubicBezTo>
                    <a:pt x="2666" y="3202"/>
                    <a:pt x="2646" y="3210"/>
                    <a:pt x="2634" y="3227"/>
                  </a:cubicBezTo>
                  <a:cubicBezTo>
                    <a:pt x="2538" y="3354"/>
                    <a:pt x="2365" y="3510"/>
                    <a:pt x="2120" y="3690"/>
                  </a:cubicBezTo>
                  <a:cubicBezTo>
                    <a:pt x="1857" y="3883"/>
                    <a:pt x="1554" y="3977"/>
                    <a:pt x="1253" y="3977"/>
                  </a:cubicBezTo>
                  <a:cubicBezTo>
                    <a:pt x="839" y="3977"/>
                    <a:pt x="432" y="3799"/>
                    <a:pt x="147" y="3460"/>
                  </a:cubicBezTo>
                  <a:cubicBezTo>
                    <a:pt x="283" y="3253"/>
                    <a:pt x="594" y="2737"/>
                    <a:pt x="470" y="2540"/>
                  </a:cubicBezTo>
                  <a:cubicBezTo>
                    <a:pt x="427" y="2472"/>
                    <a:pt x="400" y="2369"/>
                    <a:pt x="375" y="2277"/>
                  </a:cubicBezTo>
                  <a:cubicBezTo>
                    <a:pt x="365" y="2239"/>
                    <a:pt x="355" y="2202"/>
                    <a:pt x="344" y="2168"/>
                  </a:cubicBezTo>
                  <a:cubicBezTo>
                    <a:pt x="291" y="2002"/>
                    <a:pt x="258" y="1855"/>
                    <a:pt x="245" y="1718"/>
                  </a:cubicBezTo>
                  <a:cubicBezTo>
                    <a:pt x="237" y="1656"/>
                    <a:pt x="234" y="1592"/>
                    <a:pt x="250" y="1534"/>
                  </a:cubicBezTo>
                  <a:cubicBezTo>
                    <a:pt x="276" y="1442"/>
                    <a:pt x="355" y="1403"/>
                    <a:pt x="416" y="1399"/>
                  </a:cubicBezTo>
                  <a:cubicBezTo>
                    <a:pt x="421" y="1399"/>
                    <a:pt x="426" y="1399"/>
                    <a:pt x="431" y="1399"/>
                  </a:cubicBezTo>
                  <a:cubicBezTo>
                    <a:pt x="498" y="1399"/>
                    <a:pt x="553" y="1436"/>
                    <a:pt x="580" y="1499"/>
                  </a:cubicBezTo>
                  <a:lnTo>
                    <a:pt x="720" y="1814"/>
                  </a:lnTo>
                  <a:cubicBezTo>
                    <a:pt x="731" y="1838"/>
                    <a:pt x="754" y="1852"/>
                    <a:pt x="779" y="1852"/>
                  </a:cubicBezTo>
                  <a:cubicBezTo>
                    <a:pt x="787" y="1852"/>
                    <a:pt x="795" y="1851"/>
                    <a:pt x="803" y="1848"/>
                  </a:cubicBezTo>
                  <a:cubicBezTo>
                    <a:pt x="836" y="1835"/>
                    <a:pt x="853" y="1799"/>
                    <a:pt x="841" y="1767"/>
                  </a:cubicBezTo>
                  <a:cubicBezTo>
                    <a:pt x="757" y="1526"/>
                    <a:pt x="692" y="1310"/>
                    <a:pt x="650" y="1171"/>
                  </a:cubicBezTo>
                  <a:cubicBezTo>
                    <a:pt x="629" y="1094"/>
                    <a:pt x="646" y="1012"/>
                    <a:pt x="698" y="963"/>
                  </a:cubicBezTo>
                  <a:cubicBezTo>
                    <a:pt x="735" y="927"/>
                    <a:pt x="780" y="909"/>
                    <a:pt x="827" y="909"/>
                  </a:cubicBezTo>
                  <a:cubicBezTo>
                    <a:pt x="837" y="909"/>
                    <a:pt x="848" y="910"/>
                    <a:pt x="859" y="911"/>
                  </a:cubicBezTo>
                  <a:cubicBezTo>
                    <a:pt x="916" y="922"/>
                    <a:pt x="964" y="958"/>
                    <a:pt x="990" y="1009"/>
                  </a:cubicBezTo>
                  <a:lnTo>
                    <a:pt x="1327" y="1684"/>
                  </a:lnTo>
                  <a:cubicBezTo>
                    <a:pt x="1338" y="1706"/>
                    <a:pt x="1361" y="1719"/>
                    <a:pt x="1385" y="1719"/>
                  </a:cubicBezTo>
                  <a:cubicBezTo>
                    <a:pt x="1394" y="1719"/>
                    <a:pt x="1404" y="1717"/>
                    <a:pt x="1413" y="1713"/>
                  </a:cubicBezTo>
                  <a:cubicBezTo>
                    <a:pt x="1445" y="1699"/>
                    <a:pt x="1460" y="1661"/>
                    <a:pt x="1445" y="1629"/>
                  </a:cubicBezTo>
                  <a:cubicBezTo>
                    <a:pt x="1256" y="1194"/>
                    <a:pt x="1169" y="893"/>
                    <a:pt x="1129" y="715"/>
                  </a:cubicBezTo>
                  <a:cubicBezTo>
                    <a:pt x="1107" y="618"/>
                    <a:pt x="1158" y="517"/>
                    <a:pt x="1248" y="475"/>
                  </a:cubicBezTo>
                  <a:lnTo>
                    <a:pt x="1275" y="461"/>
                  </a:lnTo>
                  <a:cubicBezTo>
                    <a:pt x="1313" y="444"/>
                    <a:pt x="1357" y="435"/>
                    <a:pt x="1402" y="435"/>
                  </a:cubicBezTo>
                  <a:cubicBezTo>
                    <a:pt x="1424" y="435"/>
                    <a:pt x="1446" y="437"/>
                    <a:pt x="1467" y="441"/>
                  </a:cubicBezTo>
                  <a:cubicBezTo>
                    <a:pt x="1505" y="451"/>
                    <a:pt x="1573" y="472"/>
                    <a:pt x="1604" y="538"/>
                  </a:cubicBezTo>
                  <a:lnTo>
                    <a:pt x="1651" y="621"/>
                  </a:lnTo>
                  <a:cubicBezTo>
                    <a:pt x="1662" y="642"/>
                    <a:pt x="1684" y="654"/>
                    <a:pt x="1707" y="654"/>
                  </a:cubicBezTo>
                  <a:cubicBezTo>
                    <a:pt x="1716" y="654"/>
                    <a:pt x="1726" y="652"/>
                    <a:pt x="1736" y="647"/>
                  </a:cubicBezTo>
                  <a:cubicBezTo>
                    <a:pt x="1767" y="632"/>
                    <a:pt x="1781" y="595"/>
                    <a:pt x="1767" y="564"/>
                  </a:cubicBezTo>
                  <a:cubicBezTo>
                    <a:pt x="1701" y="408"/>
                    <a:pt x="1768" y="231"/>
                    <a:pt x="1922" y="159"/>
                  </a:cubicBezTo>
                  <a:cubicBezTo>
                    <a:pt x="1964" y="139"/>
                    <a:pt x="2009" y="129"/>
                    <a:pt x="2054" y="129"/>
                  </a:cubicBezTo>
                  <a:cubicBezTo>
                    <a:pt x="2090" y="129"/>
                    <a:pt x="2126" y="136"/>
                    <a:pt x="2161" y="149"/>
                  </a:cubicBezTo>
                  <a:cubicBezTo>
                    <a:pt x="2240" y="177"/>
                    <a:pt x="2303" y="236"/>
                    <a:pt x="2339" y="314"/>
                  </a:cubicBezTo>
                  <a:lnTo>
                    <a:pt x="2949" y="1503"/>
                  </a:lnTo>
                  <a:cubicBezTo>
                    <a:pt x="2960" y="1526"/>
                    <a:pt x="2982" y="1538"/>
                    <a:pt x="3006" y="1538"/>
                  </a:cubicBezTo>
                  <a:cubicBezTo>
                    <a:pt x="3016" y="1538"/>
                    <a:pt x="3026" y="1536"/>
                    <a:pt x="3036" y="1531"/>
                  </a:cubicBezTo>
                  <a:cubicBezTo>
                    <a:pt x="3068" y="1515"/>
                    <a:pt x="3081" y="1477"/>
                    <a:pt x="3064" y="1445"/>
                  </a:cubicBezTo>
                  <a:lnTo>
                    <a:pt x="2456" y="257"/>
                  </a:lnTo>
                  <a:cubicBezTo>
                    <a:pt x="2405" y="149"/>
                    <a:pt x="2317" y="67"/>
                    <a:pt x="2206" y="26"/>
                  </a:cubicBezTo>
                  <a:cubicBezTo>
                    <a:pt x="2157" y="9"/>
                    <a:pt x="2106" y="0"/>
                    <a:pt x="2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2"/>
            <p:cNvSpPr/>
            <p:nvPr/>
          </p:nvSpPr>
          <p:spPr>
            <a:xfrm>
              <a:off x="6129425" y="2620420"/>
              <a:ext cx="26635" cy="61272"/>
            </a:xfrm>
            <a:custGeom>
              <a:rect b="b" l="l" r="r" t="t"/>
              <a:pathLst>
                <a:path extrusionOk="0" h="1118" w="486">
                  <a:moveTo>
                    <a:pt x="485" y="1118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2"/>
            <p:cNvSpPr/>
            <p:nvPr/>
          </p:nvSpPr>
          <p:spPr>
            <a:xfrm>
              <a:off x="6125424" y="2616912"/>
              <a:ext cx="34746" cy="68342"/>
            </a:xfrm>
            <a:custGeom>
              <a:rect b="b" l="l" r="r" t="t"/>
              <a:pathLst>
                <a:path extrusionOk="0" h="1247" w="634">
                  <a:moveTo>
                    <a:pt x="73" y="0"/>
                  </a:moveTo>
                  <a:cubicBezTo>
                    <a:pt x="65" y="0"/>
                    <a:pt x="56" y="2"/>
                    <a:pt x="48" y="6"/>
                  </a:cubicBezTo>
                  <a:cubicBezTo>
                    <a:pt x="16" y="19"/>
                    <a:pt x="0" y="59"/>
                    <a:pt x="14" y="91"/>
                  </a:cubicBezTo>
                  <a:lnTo>
                    <a:pt x="499" y="1208"/>
                  </a:lnTo>
                  <a:cubicBezTo>
                    <a:pt x="510" y="1232"/>
                    <a:pt x="535" y="1247"/>
                    <a:pt x="558" y="1247"/>
                  </a:cubicBezTo>
                  <a:cubicBezTo>
                    <a:pt x="568" y="1247"/>
                    <a:pt x="577" y="1246"/>
                    <a:pt x="584" y="1242"/>
                  </a:cubicBezTo>
                  <a:cubicBezTo>
                    <a:pt x="618" y="1227"/>
                    <a:pt x="633" y="1189"/>
                    <a:pt x="619" y="1156"/>
                  </a:cubicBezTo>
                  <a:lnTo>
                    <a:pt x="133" y="39"/>
                  </a:lnTo>
                  <a:cubicBezTo>
                    <a:pt x="123" y="15"/>
                    <a:pt x="98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2"/>
            <p:cNvSpPr/>
            <p:nvPr/>
          </p:nvSpPr>
          <p:spPr>
            <a:xfrm>
              <a:off x="6099886" y="2650343"/>
              <a:ext cx="19730" cy="46858"/>
            </a:xfrm>
            <a:custGeom>
              <a:rect b="b" l="l" r="r" t="t"/>
              <a:pathLst>
                <a:path extrusionOk="0" h="855" w="360">
                  <a:moveTo>
                    <a:pt x="359" y="855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2"/>
            <p:cNvSpPr/>
            <p:nvPr/>
          </p:nvSpPr>
          <p:spPr>
            <a:xfrm>
              <a:off x="6095775" y="2646835"/>
              <a:ext cx="27841" cy="53928"/>
            </a:xfrm>
            <a:custGeom>
              <a:rect b="b" l="l" r="r" t="t"/>
              <a:pathLst>
                <a:path extrusionOk="0" h="984" w="508">
                  <a:moveTo>
                    <a:pt x="76" y="0"/>
                  </a:moveTo>
                  <a:cubicBezTo>
                    <a:pt x="67" y="0"/>
                    <a:pt x="58" y="2"/>
                    <a:pt x="50" y="6"/>
                  </a:cubicBezTo>
                  <a:cubicBezTo>
                    <a:pt x="17" y="18"/>
                    <a:pt x="0" y="58"/>
                    <a:pt x="15" y="90"/>
                  </a:cubicBezTo>
                  <a:lnTo>
                    <a:pt x="375" y="944"/>
                  </a:lnTo>
                  <a:cubicBezTo>
                    <a:pt x="385" y="968"/>
                    <a:pt x="409" y="983"/>
                    <a:pt x="434" y="983"/>
                  </a:cubicBezTo>
                  <a:cubicBezTo>
                    <a:pt x="442" y="983"/>
                    <a:pt x="451" y="982"/>
                    <a:pt x="459" y="978"/>
                  </a:cubicBezTo>
                  <a:cubicBezTo>
                    <a:pt x="492" y="966"/>
                    <a:pt x="508" y="926"/>
                    <a:pt x="494" y="894"/>
                  </a:cubicBezTo>
                  <a:lnTo>
                    <a:pt x="134" y="41"/>
                  </a:lnTo>
                  <a:cubicBezTo>
                    <a:pt x="125" y="15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2"/>
            <p:cNvSpPr/>
            <p:nvPr/>
          </p:nvSpPr>
          <p:spPr>
            <a:xfrm>
              <a:off x="6073141" y="2671662"/>
              <a:ext cx="14194" cy="36884"/>
            </a:xfrm>
            <a:custGeom>
              <a:rect b="b" l="l" r="r" t="t"/>
              <a:pathLst>
                <a:path extrusionOk="0" h="673" w="259">
                  <a:moveTo>
                    <a:pt x="259" y="672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2"/>
            <p:cNvSpPr/>
            <p:nvPr/>
          </p:nvSpPr>
          <p:spPr>
            <a:xfrm>
              <a:off x="6069141" y="2668209"/>
              <a:ext cx="22251" cy="43844"/>
            </a:xfrm>
            <a:custGeom>
              <a:rect b="b" l="l" r="r" t="t"/>
              <a:pathLst>
                <a:path extrusionOk="0" h="800" w="406">
                  <a:moveTo>
                    <a:pt x="75" y="0"/>
                  </a:moveTo>
                  <a:cubicBezTo>
                    <a:pt x="67" y="0"/>
                    <a:pt x="59" y="2"/>
                    <a:pt x="52" y="5"/>
                  </a:cubicBezTo>
                  <a:cubicBezTo>
                    <a:pt x="17" y="17"/>
                    <a:pt x="1" y="56"/>
                    <a:pt x="13" y="89"/>
                  </a:cubicBezTo>
                  <a:lnTo>
                    <a:pt x="271" y="758"/>
                  </a:lnTo>
                  <a:cubicBezTo>
                    <a:pt x="281" y="784"/>
                    <a:pt x="306" y="800"/>
                    <a:pt x="332" y="800"/>
                  </a:cubicBezTo>
                  <a:cubicBezTo>
                    <a:pt x="339" y="800"/>
                    <a:pt x="347" y="799"/>
                    <a:pt x="355" y="796"/>
                  </a:cubicBezTo>
                  <a:cubicBezTo>
                    <a:pt x="389" y="783"/>
                    <a:pt x="405" y="746"/>
                    <a:pt x="392" y="712"/>
                  </a:cubicBezTo>
                  <a:lnTo>
                    <a:pt x="136" y="42"/>
                  </a:lnTo>
                  <a:cubicBezTo>
                    <a:pt x="125" y="17"/>
                    <a:pt x="101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2"/>
            <p:cNvSpPr/>
            <p:nvPr/>
          </p:nvSpPr>
          <p:spPr>
            <a:xfrm>
              <a:off x="6185435" y="2673086"/>
              <a:ext cx="31677" cy="96786"/>
            </a:xfrm>
            <a:custGeom>
              <a:rect b="b" l="l" r="r" t="t"/>
              <a:pathLst>
                <a:path extrusionOk="0" h="1766" w="578">
                  <a:moveTo>
                    <a:pt x="307" y="1"/>
                  </a:moveTo>
                  <a:lnTo>
                    <a:pt x="1" y="1765"/>
                  </a:lnTo>
                  <a:cubicBezTo>
                    <a:pt x="578" y="953"/>
                    <a:pt x="307" y="1"/>
                    <a:pt x="30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2"/>
            <p:cNvSpPr/>
            <p:nvPr/>
          </p:nvSpPr>
          <p:spPr>
            <a:xfrm>
              <a:off x="6181434" y="2669469"/>
              <a:ext cx="39186" cy="103910"/>
            </a:xfrm>
            <a:custGeom>
              <a:rect b="b" l="l" r="r" t="t"/>
              <a:pathLst>
                <a:path extrusionOk="0" h="1896" w="715">
                  <a:moveTo>
                    <a:pt x="380" y="1"/>
                  </a:moveTo>
                  <a:cubicBezTo>
                    <a:pt x="374" y="1"/>
                    <a:pt x="368" y="2"/>
                    <a:pt x="361" y="4"/>
                  </a:cubicBezTo>
                  <a:cubicBezTo>
                    <a:pt x="328" y="14"/>
                    <a:pt x="307" y="49"/>
                    <a:pt x="318" y="85"/>
                  </a:cubicBezTo>
                  <a:cubicBezTo>
                    <a:pt x="320" y="93"/>
                    <a:pt x="573" y="1013"/>
                    <a:pt x="21" y="1793"/>
                  </a:cubicBezTo>
                  <a:cubicBezTo>
                    <a:pt x="0" y="1823"/>
                    <a:pt x="8" y="1862"/>
                    <a:pt x="37" y="1883"/>
                  </a:cubicBezTo>
                  <a:cubicBezTo>
                    <a:pt x="48" y="1891"/>
                    <a:pt x="60" y="1896"/>
                    <a:pt x="74" y="1896"/>
                  </a:cubicBezTo>
                  <a:cubicBezTo>
                    <a:pt x="95" y="1896"/>
                    <a:pt x="114" y="1886"/>
                    <a:pt x="126" y="1866"/>
                  </a:cubicBezTo>
                  <a:cubicBezTo>
                    <a:pt x="714" y="1037"/>
                    <a:pt x="454" y="88"/>
                    <a:pt x="442" y="47"/>
                  </a:cubicBezTo>
                  <a:cubicBezTo>
                    <a:pt x="434" y="20"/>
                    <a:pt x="408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62"/>
            <p:cNvSpPr/>
            <p:nvPr/>
          </p:nvSpPr>
          <p:spPr>
            <a:xfrm>
              <a:off x="5699268" y="2771240"/>
              <a:ext cx="58641" cy="137944"/>
            </a:xfrm>
            <a:custGeom>
              <a:rect b="b" l="l" r="r" t="t"/>
              <a:pathLst>
                <a:path extrusionOk="0" h="2517" w="1070">
                  <a:moveTo>
                    <a:pt x="693" y="1"/>
                  </a:moveTo>
                  <a:cubicBezTo>
                    <a:pt x="459" y="1"/>
                    <a:pt x="197" y="524"/>
                    <a:pt x="102" y="1196"/>
                  </a:cubicBezTo>
                  <a:cubicBezTo>
                    <a:pt x="1" y="1889"/>
                    <a:pt x="115" y="2479"/>
                    <a:pt x="357" y="2515"/>
                  </a:cubicBezTo>
                  <a:cubicBezTo>
                    <a:pt x="364" y="2516"/>
                    <a:pt x="372" y="2516"/>
                    <a:pt x="379" y="2516"/>
                  </a:cubicBezTo>
                  <a:cubicBezTo>
                    <a:pt x="614" y="2516"/>
                    <a:pt x="876" y="1992"/>
                    <a:pt x="971" y="1321"/>
                  </a:cubicBezTo>
                  <a:cubicBezTo>
                    <a:pt x="1070" y="627"/>
                    <a:pt x="956" y="36"/>
                    <a:pt x="716" y="2"/>
                  </a:cubicBezTo>
                  <a:cubicBezTo>
                    <a:pt x="709" y="1"/>
                    <a:pt x="701" y="1"/>
                    <a:pt x="693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2"/>
            <p:cNvSpPr/>
            <p:nvPr/>
          </p:nvSpPr>
          <p:spPr>
            <a:xfrm>
              <a:off x="5698556" y="2767623"/>
              <a:ext cx="60121" cy="145178"/>
            </a:xfrm>
            <a:custGeom>
              <a:rect b="b" l="l" r="r" t="t"/>
              <a:pathLst>
                <a:path extrusionOk="0" h="2649" w="1097">
                  <a:moveTo>
                    <a:pt x="706" y="131"/>
                  </a:moveTo>
                  <a:cubicBezTo>
                    <a:pt x="711" y="131"/>
                    <a:pt x="714" y="131"/>
                    <a:pt x="719" y="133"/>
                  </a:cubicBezTo>
                  <a:cubicBezTo>
                    <a:pt x="803" y="146"/>
                    <a:pt x="878" y="279"/>
                    <a:pt x="920" y="494"/>
                  </a:cubicBezTo>
                  <a:cubicBezTo>
                    <a:pt x="967" y="734"/>
                    <a:pt x="967" y="1050"/>
                    <a:pt x="920" y="1378"/>
                  </a:cubicBezTo>
                  <a:cubicBezTo>
                    <a:pt x="824" y="2043"/>
                    <a:pt x="565" y="2518"/>
                    <a:pt x="391" y="2518"/>
                  </a:cubicBezTo>
                  <a:cubicBezTo>
                    <a:pt x="386" y="2518"/>
                    <a:pt x="382" y="2518"/>
                    <a:pt x="377" y="2517"/>
                  </a:cubicBezTo>
                  <a:cubicBezTo>
                    <a:pt x="293" y="2504"/>
                    <a:pt x="218" y="2370"/>
                    <a:pt x="177" y="2156"/>
                  </a:cubicBezTo>
                  <a:cubicBezTo>
                    <a:pt x="130" y="1915"/>
                    <a:pt x="130" y="1600"/>
                    <a:pt x="177" y="1272"/>
                  </a:cubicBezTo>
                  <a:cubicBezTo>
                    <a:pt x="272" y="606"/>
                    <a:pt x="531" y="131"/>
                    <a:pt x="706" y="131"/>
                  </a:cubicBezTo>
                  <a:close/>
                  <a:moveTo>
                    <a:pt x="705" y="1"/>
                  </a:moveTo>
                  <a:cubicBezTo>
                    <a:pt x="395" y="1"/>
                    <a:pt x="138" y="634"/>
                    <a:pt x="48" y="1252"/>
                  </a:cubicBezTo>
                  <a:cubicBezTo>
                    <a:pt x="0" y="1596"/>
                    <a:pt x="0" y="1926"/>
                    <a:pt x="49" y="2181"/>
                  </a:cubicBezTo>
                  <a:cubicBezTo>
                    <a:pt x="105" y="2463"/>
                    <a:pt x="211" y="2624"/>
                    <a:pt x="360" y="2645"/>
                  </a:cubicBezTo>
                  <a:cubicBezTo>
                    <a:pt x="370" y="2647"/>
                    <a:pt x="381" y="2648"/>
                    <a:pt x="392" y="2648"/>
                  </a:cubicBezTo>
                  <a:cubicBezTo>
                    <a:pt x="702" y="2648"/>
                    <a:pt x="958" y="2015"/>
                    <a:pt x="1049" y="1394"/>
                  </a:cubicBezTo>
                  <a:cubicBezTo>
                    <a:pt x="1096" y="1052"/>
                    <a:pt x="1096" y="723"/>
                    <a:pt x="1047" y="468"/>
                  </a:cubicBezTo>
                  <a:cubicBezTo>
                    <a:pt x="992" y="184"/>
                    <a:pt x="885" y="24"/>
                    <a:pt x="737" y="3"/>
                  </a:cubicBezTo>
                  <a:cubicBezTo>
                    <a:pt x="727" y="1"/>
                    <a:pt x="716" y="1"/>
                    <a:pt x="70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2"/>
            <p:cNvSpPr/>
            <p:nvPr/>
          </p:nvSpPr>
          <p:spPr>
            <a:xfrm>
              <a:off x="5670167" y="2746250"/>
              <a:ext cx="233195" cy="185844"/>
            </a:xfrm>
            <a:custGeom>
              <a:rect b="b" l="l" r="r" t="t"/>
              <a:pathLst>
                <a:path extrusionOk="0" h="3391" w="4255">
                  <a:moveTo>
                    <a:pt x="3603" y="1"/>
                  </a:moveTo>
                  <a:cubicBezTo>
                    <a:pt x="3579" y="1"/>
                    <a:pt x="3555" y="3"/>
                    <a:pt x="3531" y="8"/>
                  </a:cubicBezTo>
                  <a:lnTo>
                    <a:pt x="1573" y="456"/>
                  </a:lnTo>
                  <a:cubicBezTo>
                    <a:pt x="962" y="596"/>
                    <a:pt x="1" y="1139"/>
                    <a:pt x="239" y="1719"/>
                  </a:cubicBezTo>
                  <a:lnTo>
                    <a:pt x="345" y="2715"/>
                  </a:lnTo>
                  <a:cubicBezTo>
                    <a:pt x="345" y="2715"/>
                    <a:pt x="637" y="2665"/>
                    <a:pt x="897" y="2665"/>
                  </a:cubicBezTo>
                  <a:cubicBezTo>
                    <a:pt x="1071" y="2665"/>
                    <a:pt x="1230" y="2688"/>
                    <a:pt x="1279" y="2762"/>
                  </a:cubicBezTo>
                  <a:cubicBezTo>
                    <a:pt x="1347" y="2863"/>
                    <a:pt x="1478" y="2954"/>
                    <a:pt x="1569" y="3033"/>
                  </a:cubicBezTo>
                  <a:cubicBezTo>
                    <a:pt x="1687" y="3138"/>
                    <a:pt x="1813" y="3236"/>
                    <a:pt x="1949" y="3315"/>
                  </a:cubicBezTo>
                  <a:cubicBezTo>
                    <a:pt x="2006" y="3348"/>
                    <a:pt x="2066" y="3378"/>
                    <a:pt x="2130" y="3388"/>
                  </a:cubicBezTo>
                  <a:cubicBezTo>
                    <a:pt x="2143" y="3390"/>
                    <a:pt x="2156" y="3391"/>
                    <a:pt x="2169" y="3391"/>
                  </a:cubicBezTo>
                  <a:cubicBezTo>
                    <a:pt x="2363" y="3391"/>
                    <a:pt x="2494" y="3162"/>
                    <a:pt x="2352" y="3002"/>
                  </a:cubicBezTo>
                  <a:lnTo>
                    <a:pt x="2127" y="2750"/>
                  </a:lnTo>
                  <a:lnTo>
                    <a:pt x="2127" y="2750"/>
                  </a:lnTo>
                  <a:cubicBezTo>
                    <a:pt x="2306" y="2920"/>
                    <a:pt x="2475" y="3068"/>
                    <a:pt x="2592" y="3169"/>
                  </a:cubicBezTo>
                  <a:cubicBezTo>
                    <a:pt x="2640" y="3210"/>
                    <a:pt x="2699" y="3231"/>
                    <a:pt x="2758" y="3231"/>
                  </a:cubicBezTo>
                  <a:cubicBezTo>
                    <a:pt x="2819" y="3231"/>
                    <a:pt x="2879" y="3210"/>
                    <a:pt x="2927" y="3168"/>
                  </a:cubicBezTo>
                  <a:cubicBezTo>
                    <a:pt x="3025" y="3082"/>
                    <a:pt x="3037" y="2935"/>
                    <a:pt x="2955" y="2836"/>
                  </a:cubicBezTo>
                  <a:lnTo>
                    <a:pt x="2488" y="2264"/>
                  </a:lnTo>
                  <a:lnTo>
                    <a:pt x="2488" y="2264"/>
                  </a:lnTo>
                  <a:cubicBezTo>
                    <a:pt x="2799" y="2606"/>
                    <a:pt x="3036" y="2809"/>
                    <a:pt x="3186" y="2920"/>
                  </a:cubicBezTo>
                  <a:cubicBezTo>
                    <a:pt x="3234" y="2957"/>
                    <a:pt x="3291" y="2975"/>
                    <a:pt x="3348" y="2975"/>
                  </a:cubicBezTo>
                  <a:cubicBezTo>
                    <a:pt x="3412" y="2975"/>
                    <a:pt x="3477" y="2952"/>
                    <a:pt x="3528" y="2908"/>
                  </a:cubicBezTo>
                  <a:lnTo>
                    <a:pt x="3550" y="2889"/>
                  </a:lnTo>
                  <a:cubicBezTo>
                    <a:pt x="3661" y="2793"/>
                    <a:pt x="3720" y="2592"/>
                    <a:pt x="3623" y="2480"/>
                  </a:cubicBezTo>
                  <a:lnTo>
                    <a:pt x="3568" y="2405"/>
                  </a:lnTo>
                  <a:lnTo>
                    <a:pt x="3568" y="2405"/>
                  </a:lnTo>
                  <a:cubicBezTo>
                    <a:pt x="3640" y="2484"/>
                    <a:pt x="3740" y="2524"/>
                    <a:pt x="3839" y="2524"/>
                  </a:cubicBezTo>
                  <a:cubicBezTo>
                    <a:pt x="3924" y="2524"/>
                    <a:pt x="4009" y="2495"/>
                    <a:pt x="4078" y="2435"/>
                  </a:cubicBezTo>
                  <a:cubicBezTo>
                    <a:pt x="4237" y="2303"/>
                    <a:pt x="4255" y="2070"/>
                    <a:pt x="4121" y="1914"/>
                  </a:cubicBezTo>
                  <a:lnTo>
                    <a:pt x="3303" y="892"/>
                  </a:lnTo>
                  <a:lnTo>
                    <a:pt x="3783" y="633"/>
                  </a:lnTo>
                  <a:cubicBezTo>
                    <a:pt x="3900" y="583"/>
                    <a:pt x="3976" y="496"/>
                    <a:pt x="3974" y="368"/>
                  </a:cubicBezTo>
                  <a:cubicBezTo>
                    <a:pt x="3972" y="161"/>
                    <a:pt x="3801" y="1"/>
                    <a:pt x="36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62"/>
            <p:cNvSpPr/>
            <p:nvPr/>
          </p:nvSpPr>
          <p:spPr>
            <a:xfrm>
              <a:off x="5676415" y="2742852"/>
              <a:ext cx="228427" cy="192914"/>
            </a:xfrm>
            <a:custGeom>
              <a:rect b="b" l="l" r="r" t="t"/>
              <a:pathLst>
                <a:path extrusionOk="0" h="3520" w="4168">
                  <a:moveTo>
                    <a:pt x="3485" y="128"/>
                  </a:moveTo>
                  <a:cubicBezTo>
                    <a:pt x="3555" y="128"/>
                    <a:pt x="3623" y="151"/>
                    <a:pt x="3679" y="196"/>
                  </a:cubicBezTo>
                  <a:cubicBezTo>
                    <a:pt x="3748" y="256"/>
                    <a:pt x="3790" y="341"/>
                    <a:pt x="3791" y="432"/>
                  </a:cubicBezTo>
                  <a:cubicBezTo>
                    <a:pt x="3793" y="522"/>
                    <a:pt x="3742" y="591"/>
                    <a:pt x="3634" y="637"/>
                  </a:cubicBezTo>
                  <a:lnTo>
                    <a:pt x="3155" y="897"/>
                  </a:lnTo>
                  <a:cubicBezTo>
                    <a:pt x="3137" y="906"/>
                    <a:pt x="3126" y="922"/>
                    <a:pt x="3121" y="942"/>
                  </a:cubicBezTo>
                  <a:cubicBezTo>
                    <a:pt x="3118" y="959"/>
                    <a:pt x="3123" y="979"/>
                    <a:pt x="3135" y="994"/>
                  </a:cubicBezTo>
                  <a:lnTo>
                    <a:pt x="3952" y="2017"/>
                  </a:lnTo>
                  <a:lnTo>
                    <a:pt x="3954" y="2018"/>
                  </a:lnTo>
                  <a:cubicBezTo>
                    <a:pt x="4008" y="2080"/>
                    <a:pt x="4034" y="2158"/>
                    <a:pt x="4027" y="2240"/>
                  </a:cubicBezTo>
                  <a:cubicBezTo>
                    <a:pt x="4022" y="2322"/>
                    <a:pt x="3985" y="2395"/>
                    <a:pt x="3923" y="2448"/>
                  </a:cubicBezTo>
                  <a:cubicBezTo>
                    <a:pt x="3865" y="2498"/>
                    <a:pt x="3795" y="2523"/>
                    <a:pt x="3725" y="2523"/>
                  </a:cubicBezTo>
                  <a:cubicBezTo>
                    <a:pt x="3643" y="2523"/>
                    <a:pt x="3562" y="2489"/>
                    <a:pt x="3502" y="2425"/>
                  </a:cubicBezTo>
                  <a:cubicBezTo>
                    <a:pt x="3489" y="2410"/>
                    <a:pt x="3471" y="2403"/>
                    <a:pt x="3454" y="2403"/>
                  </a:cubicBezTo>
                  <a:cubicBezTo>
                    <a:pt x="3440" y="2403"/>
                    <a:pt x="3426" y="2408"/>
                    <a:pt x="3414" y="2417"/>
                  </a:cubicBezTo>
                  <a:cubicBezTo>
                    <a:pt x="3386" y="2439"/>
                    <a:pt x="3381" y="2479"/>
                    <a:pt x="3402" y="2505"/>
                  </a:cubicBezTo>
                  <a:lnTo>
                    <a:pt x="3461" y="2585"/>
                  </a:lnTo>
                  <a:cubicBezTo>
                    <a:pt x="3502" y="2634"/>
                    <a:pt x="3495" y="2703"/>
                    <a:pt x="3488" y="2739"/>
                  </a:cubicBezTo>
                  <a:cubicBezTo>
                    <a:pt x="3474" y="2802"/>
                    <a:pt x="3440" y="2864"/>
                    <a:pt x="3394" y="2903"/>
                  </a:cubicBezTo>
                  <a:lnTo>
                    <a:pt x="3373" y="2923"/>
                  </a:lnTo>
                  <a:cubicBezTo>
                    <a:pt x="3333" y="2956"/>
                    <a:pt x="3285" y="2973"/>
                    <a:pt x="3237" y="2973"/>
                  </a:cubicBezTo>
                  <a:cubicBezTo>
                    <a:pt x="3193" y="2973"/>
                    <a:pt x="3149" y="2959"/>
                    <a:pt x="3111" y="2931"/>
                  </a:cubicBezTo>
                  <a:cubicBezTo>
                    <a:pt x="2970" y="2825"/>
                    <a:pt x="2735" y="2625"/>
                    <a:pt x="2424" y="2282"/>
                  </a:cubicBezTo>
                  <a:cubicBezTo>
                    <a:pt x="2411" y="2268"/>
                    <a:pt x="2393" y="2261"/>
                    <a:pt x="2375" y="2261"/>
                  </a:cubicBezTo>
                  <a:cubicBezTo>
                    <a:pt x="2360" y="2261"/>
                    <a:pt x="2345" y="2267"/>
                    <a:pt x="2333" y="2277"/>
                  </a:cubicBezTo>
                  <a:cubicBezTo>
                    <a:pt x="2307" y="2301"/>
                    <a:pt x="2304" y="2342"/>
                    <a:pt x="2325" y="2369"/>
                  </a:cubicBezTo>
                  <a:lnTo>
                    <a:pt x="2792" y="2940"/>
                  </a:lnTo>
                  <a:cubicBezTo>
                    <a:pt x="2852" y="3014"/>
                    <a:pt x="2843" y="3121"/>
                    <a:pt x="2772" y="3183"/>
                  </a:cubicBezTo>
                  <a:cubicBezTo>
                    <a:pt x="2735" y="3215"/>
                    <a:pt x="2690" y="3230"/>
                    <a:pt x="2646" y="3230"/>
                  </a:cubicBezTo>
                  <a:cubicBezTo>
                    <a:pt x="2602" y="3230"/>
                    <a:pt x="2558" y="3215"/>
                    <a:pt x="2522" y="3184"/>
                  </a:cubicBezTo>
                  <a:cubicBezTo>
                    <a:pt x="2413" y="3091"/>
                    <a:pt x="2243" y="2943"/>
                    <a:pt x="2058" y="2767"/>
                  </a:cubicBezTo>
                  <a:cubicBezTo>
                    <a:pt x="2046" y="2755"/>
                    <a:pt x="2030" y="2748"/>
                    <a:pt x="2013" y="2748"/>
                  </a:cubicBezTo>
                  <a:cubicBezTo>
                    <a:pt x="1997" y="2748"/>
                    <a:pt x="1981" y="2755"/>
                    <a:pt x="1968" y="2767"/>
                  </a:cubicBezTo>
                  <a:cubicBezTo>
                    <a:pt x="1944" y="2790"/>
                    <a:pt x="1942" y="2830"/>
                    <a:pt x="1966" y="2856"/>
                  </a:cubicBezTo>
                  <a:lnTo>
                    <a:pt x="2192" y="3107"/>
                  </a:lnTo>
                  <a:cubicBezTo>
                    <a:pt x="2241" y="3161"/>
                    <a:pt x="2249" y="3231"/>
                    <a:pt x="2215" y="3293"/>
                  </a:cubicBezTo>
                  <a:cubicBezTo>
                    <a:pt x="2190" y="3339"/>
                    <a:pt x="2136" y="3389"/>
                    <a:pt x="2059" y="3389"/>
                  </a:cubicBezTo>
                  <a:cubicBezTo>
                    <a:pt x="2050" y="3389"/>
                    <a:pt x="2040" y="3388"/>
                    <a:pt x="2030" y="3387"/>
                  </a:cubicBezTo>
                  <a:cubicBezTo>
                    <a:pt x="1973" y="3377"/>
                    <a:pt x="1917" y="3349"/>
                    <a:pt x="1870" y="3322"/>
                  </a:cubicBezTo>
                  <a:cubicBezTo>
                    <a:pt x="1754" y="3255"/>
                    <a:pt x="1636" y="3168"/>
                    <a:pt x="1500" y="3047"/>
                  </a:cubicBezTo>
                  <a:cubicBezTo>
                    <a:pt x="1474" y="3024"/>
                    <a:pt x="1445" y="3002"/>
                    <a:pt x="1417" y="2978"/>
                  </a:cubicBezTo>
                  <a:cubicBezTo>
                    <a:pt x="1346" y="2920"/>
                    <a:pt x="1266" y="2853"/>
                    <a:pt x="1221" y="2789"/>
                  </a:cubicBezTo>
                  <a:cubicBezTo>
                    <a:pt x="1157" y="2690"/>
                    <a:pt x="971" y="2661"/>
                    <a:pt x="774" y="2661"/>
                  </a:cubicBezTo>
                  <a:cubicBezTo>
                    <a:pt x="598" y="2661"/>
                    <a:pt x="410" y="2685"/>
                    <a:pt x="287" y="2700"/>
                  </a:cubicBezTo>
                  <a:lnTo>
                    <a:pt x="188" y="1772"/>
                  </a:lnTo>
                  <a:cubicBezTo>
                    <a:pt x="187" y="1766"/>
                    <a:pt x="184" y="1760"/>
                    <a:pt x="182" y="1753"/>
                  </a:cubicBezTo>
                  <a:cubicBezTo>
                    <a:pt x="133" y="1633"/>
                    <a:pt x="141" y="1504"/>
                    <a:pt x="208" y="1374"/>
                  </a:cubicBezTo>
                  <a:cubicBezTo>
                    <a:pt x="392" y="1016"/>
                    <a:pt x="996" y="689"/>
                    <a:pt x="1470" y="580"/>
                  </a:cubicBezTo>
                  <a:lnTo>
                    <a:pt x="3427" y="133"/>
                  </a:lnTo>
                  <a:cubicBezTo>
                    <a:pt x="3446" y="129"/>
                    <a:pt x="3465" y="128"/>
                    <a:pt x="3485" y="128"/>
                  </a:cubicBezTo>
                  <a:close/>
                  <a:moveTo>
                    <a:pt x="3489" y="0"/>
                  </a:moveTo>
                  <a:cubicBezTo>
                    <a:pt x="3461" y="0"/>
                    <a:pt x="3432" y="3"/>
                    <a:pt x="3404" y="9"/>
                  </a:cubicBezTo>
                  <a:lnTo>
                    <a:pt x="1444" y="458"/>
                  </a:lnTo>
                  <a:cubicBezTo>
                    <a:pt x="947" y="572"/>
                    <a:pt x="306" y="912"/>
                    <a:pt x="95" y="1319"/>
                  </a:cubicBezTo>
                  <a:cubicBezTo>
                    <a:pt x="11" y="1482"/>
                    <a:pt x="1" y="1643"/>
                    <a:pt x="62" y="1799"/>
                  </a:cubicBezTo>
                  <a:lnTo>
                    <a:pt x="167" y="2786"/>
                  </a:lnTo>
                  <a:cubicBezTo>
                    <a:pt x="169" y="2803"/>
                    <a:pt x="178" y="2820"/>
                    <a:pt x="193" y="2830"/>
                  </a:cubicBezTo>
                  <a:cubicBezTo>
                    <a:pt x="204" y="2838"/>
                    <a:pt x="218" y="2843"/>
                    <a:pt x="232" y="2843"/>
                  </a:cubicBezTo>
                  <a:cubicBezTo>
                    <a:pt x="236" y="2843"/>
                    <a:pt x="240" y="2842"/>
                    <a:pt x="244" y="2842"/>
                  </a:cubicBezTo>
                  <a:cubicBezTo>
                    <a:pt x="424" y="2811"/>
                    <a:pt x="621" y="2792"/>
                    <a:pt x="782" y="2792"/>
                  </a:cubicBezTo>
                  <a:cubicBezTo>
                    <a:pt x="951" y="2792"/>
                    <a:pt x="1081" y="2813"/>
                    <a:pt x="1112" y="2860"/>
                  </a:cubicBezTo>
                  <a:cubicBezTo>
                    <a:pt x="1167" y="2941"/>
                    <a:pt x="1257" y="3014"/>
                    <a:pt x="1334" y="3078"/>
                  </a:cubicBezTo>
                  <a:cubicBezTo>
                    <a:pt x="1362" y="3101"/>
                    <a:pt x="1390" y="3123"/>
                    <a:pt x="1413" y="3144"/>
                  </a:cubicBezTo>
                  <a:cubicBezTo>
                    <a:pt x="1556" y="3271"/>
                    <a:pt x="1681" y="3364"/>
                    <a:pt x="1805" y="3434"/>
                  </a:cubicBezTo>
                  <a:cubicBezTo>
                    <a:pt x="1863" y="3468"/>
                    <a:pt x="1932" y="3504"/>
                    <a:pt x="2010" y="3515"/>
                  </a:cubicBezTo>
                  <a:cubicBezTo>
                    <a:pt x="2026" y="3517"/>
                    <a:pt x="2042" y="3519"/>
                    <a:pt x="2058" y="3519"/>
                  </a:cubicBezTo>
                  <a:cubicBezTo>
                    <a:pt x="2171" y="3519"/>
                    <a:pt x="2274" y="3458"/>
                    <a:pt x="2326" y="3356"/>
                  </a:cubicBezTo>
                  <a:cubicBezTo>
                    <a:pt x="2350" y="3313"/>
                    <a:pt x="2363" y="3266"/>
                    <a:pt x="2363" y="3219"/>
                  </a:cubicBezTo>
                  <a:cubicBezTo>
                    <a:pt x="2390" y="3242"/>
                    <a:pt x="2415" y="3263"/>
                    <a:pt x="2436" y="3283"/>
                  </a:cubicBezTo>
                  <a:cubicBezTo>
                    <a:pt x="2497" y="3334"/>
                    <a:pt x="2571" y="3360"/>
                    <a:pt x="2645" y="3360"/>
                  </a:cubicBezTo>
                  <a:cubicBezTo>
                    <a:pt x="2720" y="3360"/>
                    <a:pt x="2795" y="3334"/>
                    <a:pt x="2856" y="3281"/>
                  </a:cubicBezTo>
                  <a:cubicBezTo>
                    <a:pt x="2947" y="3201"/>
                    <a:pt x="2979" y="3081"/>
                    <a:pt x="2950" y="2972"/>
                  </a:cubicBezTo>
                  <a:lnTo>
                    <a:pt x="2950" y="2972"/>
                  </a:lnTo>
                  <a:cubicBezTo>
                    <a:pt x="2980" y="2996"/>
                    <a:pt x="3007" y="3018"/>
                    <a:pt x="3032" y="3037"/>
                  </a:cubicBezTo>
                  <a:cubicBezTo>
                    <a:pt x="3093" y="3082"/>
                    <a:pt x="3165" y="3105"/>
                    <a:pt x="3236" y="3105"/>
                  </a:cubicBezTo>
                  <a:cubicBezTo>
                    <a:pt x="3314" y="3105"/>
                    <a:pt x="3392" y="3077"/>
                    <a:pt x="3457" y="3022"/>
                  </a:cubicBezTo>
                  <a:lnTo>
                    <a:pt x="3478" y="3003"/>
                  </a:lnTo>
                  <a:cubicBezTo>
                    <a:pt x="3578" y="2917"/>
                    <a:pt x="3639" y="2769"/>
                    <a:pt x="3622" y="2640"/>
                  </a:cubicBezTo>
                  <a:lnTo>
                    <a:pt x="3622" y="2640"/>
                  </a:lnTo>
                  <a:cubicBezTo>
                    <a:pt x="3656" y="2649"/>
                    <a:pt x="3691" y="2653"/>
                    <a:pt x="3727" y="2653"/>
                  </a:cubicBezTo>
                  <a:cubicBezTo>
                    <a:pt x="3827" y="2653"/>
                    <a:pt x="3926" y="2619"/>
                    <a:pt x="4008" y="2549"/>
                  </a:cubicBezTo>
                  <a:cubicBezTo>
                    <a:pt x="4096" y="2473"/>
                    <a:pt x="4149" y="2367"/>
                    <a:pt x="4158" y="2251"/>
                  </a:cubicBezTo>
                  <a:cubicBezTo>
                    <a:pt x="4168" y="2136"/>
                    <a:pt x="4130" y="2025"/>
                    <a:pt x="4054" y="1937"/>
                  </a:cubicBezTo>
                  <a:lnTo>
                    <a:pt x="3286" y="977"/>
                  </a:lnTo>
                  <a:lnTo>
                    <a:pt x="3694" y="756"/>
                  </a:lnTo>
                  <a:cubicBezTo>
                    <a:pt x="3844" y="691"/>
                    <a:pt x="3926" y="575"/>
                    <a:pt x="3925" y="432"/>
                  </a:cubicBezTo>
                  <a:cubicBezTo>
                    <a:pt x="3924" y="302"/>
                    <a:pt x="3864" y="180"/>
                    <a:pt x="3764" y="98"/>
                  </a:cubicBezTo>
                  <a:cubicBezTo>
                    <a:pt x="3686" y="35"/>
                    <a:pt x="3590" y="0"/>
                    <a:pt x="3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2"/>
            <p:cNvSpPr/>
            <p:nvPr/>
          </p:nvSpPr>
          <p:spPr>
            <a:xfrm>
              <a:off x="5824989" y="2832949"/>
              <a:ext cx="44008" cy="48393"/>
            </a:xfrm>
            <a:custGeom>
              <a:rect b="b" l="l" r="r" t="t"/>
              <a:pathLst>
                <a:path extrusionOk="0" h="883" w="803">
                  <a:moveTo>
                    <a:pt x="0" y="0"/>
                  </a:moveTo>
                  <a:lnTo>
                    <a:pt x="803" y="88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62"/>
            <p:cNvSpPr/>
            <p:nvPr/>
          </p:nvSpPr>
          <p:spPr>
            <a:xfrm>
              <a:off x="5820988" y="2829497"/>
              <a:ext cx="52010" cy="55408"/>
            </a:xfrm>
            <a:custGeom>
              <a:rect b="b" l="l" r="r" t="t"/>
              <a:pathLst>
                <a:path extrusionOk="0" h="1011" w="949">
                  <a:moveTo>
                    <a:pt x="74" y="0"/>
                  </a:moveTo>
                  <a:cubicBezTo>
                    <a:pt x="58" y="0"/>
                    <a:pt x="42" y="6"/>
                    <a:pt x="30" y="16"/>
                  </a:cubicBezTo>
                  <a:cubicBezTo>
                    <a:pt x="4" y="41"/>
                    <a:pt x="1" y="82"/>
                    <a:pt x="26" y="109"/>
                  </a:cubicBezTo>
                  <a:lnTo>
                    <a:pt x="828" y="990"/>
                  </a:lnTo>
                  <a:cubicBezTo>
                    <a:pt x="840" y="1004"/>
                    <a:pt x="857" y="1011"/>
                    <a:pt x="876" y="1011"/>
                  </a:cubicBezTo>
                  <a:cubicBezTo>
                    <a:pt x="891" y="1011"/>
                    <a:pt x="907" y="1004"/>
                    <a:pt x="919" y="993"/>
                  </a:cubicBezTo>
                  <a:cubicBezTo>
                    <a:pt x="945" y="969"/>
                    <a:pt x="948" y="928"/>
                    <a:pt x="923" y="902"/>
                  </a:cubicBezTo>
                  <a:lnTo>
                    <a:pt x="122" y="21"/>
                  </a:lnTo>
                  <a:cubicBezTo>
                    <a:pt x="109" y="7"/>
                    <a:pt x="91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2"/>
            <p:cNvSpPr/>
            <p:nvPr/>
          </p:nvSpPr>
          <p:spPr>
            <a:xfrm>
              <a:off x="5796491" y="2859310"/>
              <a:ext cx="33924" cy="36391"/>
            </a:xfrm>
            <a:custGeom>
              <a:rect b="b" l="l" r="r" t="t"/>
              <a:pathLst>
                <a:path extrusionOk="0" h="664" w="619">
                  <a:moveTo>
                    <a:pt x="1" y="1"/>
                  </a:moveTo>
                  <a:lnTo>
                    <a:pt x="618" y="6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2"/>
            <p:cNvSpPr/>
            <p:nvPr/>
          </p:nvSpPr>
          <p:spPr>
            <a:xfrm>
              <a:off x="5792490" y="2855693"/>
              <a:ext cx="41871" cy="43570"/>
            </a:xfrm>
            <a:custGeom>
              <a:rect b="b" l="l" r="r" t="t"/>
              <a:pathLst>
                <a:path extrusionOk="0" h="795" w="764">
                  <a:moveTo>
                    <a:pt x="74" y="1"/>
                  </a:moveTo>
                  <a:cubicBezTo>
                    <a:pt x="58" y="1"/>
                    <a:pt x="41" y="7"/>
                    <a:pt x="29" y="19"/>
                  </a:cubicBezTo>
                  <a:cubicBezTo>
                    <a:pt x="2" y="43"/>
                    <a:pt x="1" y="85"/>
                    <a:pt x="26" y="111"/>
                  </a:cubicBezTo>
                  <a:lnTo>
                    <a:pt x="643" y="773"/>
                  </a:lnTo>
                  <a:cubicBezTo>
                    <a:pt x="656" y="788"/>
                    <a:pt x="674" y="794"/>
                    <a:pt x="691" y="794"/>
                  </a:cubicBezTo>
                  <a:cubicBezTo>
                    <a:pt x="707" y="794"/>
                    <a:pt x="723" y="789"/>
                    <a:pt x="736" y="778"/>
                  </a:cubicBezTo>
                  <a:cubicBezTo>
                    <a:pt x="763" y="753"/>
                    <a:pt x="764" y="711"/>
                    <a:pt x="739" y="685"/>
                  </a:cubicBezTo>
                  <a:lnTo>
                    <a:pt x="121" y="22"/>
                  </a:lnTo>
                  <a:cubicBezTo>
                    <a:pt x="109" y="8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2"/>
            <p:cNvSpPr/>
            <p:nvPr/>
          </p:nvSpPr>
          <p:spPr>
            <a:xfrm>
              <a:off x="5773528" y="2883588"/>
              <a:ext cx="27128" cy="27403"/>
            </a:xfrm>
            <a:custGeom>
              <a:rect b="b" l="l" r="r" t="t"/>
              <a:pathLst>
                <a:path extrusionOk="0" h="500" w="495">
                  <a:moveTo>
                    <a:pt x="0" y="1"/>
                  </a:moveTo>
                  <a:lnTo>
                    <a:pt x="494" y="5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2"/>
            <p:cNvSpPr/>
            <p:nvPr/>
          </p:nvSpPr>
          <p:spPr>
            <a:xfrm>
              <a:off x="5769691" y="2880081"/>
              <a:ext cx="34856" cy="34472"/>
            </a:xfrm>
            <a:custGeom>
              <a:rect b="b" l="l" r="r" t="t"/>
              <a:pathLst>
                <a:path extrusionOk="0" h="629" w="636">
                  <a:moveTo>
                    <a:pt x="70" y="0"/>
                  </a:moveTo>
                  <a:cubicBezTo>
                    <a:pt x="54" y="0"/>
                    <a:pt x="37" y="6"/>
                    <a:pt x="26" y="19"/>
                  </a:cubicBezTo>
                  <a:cubicBezTo>
                    <a:pt x="1" y="45"/>
                    <a:pt x="1" y="85"/>
                    <a:pt x="26" y="110"/>
                  </a:cubicBezTo>
                  <a:lnTo>
                    <a:pt x="520" y="609"/>
                  </a:lnTo>
                  <a:cubicBezTo>
                    <a:pt x="531" y="622"/>
                    <a:pt x="548" y="628"/>
                    <a:pt x="565" y="628"/>
                  </a:cubicBezTo>
                  <a:cubicBezTo>
                    <a:pt x="582" y="628"/>
                    <a:pt x="597" y="622"/>
                    <a:pt x="612" y="609"/>
                  </a:cubicBezTo>
                  <a:cubicBezTo>
                    <a:pt x="636" y="583"/>
                    <a:pt x="636" y="543"/>
                    <a:pt x="612" y="517"/>
                  </a:cubicBezTo>
                  <a:lnTo>
                    <a:pt x="117" y="19"/>
                  </a:lnTo>
                  <a:cubicBezTo>
                    <a:pt x="104" y="7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62"/>
            <p:cNvSpPr/>
            <p:nvPr/>
          </p:nvSpPr>
          <p:spPr>
            <a:xfrm>
              <a:off x="5839567" y="2782859"/>
              <a:ext cx="19017" cy="21538"/>
            </a:xfrm>
            <a:custGeom>
              <a:rect b="b" l="l" r="r" t="t"/>
              <a:pathLst>
                <a:path extrusionOk="0" h="393" w="347">
                  <a:moveTo>
                    <a:pt x="0" y="1"/>
                  </a:moveTo>
                  <a:lnTo>
                    <a:pt x="347" y="3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2"/>
            <p:cNvSpPr/>
            <p:nvPr/>
          </p:nvSpPr>
          <p:spPr>
            <a:xfrm>
              <a:off x="5835675" y="2779296"/>
              <a:ext cx="26909" cy="28608"/>
            </a:xfrm>
            <a:custGeom>
              <a:rect b="b" l="l" r="r" t="t"/>
              <a:pathLst>
                <a:path extrusionOk="0" h="522" w="491">
                  <a:moveTo>
                    <a:pt x="73" y="0"/>
                  </a:moveTo>
                  <a:cubicBezTo>
                    <a:pt x="57" y="0"/>
                    <a:pt x="41" y="6"/>
                    <a:pt x="29" y="17"/>
                  </a:cubicBezTo>
                  <a:cubicBezTo>
                    <a:pt x="3" y="41"/>
                    <a:pt x="1" y="81"/>
                    <a:pt x="23" y="109"/>
                  </a:cubicBezTo>
                  <a:lnTo>
                    <a:pt x="370" y="500"/>
                  </a:lnTo>
                  <a:cubicBezTo>
                    <a:pt x="382" y="514"/>
                    <a:pt x="400" y="521"/>
                    <a:pt x="418" y="521"/>
                  </a:cubicBezTo>
                  <a:cubicBezTo>
                    <a:pt x="433" y="521"/>
                    <a:pt x="449" y="516"/>
                    <a:pt x="462" y="505"/>
                  </a:cubicBezTo>
                  <a:cubicBezTo>
                    <a:pt x="488" y="480"/>
                    <a:pt x="490" y="439"/>
                    <a:pt x="468" y="412"/>
                  </a:cubicBezTo>
                  <a:lnTo>
                    <a:pt x="121" y="22"/>
                  </a:lnTo>
                  <a:cubicBezTo>
                    <a:pt x="108" y="7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2"/>
            <p:cNvSpPr/>
            <p:nvPr/>
          </p:nvSpPr>
          <p:spPr>
            <a:xfrm>
              <a:off x="5429797" y="2563753"/>
              <a:ext cx="305922" cy="354588"/>
            </a:xfrm>
            <a:custGeom>
              <a:rect b="b" l="l" r="r" t="t"/>
              <a:pathLst>
                <a:path extrusionOk="0" h="6470" w="5582">
                  <a:moveTo>
                    <a:pt x="990" y="0"/>
                  </a:moveTo>
                  <a:lnTo>
                    <a:pt x="70" y="3950"/>
                  </a:lnTo>
                  <a:cubicBezTo>
                    <a:pt x="1" y="4525"/>
                    <a:pt x="151" y="5073"/>
                    <a:pt x="455" y="5513"/>
                  </a:cubicBezTo>
                  <a:cubicBezTo>
                    <a:pt x="878" y="6123"/>
                    <a:pt x="1584" y="6469"/>
                    <a:pt x="2323" y="6469"/>
                  </a:cubicBezTo>
                  <a:cubicBezTo>
                    <a:pt x="2361" y="6469"/>
                    <a:pt x="2399" y="6469"/>
                    <a:pt x="2437" y="6467"/>
                  </a:cubicBezTo>
                  <a:lnTo>
                    <a:pt x="5238" y="6301"/>
                  </a:lnTo>
                  <a:cubicBezTo>
                    <a:pt x="5191" y="6177"/>
                    <a:pt x="5157" y="6046"/>
                    <a:pt x="5144" y="5914"/>
                  </a:cubicBezTo>
                  <a:cubicBezTo>
                    <a:pt x="5073" y="5202"/>
                    <a:pt x="5223" y="4485"/>
                    <a:pt x="5553" y="3843"/>
                  </a:cubicBezTo>
                  <a:cubicBezTo>
                    <a:pt x="5575" y="3801"/>
                    <a:pt x="5581" y="3775"/>
                    <a:pt x="5567" y="3774"/>
                  </a:cubicBezTo>
                  <a:cubicBezTo>
                    <a:pt x="5039" y="3708"/>
                    <a:pt x="3426" y="3510"/>
                    <a:pt x="3427" y="3500"/>
                  </a:cubicBezTo>
                  <a:lnTo>
                    <a:pt x="3878" y="229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2"/>
            <p:cNvSpPr/>
            <p:nvPr/>
          </p:nvSpPr>
          <p:spPr>
            <a:xfrm>
              <a:off x="5426234" y="2560136"/>
              <a:ext cx="313101" cy="361768"/>
            </a:xfrm>
            <a:custGeom>
              <a:rect b="b" l="l" r="r" t="t"/>
              <a:pathLst>
                <a:path extrusionOk="0" h="6601" w="5713">
                  <a:moveTo>
                    <a:pt x="1054" y="0"/>
                  </a:moveTo>
                  <a:cubicBezTo>
                    <a:pt x="1025" y="0"/>
                    <a:pt x="998" y="20"/>
                    <a:pt x="992" y="51"/>
                  </a:cubicBezTo>
                  <a:lnTo>
                    <a:pt x="70" y="4007"/>
                  </a:lnTo>
                  <a:cubicBezTo>
                    <a:pt x="1" y="4575"/>
                    <a:pt x="141" y="5146"/>
                    <a:pt x="467" y="5615"/>
                  </a:cubicBezTo>
                  <a:cubicBezTo>
                    <a:pt x="892" y="6231"/>
                    <a:pt x="1620" y="6600"/>
                    <a:pt x="2389" y="6600"/>
                  </a:cubicBezTo>
                  <a:cubicBezTo>
                    <a:pt x="2428" y="6600"/>
                    <a:pt x="2466" y="6600"/>
                    <a:pt x="2504" y="6596"/>
                  </a:cubicBezTo>
                  <a:lnTo>
                    <a:pt x="5305" y="6430"/>
                  </a:lnTo>
                  <a:cubicBezTo>
                    <a:pt x="5325" y="6429"/>
                    <a:pt x="5344" y="6418"/>
                    <a:pt x="5356" y="6400"/>
                  </a:cubicBezTo>
                  <a:cubicBezTo>
                    <a:pt x="5367" y="6383"/>
                    <a:pt x="5370" y="6362"/>
                    <a:pt x="5362" y="6342"/>
                  </a:cubicBezTo>
                  <a:cubicBezTo>
                    <a:pt x="5315" y="6218"/>
                    <a:pt x="5285" y="6093"/>
                    <a:pt x="5273" y="5971"/>
                  </a:cubicBezTo>
                  <a:cubicBezTo>
                    <a:pt x="5202" y="5286"/>
                    <a:pt x="5341" y="4583"/>
                    <a:pt x="5673" y="3937"/>
                  </a:cubicBezTo>
                  <a:cubicBezTo>
                    <a:pt x="5699" y="3886"/>
                    <a:pt x="5713" y="3847"/>
                    <a:pt x="5693" y="3811"/>
                  </a:cubicBezTo>
                  <a:cubicBezTo>
                    <a:pt x="5682" y="3793"/>
                    <a:pt x="5658" y="3776"/>
                    <a:pt x="5637" y="3773"/>
                  </a:cubicBezTo>
                  <a:cubicBezTo>
                    <a:pt x="4533" y="3638"/>
                    <a:pt x="3769" y="3542"/>
                    <a:pt x="3561" y="3512"/>
                  </a:cubicBezTo>
                  <a:lnTo>
                    <a:pt x="4005" y="301"/>
                  </a:lnTo>
                  <a:cubicBezTo>
                    <a:pt x="4010" y="266"/>
                    <a:pt x="3985" y="233"/>
                    <a:pt x="3949" y="228"/>
                  </a:cubicBezTo>
                  <a:cubicBezTo>
                    <a:pt x="3946" y="228"/>
                    <a:pt x="3943" y="227"/>
                    <a:pt x="3940" y="227"/>
                  </a:cubicBezTo>
                  <a:cubicBezTo>
                    <a:pt x="3909" y="227"/>
                    <a:pt x="3881" y="252"/>
                    <a:pt x="3877" y="283"/>
                  </a:cubicBezTo>
                  <a:lnTo>
                    <a:pt x="3425" y="3555"/>
                  </a:lnTo>
                  <a:cubicBezTo>
                    <a:pt x="3424" y="3572"/>
                    <a:pt x="3428" y="3590"/>
                    <a:pt x="3439" y="3603"/>
                  </a:cubicBezTo>
                  <a:cubicBezTo>
                    <a:pt x="3462" y="3634"/>
                    <a:pt x="3465" y="3638"/>
                    <a:pt x="5552" y="3893"/>
                  </a:cubicBezTo>
                  <a:cubicBezTo>
                    <a:pt x="5214" y="4557"/>
                    <a:pt x="5073" y="5280"/>
                    <a:pt x="5144" y="5985"/>
                  </a:cubicBezTo>
                  <a:cubicBezTo>
                    <a:pt x="5154" y="6092"/>
                    <a:pt x="5178" y="6199"/>
                    <a:pt x="5212" y="6305"/>
                  </a:cubicBezTo>
                  <a:lnTo>
                    <a:pt x="2497" y="6466"/>
                  </a:lnTo>
                  <a:cubicBezTo>
                    <a:pt x="2461" y="6468"/>
                    <a:pt x="2424" y="6469"/>
                    <a:pt x="2387" y="6469"/>
                  </a:cubicBezTo>
                  <a:cubicBezTo>
                    <a:pt x="1660" y="6469"/>
                    <a:pt x="973" y="6121"/>
                    <a:pt x="572" y="5542"/>
                  </a:cubicBezTo>
                  <a:cubicBezTo>
                    <a:pt x="265" y="5097"/>
                    <a:pt x="133" y="4559"/>
                    <a:pt x="198" y="4031"/>
                  </a:cubicBezTo>
                  <a:lnTo>
                    <a:pt x="1117" y="80"/>
                  </a:lnTo>
                  <a:cubicBezTo>
                    <a:pt x="1127" y="44"/>
                    <a:pt x="1105" y="10"/>
                    <a:pt x="1069" y="2"/>
                  </a:cubicBezTo>
                  <a:cubicBezTo>
                    <a:pt x="1064" y="1"/>
                    <a:pt x="1059" y="0"/>
                    <a:pt x="1054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2"/>
            <p:cNvSpPr/>
            <p:nvPr/>
          </p:nvSpPr>
          <p:spPr>
            <a:xfrm>
              <a:off x="5426234" y="2560136"/>
              <a:ext cx="313101" cy="361768"/>
            </a:xfrm>
            <a:custGeom>
              <a:rect b="b" l="l" r="r" t="t"/>
              <a:pathLst>
                <a:path extrusionOk="0" h="6601" w="5713">
                  <a:moveTo>
                    <a:pt x="1054" y="0"/>
                  </a:moveTo>
                  <a:cubicBezTo>
                    <a:pt x="1025" y="0"/>
                    <a:pt x="998" y="20"/>
                    <a:pt x="992" y="51"/>
                  </a:cubicBezTo>
                  <a:lnTo>
                    <a:pt x="70" y="4007"/>
                  </a:lnTo>
                  <a:cubicBezTo>
                    <a:pt x="1" y="4575"/>
                    <a:pt x="141" y="5146"/>
                    <a:pt x="467" y="5615"/>
                  </a:cubicBezTo>
                  <a:cubicBezTo>
                    <a:pt x="892" y="6231"/>
                    <a:pt x="1620" y="6600"/>
                    <a:pt x="2389" y="6600"/>
                  </a:cubicBezTo>
                  <a:cubicBezTo>
                    <a:pt x="2428" y="6600"/>
                    <a:pt x="2466" y="6600"/>
                    <a:pt x="2504" y="6596"/>
                  </a:cubicBezTo>
                  <a:lnTo>
                    <a:pt x="5305" y="6430"/>
                  </a:lnTo>
                  <a:cubicBezTo>
                    <a:pt x="5325" y="6429"/>
                    <a:pt x="5344" y="6418"/>
                    <a:pt x="5356" y="6400"/>
                  </a:cubicBezTo>
                  <a:cubicBezTo>
                    <a:pt x="5367" y="6383"/>
                    <a:pt x="5370" y="6362"/>
                    <a:pt x="5362" y="6342"/>
                  </a:cubicBezTo>
                  <a:cubicBezTo>
                    <a:pt x="5315" y="6218"/>
                    <a:pt x="5285" y="6093"/>
                    <a:pt x="5273" y="5971"/>
                  </a:cubicBezTo>
                  <a:cubicBezTo>
                    <a:pt x="5202" y="5286"/>
                    <a:pt x="5341" y="4583"/>
                    <a:pt x="5673" y="3937"/>
                  </a:cubicBezTo>
                  <a:cubicBezTo>
                    <a:pt x="5699" y="3886"/>
                    <a:pt x="5713" y="3847"/>
                    <a:pt x="5693" y="3811"/>
                  </a:cubicBezTo>
                  <a:cubicBezTo>
                    <a:pt x="5682" y="3793"/>
                    <a:pt x="5658" y="3776"/>
                    <a:pt x="5637" y="3773"/>
                  </a:cubicBezTo>
                  <a:cubicBezTo>
                    <a:pt x="4533" y="3638"/>
                    <a:pt x="3769" y="3542"/>
                    <a:pt x="3561" y="3512"/>
                  </a:cubicBezTo>
                  <a:lnTo>
                    <a:pt x="4005" y="301"/>
                  </a:lnTo>
                  <a:cubicBezTo>
                    <a:pt x="4010" y="266"/>
                    <a:pt x="3985" y="233"/>
                    <a:pt x="3949" y="228"/>
                  </a:cubicBezTo>
                  <a:cubicBezTo>
                    <a:pt x="3946" y="228"/>
                    <a:pt x="3943" y="227"/>
                    <a:pt x="3940" y="227"/>
                  </a:cubicBezTo>
                  <a:cubicBezTo>
                    <a:pt x="3909" y="227"/>
                    <a:pt x="3881" y="252"/>
                    <a:pt x="3877" y="283"/>
                  </a:cubicBezTo>
                  <a:lnTo>
                    <a:pt x="3425" y="3555"/>
                  </a:lnTo>
                  <a:cubicBezTo>
                    <a:pt x="3424" y="3572"/>
                    <a:pt x="3428" y="3590"/>
                    <a:pt x="3439" y="3603"/>
                  </a:cubicBezTo>
                  <a:cubicBezTo>
                    <a:pt x="3462" y="3634"/>
                    <a:pt x="3465" y="3638"/>
                    <a:pt x="5552" y="3893"/>
                  </a:cubicBezTo>
                  <a:cubicBezTo>
                    <a:pt x="5214" y="4557"/>
                    <a:pt x="5073" y="5280"/>
                    <a:pt x="5144" y="5985"/>
                  </a:cubicBezTo>
                  <a:cubicBezTo>
                    <a:pt x="5154" y="6092"/>
                    <a:pt x="5178" y="6199"/>
                    <a:pt x="5212" y="6305"/>
                  </a:cubicBezTo>
                  <a:lnTo>
                    <a:pt x="2497" y="6466"/>
                  </a:lnTo>
                  <a:cubicBezTo>
                    <a:pt x="2461" y="6468"/>
                    <a:pt x="2424" y="6469"/>
                    <a:pt x="2387" y="6469"/>
                  </a:cubicBezTo>
                  <a:cubicBezTo>
                    <a:pt x="1660" y="6469"/>
                    <a:pt x="973" y="6121"/>
                    <a:pt x="572" y="5542"/>
                  </a:cubicBezTo>
                  <a:cubicBezTo>
                    <a:pt x="265" y="5097"/>
                    <a:pt x="133" y="4559"/>
                    <a:pt x="198" y="4031"/>
                  </a:cubicBezTo>
                  <a:lnTo>
                    <a:pt x="1117" y="80"/>
                  </a:lnTo>
                  <a:cubicBezTo>
                    <a:pt x="1127" y="44"/>
                    <a:pt x="1105" y="10"/>
                    <a:pt x="1069" y="2"/>
                  </a:cubicBezTo>
                  <a:cubicBezTo>
                    <a:pt x="1064" y="1"/>
                    <a:pt x="1059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2"/>
            <p:cNvSpPr/>
            <p:nvPr/>
          </p:nvSpPr>
          <p:spPr>
            <a:xfrm>
              <a:off x="5677073" y="2883972"/>
              <a:ext cx="12496" cy="11619"/>
            </a:xfrm>
            <a:custGeom>
              <a:rect b="b" l="l" r="r" t="t"/>
              <a:pathLst>
                <a:path extrusionOk="0" h="212" w="228">
                  <a:moveTo>
                    <a:pt x="113" y="1"/>
                  </a:moveTo>
                  <a:cubicBezTo>
                    <a:pt x="63" y="1"/>
                    <a:pt x="18" y="38"/>
                    <a:pt x="10" y="89"/>
                  </a:cubicBezTo>
                  <a:cubicBezTo>
                    <a:pt x="0" y="146"/>
                    <a:pt x="40" y="200"/>
                    <a:pt x="97" y="210"/>
                  </a:cubicBezTo>
                  <a:cubicBezTo>
                    <a:pt x="102" y="211"/>
                    <a:pt x="108" y="211"/>
                    <a:pt x="114" y="211"/>
                  </a:cubicBezTo>
                  <a:cubicBezTo>
                    <a:pt x="164" y="211"/>
                    <a:pt x="209" y="174"/>
                    <a:pt x="217" y="122"/>
                  </a:cubicBezTo>
                  <a:cubicBezTo>
                    <a:pt x="227" y="65"/>
                    <a:pt x="188" y="11"/>
                    <a:pt x="130" y="2"/>
                  </a:cubicBezTo>
                  <a:cubicBezTo>
                    <a:pt x="124" y="1"/>
                    <a:pt x="119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62"/>
            <p:cNvSpPr/>
            <p:nvPr/>
          </p:nvSpPr>
          <p:spPr>
            <a:xfrm>
              <a:off x="5673620" y="2880410"/>
              <a:ext cx="19730" cy="18743"/>
            </a:xfrm>
            <a:custGeom>
              <a:rect b="b" l="l" r="r" t="t"/>
              <a:pathLst>
                <a:path extrusionOk="0" h="342" w="360">
                  <a:moveTo>
                    <a:pt x="182" y="130"/>
                  </a:moveTo>
                  <a:cubicBezTo>
                    <a:pt x="203" y="135"/>
                    <a:pt x="219" y="155"/>
                    <a:pt x="215" y="177"/>
                  </a:cubicBezTo>
                  <a:cubicBezTo>
                    <a:pt x="212" y="198"/>
                    <a:pt x="194" y="212"/>
                    <a:pt x="174" y="212"/>
                  </a:cubicBezTo>
                  <a:cubicBezTo>
                    <a:pt x="172" y="212"/>
                    <a:pt x="170" y="212"/>
                    <a:pt x="168" y="211"/>
                  </a:cubicBezTo>
                  <a:cubicBezTo>
                    <a:pt x="158" y="208"/>
                    <a:pt x="149" y="203"/>
                    <a:pt x="142" y="195"/>
                  </a:cubicBezTo>
                  <a:cubicBezTo>
                    <a:pt x="137" y="186"/>
                    <a:pt x="135" y="175"/>
                    <a:pt x="136" y="165"/>
                  </a:cubicBezTo>
                  <a:cubicBezTo>
                    <a:pt x="140" y="145"/>
                    <a:pt x="157" y="130"/>
                    <a:pt x="176" y="130"/>
                  </a:cubicBezTo>
                  <a:close/>
                  <a:moveTo>
                    <a:pt x="176" y="0"/>
                  </a:moveTo>
                  <a:cubicBezTo>
                    <a:pt x="94" y="0"/>
                    <a:pt x="23" y="60"/>
                    <a:pt x="9" y="143"/>
                  </a:cubicBezTo>
                  <a:cubicBezTo>
                    <a:pt x="1" y="187"/>
                    <a:pt x="12" y="232"/>
                    <a:pt x="38" y="269"/>
                  </a:cubicBezTo>
                  <a:cubicBezTo>
                    <a:pt x="64" y="307"/>
                    <a:pt x="104" y="331"/>
                    <a:pt x="149" y="338"/>
                  </a:cubicBezTo>
                  <a:cubicBezTo>
                    <a:pt x="158" y="340"/>
                    <a:pt x="167" y="341"/>
                    <a:pt x="176" y="341"/>
                  </a:cubicBezTo>
                  <a:cubicBezTo>
                    <a:pt x="258" y="341"/>
                    <a:pt x="331" y="281"/>
                    <a:pt x="344" y="198"/>
                  </a:cubicBezTo>
                  <a:cubicBezTo>
                    <a:pt x="360" y="104"/>
                    <a:pt x="297" y="18"/>
                    <a:pt x="204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62"/>
            <p:cNvSpPr/>
            <p:nvPr/>
          </p:nvSpPr>
          <p:spPr>
            <a:xfrm>
              <a:off x="5653671" y="2848514"/>
              <a:ext cx="17812" cy="66204"/>
            </a:xfrm>
            <a:custGeom>
              <a:rect b="b" l="l" r="r" t="t"/>
              <a:pathLst>
                <a:path extrusionOk="0" h="1208" w="325">
                  <a:moveTo>
                    <a:pt x="166" y="0"/>
                  </a:moveTo>
                  <a:cubicBezTo>
                    <a:pt x="135" y="0"/>
                    <a:pt x="106" y="24"/>
                    <a:pt x="101" y="57"/>
                  </a:cubicBezTo>
                  <a:cubicBezTo>
                    <a:pt x="1" y="816"/>
                    <a:pt x="187" y="1161"/>
                    <a:pt x="195" y="1174"/>
                  </a:cubicBezTo>
                  <a:cubicBezTo>
                    <a:pt x="208" y="1195"/>
                    <a:pt x="230" y="1207"/>
                    <a:pt x="252" y="1207"/>
                  </a:cubicBezTo>
                  <a:cubicBezTo>
                    <a:pt x="264" y="1207"/>
                    <a:pt x="275" y="1204"/>
                    <a:pt x="282" y="1199"/>
                  </a:cubicBezTo>
                  <a:cubicBezTo>
                    <a:pt x="313" y="1183"/>
                    <a:pt x="324" y="1142"/>
                    <a:pt x="308" y="1111"/>
                  </a:cubicBezTo>
                  <a:cubicBezTo>
                    <a:pt x="307" y="1107"/>
                    <a:pt x="136" y="784"/>
                    <a:pt x="230" y="73"/>
                  </a:cubicBezTo>
                  <a:cubicBezTo>
                    <a:pt x="235" y="38"/>
                    <a:pt x="209" y="6"/>
                    <a:pt x="174" y="0"/>
                  </a:cubicBezTo>
                  <a:cubicBezTo>
                    <a:pt x="171" y="0"/>
                    <a:pt x="169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2"/>
            <p:cNvSpPr/>
            <p:nvPr/>
          </p:nvSpPr>
          <p:spPr>
            <a:xfrm>
              <a:off x="5569163" y="2733535"/>
              <a:ext cx="57545" cy="23237"/>
            </a:xfrm>
            <a:custGeom>
              <a:rect b="b" l="l" r="r" t="t"/>
              <a:pathLst>
                <a:path extrusionOk="0" h="424" w="1050">
                  <a:moveTo>
                    <a:pt x="947" y="0"/>
                  </a:moveTo>
                  <a:lnTo>
                    <a:pt x="1" y="353"/>
                  </a:lnTo>
                  <a:lnTo>
                    <a:pt x="884" y="412"/>
                  </a:lnTo>
                  <a:lnTo>
                    <a:pt x="1050" y="423"/>
                  </a:lnTo>
                  <a:lnTo>
                    <a:pt x="883" y="402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2"/>
            <p:cNvSpPr/>
            <p:nvPr/>
          </p:nvSpPr>
          <p:spPr>
            <a:xfrm>
              <a:off x="5565491" y="2729918"/>
              <a:ext cx="64944" cy="30417"/>
            </a:xfrm>
            <a:custGeom>
              <a:rect b="b" l="l" r="r" t="t"/>
              <a:pathLst>
                <a:path extrusionOk="0" h="555" w="1185">
                  <a:moveTo>
                    <a:pt x="932" y="166"/>
                  </a:moveTo>
                  <a:lnTo>
                    <a:pt x="894" y="410"/>
                  </a:lnTo>
                  <a:lnTo>
                    <a:pt x="372" y="374"/>
                  </a:lnTo>
                  <a:lnTo>
                    <a:pt x="932" y="166"/>
                  </a:lnTo>
                  <a:close/>
                  <a:moveTo>
                    <a:pt x="1016" y="1"/>
                  </a:moveTo>
                  <a:cubicBezTo>
                    <a:pt x="1008" y="1"/>
                    <a:pt x="1001" y="2"/>
                    <a:pt x="993" y="5"/>
                  </a:cubicBezTo>
                  <a:lnTo>
                    <a:pt x="45" y="358"/>
                  </a:lnTo>
                  <a:cubicBezTo>
                    <a:pt x="17" y="368"/>
                    <a:pt x="0" y="398"/>
                    <a:pt x="3" y="427"/>
                  </a:cubicBezTo>
                  <a:cubicBezTo>
                    <a:pt x="7" y="458"/>
                    <a:pt x="32" y="481"/>
                    <a:pt x="63" y="483"/>
                  </a:cubicBezTo>
                  <a:lnTo>
                    <a:pt x="1113" y="555"/>
                  </a:lnTo>
                  <a:lnTo>
                    <a:pt x="1117" y="555"/>
                  </a:lnTo>
                  <a:cubicBezTo>
                    <a:pt x="1150" y="555"/>
                    <a:pt x="1179" y="529"/>
                    <a:pt x="1183" y="493"/>
                  </a:cubicBezTo>
                  <a:cubicBezTo>
                    <a:pt x="1184" y="457"/>
                    <a:pt x="1158" y="426"/>
                    <a:pt x="1122" y="424"/>
                  </a:cubicBezTo>
                  <a:lnTo>
                    <a:pt x="1024" y="417"/>
                  </a:lnTo>
                  <a:lnTo>
                    <a:pt x="1080" y="76"/>
                  </a:lnTo>
                  <a:cubicBezTo>
                    <a:pt x="1082" y="53"/>
                    <a:pt x="1075" y="30"/>
                    <a:pt x="1057" y="15"/>
                  </a:cubicBezTo>
                  <a:cubicBezTo>
                    <a:pt x="1045" y="6"/>
                    <a:pt x="1031" y="1"/>
                    <a:pt x="1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62"/>
            <p:cNvSpPr/>
            <p:nvPr/>
          </p:nvSpPr>
          <p:spPr>
            <a:xfrm>
              <a:off x="5526197" y="1854645"/>
              <a:ext cx="78864" cy="78810"/>
            </a:xfrm>
            <a:custGeom>
              <a:rect b="b" l="l" r="r" t="t"/>
              <a:pathLst>
                <a:path extrusionOk="0" h="1438" w="1439">
                  <a:moveTo>
                    <a:pt x="722" y="128"/>
                  </a:moveTo>
                  <a:lnTo>
                    <a:pt x="925" y="499"/>
                  </a:lnTo>
                  <a:cubicBezTo>
                    <a:pt x="928" y="508"/>
                    <a:pt x="935" y="513"/>
                    <a:pt x="941" y="517"/>
                  </a:cubicBezTo>
                  <a:lnTo>
                    <a:pt x="1312" y="721"/>
                  </a:lnTo>
                  <a:lnTo>
                    <a:pt x="940" y="924"/>
                  </a:lnTo>
                  <a:cubicBezTo>
                    <a:pt x="932" y="928"/>
                    <a:pt x="927" y="934"/>
                    <a:pt x="923" y="940"/>
                  </a:cubicBezTo>
                  <a:lnTo>
                    <a:pt x="718" y="1312"/>
                  </a:lnTo>
                  <a:lnTo>
                    <a:pt x="516" y="939"/>
                  </a:lnTo>
                  <a:cubicBezTo>
                    <a:pt x="512" y="932"/>
                    <a:pt x="505" y="926"/>
                    <a:pt x="499" y="923"/>
                  </a:cubicBezTo>
                  <a:lnTo>
                    <a:pt x="128" y="717"/>
                  </a:lnTo>
                  <a:lnTo>
                    <a:pt x="500" y="515"/>
                  </a:lnTo>
                  <a:cubicBezTo>
                    <a:pt x="507" y="512"/>
                    <a:pt x="513" y="504"/>
                    <a:pt x="517" y="498"/>
                  </a:cubicBezTo>
                  <a:lnTo>
                    <a:pt x="722" y="128"/>
                  </a:lnTo>
                  <a:close/>
                  <a:moveTo>
                    <a:pt x="722" y="0"/>
                  </a:moveTo>
                  <a:cubicBezTo>
                    <a:pt x="707" y="0"/>
                    <a:pt x="693" y="8"/>
                    <a:pt x="686" y="21"/>
                  </a:cubicBezTo>
                  <a:lnTo>
                    <a:pt x="450" y="447"/>
                  </a:lnTo>
                  <a:lnTo>
                    <a:pt x="23" y="680"/>
                  </a:lnTo>
                  <a:cubicBezTo>
                    <a:pt x="8" y="688"/>
                    <a:pt x="1" y="701"/>
                    <a:pt x="1" y="716"/>
                  </a:cubicBezTo>
                  <a:cubicBezTo>
                    <a:pt x="1" y="732"/>
                    <a:pt x="8" y="744"/>
                    <a:pt x="22" y="752"/>
                  </a:cubicBezTo>
                  <a:lnTo>
                    <a:pt x="448" y="987"/>
                  </a:lnTo>
                  <a:lnTo>
                    <a:pt x="681" y="1416"/>
                  </a:lnTo>
                  <a:cubicBezTo>
                    <a:pt x="688" y="1430"/>
                    <a:pt x="701" y="1437"/>
                    <a:pt x="717" y="1437"/>
                  </a:cubicBezTo>
                  <a:cubicBezTo>
                    <a:pt x="733" y="1437"/>
                    <a:pt x="746" y="1428"/>
                    <a:pt x="753" y="1417"/>
                  </a:cubicBezTo>
                  <a:lnTo>
                    <a:pt x="988" y="990"/>
                  </a:lnTo>
                  <a:lnTo>
                    <a:pt x="1415" y="758"/>
                  </a:lnTo>
                  <a:cubicBezTo>
                    <a:pt x="1430" y="750"/>
                    <a:pt x="1438" y="737"/>
                    <a:pt x="1438" y="721"/>
                  </a:cubicBezTo>
                  <a:cubicBezTo>
                    <a:pt x="1438" y="706"/>
                    <a:pt x="1430" y="693"/>
                    <a:pt x="1418" y="685"/>
                  </a:cubicBezTo>
                  <a:lnTo>
                    <a:pt x="990" y="450"/>
                  </a:lnTo>
                  <a:lnTo>
                    <a:pt x="759" y="22"/>
                  </a:lnTo>
                  <a:cubicBezTo>
                    <a:pt x="750" y="8"/>
                    <a:pt x="738" y="0"/>
                    <a:pt x="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62"/>
            <p:cNvSpPr/>
            <p:nvPr/>
          </p:nvSpPr>
          <p:spPr>
            <a:xfrm>
              <a:off x="7964648" y="2614994"/>
              <a:ext cx="46365" cy="46420"/>
            </a:xfrm>
            <a:custGeom>
              <a:rect b="b" l="l" r="r" t="t"/>
              <a:pathLst>
                <a:path extrusionOk="0" h="847" w="846">
                  <a:moveTo>
                    <a:pt x="423" y="127"/>
                  </a:moveTo>
                  <a:lnTo>
                    <a:pt x="522" y="307"/>
                  </a:lnTo>
                  <a:cubicBezTo>
                    <a:pt x="526" y="315"/>
                    <a:pt x="532" y="321"/>
                    <a:pt x="539" y="324"/>
                  </a:cubicBezTo>
                  <a:lnTo>
                    <a:pt x="719" y="425"/>
                  </a:lnTo>
                  <a:lnTo>
                    <a:pt x="539" y="523"/>
                  </a:lnTo>
                  <a:cubicBezTo>
                    <a:pt x="531" y="526"/>
                    <a:pt x="526" y="534"/>
                    <a:pt x="522" y="540"/>
                  </a:cubicBezTo>
                  <a:lnTo>
                    <a:pt x="423" y="721"/>
                  </a:lnTo>
                  <a:lnTo>
                    <a:pt x="325" y="540"/>
                  </a:lnTo>
                  <a:cubicBezTo>
                    <a:pt x="321" y="532"/>
                    <a:pt x="315" y="526"/>
                    <a:pt x="308" y="523"/>
                  </a:cubicBezTo>
                  <a:lnTo>
                    <a:pt x="128" y="423"/>
                  </a:lnTo>
                  <a:lnTo>
                    <a:pt x="306" y="324"/>
                  </a:lnTo>
                  <a:cubicBezTo>
                    <a:pt x="315" y="321"/>
                    <a:pt x="320" y="314"/>
                    <a:pt x="323" y="307"/>
                  </a:cubicBezTo>
                  <a:lnTo>
                    <a:pt x="423" y="127"/>
                  </a:lnTo>
                  <a:close/>
                  <a:moveTo>
                    <a:pt x="425" y="0"/>
                  </a:moveTo>
                  <a:cubicBezTo>
                    <a:pt x="409" y="0"/>
                    <a:pt x="396" y="8"/>
                    <a:pt x="388" y="21"/>
                  </a:cubicBezTo>
                  <a:lnTo>
                    <a:pt x="258" y="257"/>
                  </a:lnTo>
                  <a:lnTo>
                    <a:pt x="23" y="385"/>
                  </a:lnTo>
                  <a:cubicBezTo>
                    <a:pt x="8" y="393"/>
                    <a:pt x="0" y="406"/>
                    <a:pt x="0" y="422"/>
                  </a:cubicBezTo>
                  <a:cubicBezTo>
                    <a:pt x="0" y="437"/>
                    <a:pt x="8" y="450"/>
                    <a:pt x="21" y="458"/>
                  </a:cubicBezTo>
                  <a:lnTo>
                    <a:pt x="257" y="588"/>
                  </a:lnTo>
                  <a:lnTo>
                    <a:pt x="386" y="824"/>
                  </a:lnTo>
                  <a:cubicBezTo>
                    <a:pt x="393" y="838"/>
                    <a:pt x="407" y="846"/>
                    <a:pt x="422" y="846"/>
                  </a:cubicBezTo>
                  <a:cubicBezTo>
                    <a:pt x="438" y="846"/>
                    <a:pt x="451" y="838"/>
                    <a:pt x="459" y="825"/>
                  </a:cubicBezTo>
                  <a:lnTo>
                    <a:pt x="588" y="589"/>
                  </a:lnTo>
                  <a:lnTo>
                    <a:pt x="824" y="461"/>
                  </a:lnTo>
                  <a:cubicBezTo>
                    <a:pt x="839" y="453"/>
                    <a:pt x="846" y="440"/>
                    <a:pt x="846" y="425"/>
                  </a:cubicBezTo>
                  <a:cubicBezTo>
                    <a:pt x="846" y="409"/>
                    <a:pt x="839" y="396"/>
                    <a:pt x="825" y="388"/>
                  </a:cubicBezTo>
                  <a:lnTo>
                    <a:pt x="590" y="259"/>
                  </a:lnTo>
                  <a:lnTo>
                    <a:pt x="461" y="22"/>
                  </a:lnTo>
                  <a:cubicBezTo>
                    <a:pt x="454" y="8"/>
                    <a:pt x="440" y="0"/>
                    <a:pt x="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62"/>
            <p:cNvSpPr/>
            <p:nvPr/>
          </p:nvSpPr>
          <p:spPr>
            <a:xfrm>
              <a:off x="6750026" y="1923643"/>
              <a:ext cx="72781" cy="72836"/>
            </a:xfrm>
            <a:custGeom>
              <a:rect b="b" l="l" r="r" t="t"/>
              <a:pathLst>
                <a:path extrusionOk="0" h="1329" w="1328">
                  <a:moveTo>
                    <a:pt x="665" y="128"/>
                  </a:moveTo>
                  <a:lnTo>
                    <a:pt x="849" y="465"/>
                  </a:lnTo>
                  <a:cubicBezTo>
                    <a:pt x="852" y="473"/>
                    <a:pt x="859" y="478"/>
                    <a:pt x="866" y="482"/>
                  </a:cubicBezTo>
                  <a:lnTo>
                    <a:pt x="1202" y="667"/>
                  </a:lnTo>
                  <a:lnTo>
                    <a:pt x="865" y="851"/>
                  </a:lnTo>
                  <a:cubicBezTo>
                    <a:pt x="856" y="854"/>
                    <a:pt x="851" y="860"/>
                    <a:pt x="847" y="867"/>
                  </a:cubicBezTo>
                  <a:lnTo>
                    <a:pt x="663" y="1203"/>
                  </a:lnTo>
                  <a:lnTo>
                    <a:pt x="481" y="865"/>
                  </a:lnTo>
                  <a:cubicBezTo>
                    <a:pt x="476" y="858"/>
                    <a:pt x="470" y="853"/>
                    <a:pt x="463" y="849"/>
                  </a:cubicBezTo>
                  <a:lnTo>
                    <a:pt x="128" y="664"/>
                  </a:lnTo>
                  <a:lnTo>
                    <a:pt x="465" y="480"/>
                  </a:lnTo>
                  <a:cubicBezTo>
                    <a:pt x="472" y="477"/>
                    <a:pt x="477" y="470"/>
                    <a:pt x="482" y="464"/>
                  </a:cubicBezTo>
                  <a:lnTo>
                    <a:pt x="665" y="128"/>
                  </a:lnTo>
                  <a:close/>
                  <a:moveTo>
                    <a:pt x="665" y="1"/>
                  </a:moveTo>
                  <a:cubicBezTo>
                    <a:pt x="650" y="1"/>
                    <a:pt x="637" y="8"/>
                    <a:pt x="629" y="22"/>
                  </a:cubicBezTo>
                  <a:lnTo>
                    <a:pt x="414" y="413"/>
                  </a:lnTo>
                  <a:lnTo>
                    <a:pt x="22" y="626"/>
                  </a:lnTo>
                  <a:cubicBezTo>
                    <a:pt x="8" y="634"/>
                    <a:pt x="0" y="646"/>
                    <a:pt x="0" y="662"/>
                  </a:cubicBezTo>
                  <a:cubicBezTo>
                    <a:pt x="0" y="678"/>
                    <a:pt x="8" y="691"/>
                    <a:pt x="21" y="698"/>
                  </a:cubicBezTo>
                  <a:lnTo>
                    <a:pt x="413" y="914"/>
                  </a:lnTo>
                  <a:lnTo>
                    <a:pt x="626" y="1305"/>
                  </a:lnTo>
                  <a:cubicBezTo>
                    <a:pt x="633" y="1320"/>
                    <a:pt x="647" y="1328"/>
                    <a:pt x="662" y="1328"/>
                  </a:cubicBezTo>
                  <a:cubicBezTo>
                    <a:pt x="678" y="1328"/>
                    <a:pt x="690" y="1320"/>
                    <a:pt x="698" y="1308"/>
                  </a:cubicBezTo>
                  <a:lnTo>
                    <a:pt x="913" y="915"/>
                  </a:lnTo>
                  <a:lnTo>
                    <a:pt x="1306" y="702"/>
                  </a:lnTo>
                  <a:cubicBezTo>
                    <a:pt x="1319" y="695"/>
                    <a:pt x="1327" y="682"/>
                    <a:pt x="1327" y="666"/>
                  </a:cubicBezTo>
                  <a:cubicBezTo>
                    <a:pt x="1327" y="651"/>
                    <a:pt x="1319" y="638"/>
                    <a:pt x="1307" y="630"/>
                  </a:cubicBezTo>
                  <a:lnTo>
                    <a:pt x="914" y="415"/>
                  </a:lnTo>
                  <a:lnTo>
                    <a:pt x="702" y="23"/>
                  </a:lnTo>
                  <a:cubicBezTo>
                    <a:pt x="694" y="8"/>
                    <a:pt x="681" y="1"/>
                    <a:pt x="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62"/>
            <p:cNvSpPr/>
            <p:nvPr/>
          </p:nvSpPr>
          <p:spPr>
            <a:xfrm>
              <a:off x="5221815" y="2457543"/>
              <a:ext cx="55" cy="25046"/>
            </a:xfrm>
            <a:custGeom>
              <a:rect b="b" l="l" r="r" t="t"/>
              <a:pathLst>
                <a:path extrusionOk="0" h="457" w="1">
                  <a:moveTo>
                    <a:pt x="1" y="1"/>
                  </a:moveTo>
                  <a:lnTo>
                    <a:pt x="1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62"/>
            <p:cNvSpPr/>
            <p:nvPr/>
          </p:nvSpPr>
          <p:spPr>
            <a:xfrm>
              <a:off x="5219568" y="2455296"/>
              <a:ext cx="4604" cy="29540"/>
            </a:xfrm>
            <a:custGeom>
              <a:rect b="b" l="l" r="r" t="t"/>
              <a:pathLst>
                <a:path extrusionOk="0" h="539" w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lnTo>
                    <a:pt x="0" y="497"/>
                  </a:lnTo>
                  <a:cubicBezTo>
                    <a:pt x="0" y="521"/>
                    <a:pt x="19" y="539"/>
                    <a:pt x="42" y="539"/>
                  </a:cubicBezTo>
                  <a:cubicBezTo>
                    <a:pt x="65" y="539"/>
                    <a:pt x="82" y="519"/>
                    <a:pt x="83" y="497"/>
                  </a:cubicBezTo>
                  <a:lnTo>
                    <a:pt x="83" y="42"/>
                  </a:lnTo>
                  <a:cubicBezTo>
                    <a:pt x="83" y="19"/>
                    <a:pt x="66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62"/>
            <p:cNvSpPr/>
            <p:nvPr/>
          </p:nvSpPr>
          <p:spPr>
            <a:xfrm>
              <a:off x="5221815" y="2521554"/>
              <a:ext cx="55" cy="24991"/>
            </a:xfrm>
            <a:custGeom>
              <a:rect b="b" l="l" r="r" t="t"/>
              <a:pathLst>
                <a:path extrusionOk="0" h="456" w="1">
                  <a:moveTo>
                    <a:pt x="1" y="0"/>
                  </a:moveTo>
                  <a:lnTo>
                    <a:pt x="1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62"/>
            <p:cNvSpPr/>
            <p:nvPr/>
          </p:nvSpPr>
          <p:spPr>
            <a:xfrm>
              <a:off x="5219568" y="2519252"/>
              <a:ext cx="4604" cy="29595"/>
            </a:xfrm>
            <a:custGeom>
              <a:rect b="b" l="l" r="r" t="t"/>
              <a:pathLst>
                <a:path extrusionOk="0" h="540" w="84">
                  <a:moveTo>
                    <a:pt x="42" y="1"/>
                  </a:moveTo>
                  <a:cubicBezTo>
                    <a:pt x="19" y="1"/>
                    <a:pt x="0" y="19"/>
                    <a:pt x="0" y="42"/>
                  </a:cubicBezTo>
                  <a:lnTo>
                    <a:pt x="0" y="498"/>
                  </a:lnTo>
                  <a:cubicBezTo>
                    <a:pt x="0" y="522"/>
                    <a:pt x="19" y="539"/>
                    <a:pt x="42" y="539"/>
                  </a:cubicBezTo>
                  <a:cubicBezTo>
                    <a:pt x="65" y="539"/>
                    <a:pt x="82" y="522"/>
                    <a:pt x="83" y="498"/>
                  </a:cubicBezTo>
                  <a:lnTo>
                    <a:pt x="83" y="42"/>
                  </a:lnTo>
                  <a:cubicBezTo>
                    <a:pt x="83" y="19"/>
                    <a:pt x="66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2"/>
            <p:cNvSpPr/>
            <p:nvPr/>
          </p:nvSpPr>
          <p:spPr>
            <a:xfrm>
              <a:off x="5241326" y="2502098"/>
              <a:ext cx="25046" cy="55"/>
            </a:xfrm>
            <a:custGeom>
              <a:rect b="b" l="l" r="r" t="t"/>
              <a:pathLst>
                <a:path extrusionOk="0" h="1" w="457">
                  <a:moveTo>
                    <a:pt x="456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62"/>
            <p:cNvSpPr/>
            <p:nvPr/>
          </p:nvSpPr>
          <p:spPr>
            <a:xfrm>
              <a:off x="5239079" y="2499687"/>
              <a:ext cx="29540" cy="4658"/>
            </a:xfrm>
            <a:custGeom>
              <a:rect b="b" l="l" r="r" t="t"/>
              <a:pathLst>
                <a:path extrusionOk="0" h="85" w="539">
                  <a:moveTo>
                    <a:pt x="42" y="1"/>
                  </a:moveTo>
                  <a:cubicBezTo>
                    <a:pt x="18" y="1"/>
                    <a:pt x="0" y="19"/>
                    <a:pt x="0" y="43"/>
                  </a:cubicBezTo>
                  <a:cubicBezTo>
                    <a:pt x="0" y="66"/>
                    <a:pt x="18" y="85"/>
                    <a:pt x="42" y="85"/>
                  </a:cubicBezTo>
                  <a:lnTo>
                    <a:pt x="497" y="85"/>
                  </a:lnTo>
                  <a:cubicBezTo>
                    <a:pt x="519" y="85"/>
                    <a:pt x="539" y="66"/>
                    <a:pt x="539" y="43"/>
                  </a:cubicBezTo>
                  <a:cubicBezTo>
                    <a:pt x="539" y="19"/>
                    <a:pt x="520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62"/>
            <p:cNvSpPr/>
            <p:nvPr/>
          </p:nvSpPr>
          <p:spPr>
            <a:xfrm>
              <a:off x="5177369" y="2502098"/>
              <a:ext cx="24991" cy="55"/>
            </a:xfrm>
            <a:custGeom>
              <a:rect b="b" l="l" r="r" t="t"/>
              <a:pathLst>
                <a:path extrusionOk="0" h="1" w="456">
                  <a:moveTo>
                    <a:pt x="456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62"/>
            <p:cNvSpPr/>
            <p:nvPr/>
          </p:nvSpPr>
          <p:spPr>
            <a:xfrm>
              <a:off x="5175067" y="2499687"/>
              <a:ext cx="29595" cy="4658"/>
            </a:xfrm>
            <a:custGeom>
              <a:rect b="b" l="l" r="r" t="t"/>
              <a:pathLst>
                <a:path extrusionOk="0" h="85" w="540">
                  <a:moveTo>
                    <a:pt x="42" y="1"/>
                  </a:moveTo>
                  <a:cubicBezTo>
                    <a:pt x="18" y="1"/>
                    <a:pt x="1" y="19"/>
                    <a:pt x="1" y="43"/>
                  </a:cubicBezTo>
                  <a:cubicBezTo>
                    <a:pt x="1" y="66"/>
                    <a:pt x="18" y="85"/>
                    <a:pt x="42" y="85"/>
                  </a:cubicBezTo>
                  <a:lnTo>
                    <a:pt x="498" y="85"/>
                  </a:lnTo>
                  <a:cubicBezTo>
                    <a:pt x="520" y="85"/>
                    <a:pt x="537" y="66"/>
                    <a:pt x="539" y="43"/>
                  </a:cubicBezTo>
                  <a:cubicBezTo>
                    <a:pt x="539" y="19"/>
                    <a:pt x="521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62"/>
            <p:cNvSpPr/>
            <p:nvPr/>
          </p:nvSpPr>
          <p:spPr>
            <a:xfrm>
              <a:off x="5190358" y="2515854"/>
              <a:ext cx="17702" cy="17702"/>
            </a:xfrm>
            <a:custGeom>
              <a:rect b="b" l="l" r="r" t="t"/>
              <a:pathLst>
                <a:path extrusionOk="0" h="323" w="323">
                  <a:moveTo>
                    <a:pt x="1" y="322"/>
                  </a:moveTo>
                  <a:lnTo>
                    <a:pt x="32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62"/>
            <p:cNvSpPr/>
            <p:nvPr/>
          </p:nvSpPr>
          <p:spPr>
            <a:xfrm>
              <a:off x="5187946" y="2513662"/>
              <a:ext cx="22580" cy="22141"/>
            </a:xfrm>
            <a:custGeom>
              <a:rect b="b" l="l" r="r" t="t"/>
              <a:pathLst>
                <a:path extrusionOk="0" h="404" w="412">
                  <a:moveTo>
                    <a:pt x="366" y="1"/>
                  </a:moveTo>
                  <a:cubicBezTo>
                    <a:pt x="356" y="1"/>
                    <a:pt x="345" y="5"/>
                    <a:pt x="338" y="12"/>
                  </a:cubicBezTo>
                  <a:lnTo>
                    <a:pt x="16" y="334"/>
                  </a:lnTo>
                  <a:cubicBezTo>
                    <a:pt x="0" y="351"/>
                    <a:pt x="0" y="377"/>
                    <a:pt x="16" y="392"/>
                  </a:cubicBezTo>
                  <a:cubicBezTo>
                    <a:pt x="23" y="401"/>
                    <a:pt x="34" y="404"/>
                    <a:pt x="45" y="404"/>
                  </a:cubicBezTo>
                  <a:cubicBezTo>
                    <a:pt x="55" y="404"/>
                    <a:pt x="67" y="398"/>
                    <a:pt x="74" y="392"/>
                  </a:cubicBezTo>
                  <a:lnTo>
                    <a:pt x="396" y="71"/>
                  </a:lnTo>
                  <a:cubicBezTo>
                    <a:pt x="411" y="54"/>
                    <a:pt x="411" y="28"/>
                    <a:pt x="396" y="12"/>
                  </a:cubicBezTo>
                  <a:cubicBezTo>
                    <a:pt x="387" y="5"/>
                    <a:pt x="377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62"/>
            <p:cNvSpPr/>
            <p:nvPr/>
          </p:nvSpPr>
          <p:spPr>
            <a:xfrm>
              <a:off x="5235626" y="2470586"/>
              <a:ext cx="17702" cy="17702"/>
            </a:xfrm>
            <a:custGeom>
              <a:rect b="b" l="l" r="r" t="t"/>
              <a:pathLst>
                <a:path extrusionOk="0" h="323" w="323">
                  <a:moveTo>
                    <a:pt x="1" y="322"/>
                  </a:moveTo>
                  <a:lnTo>
                    <a:pt x="32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2"/>
            <p:cNvSpPr/>
            <p:nvPr/>
          </p:nvSpPr>
          <p:spPr>
            <a:xfrm>
              <a:off x="5233215" y="2468394"/>
              <a:ext cx="22634" cy="22141"/>
            </a:xfrm>
            <a:custGeom>
              <a:rect b="b" l="l" r="r" t="t"/>
              <a:pathLst>
                <a:path extrusionOk="0" h="404" w="413">
                  <a:moveTo>
                    <a:pt x="366" y="1"/>
                  </a:moveTo>
                  <a:cubicBezTo>
                    <a:pt x="356" y="1"/>
                    <a:pt x="345" y="5"/>
                    <a:pt x="338" y="12"/>
                  </a:cubicBezTo>
                  <a:lnTo>
                    <a:pt x="16" y="334"/>
                  </a:lnTo>
                  <a:cubicBezTo>
                    <a:pt x="0" y="351"/>
                    <a:pt x="0" y="377"/>
                    <a:pt x="16" y="392"/>
                  </a:cubicBezTo>
                  <a:cubicBezTo>
                    <a:pt x="24" y="399"/>
                    <a:pt x="35" y="404"/>
                    <a:pt x="45" y="404"/>
                  </a:cubicBezTo>
                  <a:cubicBezTo>
                    <a:pt x="55" y="404"/>
                    <a:pt x="66" y="399"/>
                    <a:pt x="75" y="392"/>
                  </a:cubicBezTo>
                  <a:lnTo>
                    <a:pt x="396" y="70"/>
                  </a:lnTo>
                  <a:cubicBezTo>
                    <a:pt x="412" y="54"/>
                    <a:pt x="412" y="28"/>
                    <a:pt x="396" y="12"/>
                  </a:cubicBezTo>
                  <a:cubicBezTo>
                    <a:pt x="387" y="5"/>
                    <a:pt x="377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2"/>
            <p:cNvSpPr/>
            <p:nvPr/>
          </p:nvSpPr>
          <p:spPr>
            <a:xfrm>
              <a:off x="5190358" y="2470586"/>
              <a:ext cx="17702" cy="17702"/>
            </a:xfrm>
            <a:custGeom>
              <a:rect b="b" l="l" r="r" t="t"/>
              <a:pathLst>
                <a:path extrusionOk="0" h="323" w="323">
                  <a:moveTo>
                    <a:pt x="1" y="0"/>
                  </a:moveTo>
                  <a:lnTo>
                    <a:pt x="323" y="3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2"/>
            <p:cNvSpPr/>
            <p:nvPr/>
          </p:nvSpPr>
          <p:spPr>
            <a:xfrm>
              <a:off x="5187946" y="2468394"/>
              <a:ext cx="22580" cy="22141"/>
            </a:xfrm>
            <a:custGeom>
              <a:rect b="b" l="l" r="r" t="t"/>
              <a:pathLst>
                <a:path extrusionOk="0" h="404" w="412">
                  <a:moveTo>
                    <a:pt x="44" y="1"/>
                  </a:moveTo>
                  <a:cubicBezTo>
                    <a:pt x="34" y="1"/>
                    <a:pt x="24" y="5"/>
                    <a:pt x="16" y="12"/>
                  </a:cubicBezTo>
                  <a:cubicBezTo>
                    <a:pt x="0" y="29"/>
                    <a:pt x="0" y="55"/>
                    <a:pt x="16" y="70"/>
                  </a:cubicBezTo>
                  <a:lnTo>
                    <a:pt x="338" y="392"/>
                  </a:lnTo>
                  <a:cubicBezTo>
                    <a:pt x="346" y="399"/>
                    <a:pt x="356" y="404"/>
                    <a:pt x="367" y="404"/>
                  </a:cubicBezTo>
                  <a:cubicBezTo>
                    <a:pt x="377" y="404"/>
                    <a:pt x="386" y="399"/>
                    <a:pt x="396" y="392"/>
                  </a:cubicBezTo>
                  <a:cubicBezTo>
                    <a:pt x="411" y="376"/>
                    <a:pt x="411" y="350"/>
                    <a:pt x="396" y="334"/>
                  </a:cubicBezTo>
                  <a:lnTo>
                    <a:pt x="74" y="12"/>
                  </a:lnTo>
                  <a:cubicBezTo>
                    <a:pt x="66" y="5"/>
                    <a:pt x="55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2"/>
            <p:cNvSpPr/>
            <p:nvPr/>
          </p:nvSpPr>
          <p:spPr>
            <a:xfrm>
              <a:off x="5235626" y="2515854"/>
              <a:ext cx="17702" cy="17702"/>
            </a:xfrm>
            <a:custGeom>
              <a:rect b="b" l="l" r="r" t="t"/>
              <a:pathLst>
                <a:path extrusionOk="0" h="323" w="323">
                  <a:moveTo>
                    <a:pt x="1" y="0"/>
                  </a:moveTo>
                  <a:lnTo>
                    <a:pt x="323" y="3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2"/>
            <p:cNvSpPr/>
            <p:nvPr/>
          </p:nvSpPr>
          <p:spPr>
            <a:xfrm>
              <a:off x="5233215" y="2513662"/>
              <a:ext cx="22634" cy="22141"/>
            </a:xfrm>
            <a:custGeom>
              <a:rect b="b" l="l" r="r" t="t"/>
              <a:pathLst>
                <a:path extrusionOk="0" h="404" w="413">
                  <a:moveTo>
                    <a:pt x="44" y="0"/>
                  </a:moveTo>
                  <a:cubicBezTo>
                    <a:pt x="34" y="0"/>
                    <a:pt x="24" y="4"/>
                    <a:pt x="16" y="12"/>
                  </a:cubicBezTo>
                  <a:cubicBezTo>
                    <a:pt x="0" y="29"/>
                    <a:pt x="0" y="55"/>
                    <a:pt x="16" y="71"/>
                  </a:cubicBezTo>
                  <a:lnTo>
                    <a:pt x="338" y="392"/>
                  </a:lnTo>
                  <a:cubicBezTo>
                    <a:pt x="346" y="401"/>
                    <a:pt x="356" y="404"/>
                    <a:pt x="367" y="404"/>
                  </a:cubicBezTo>
                  <a:cubicBezTo>
                    <a:pt x="377" y="404"/>
                    <a:pt x="387" y="398"/>
                    <a:pt x="396" y="392"/>
                  </a:cubicBezTo>
                  <a:cubicBezTo>
                    <a:pt x="412" y="376"/>
                    <a:pt x="412" y="350"/>
                    <a:pt x="396" y="334"/>
                  </a:cubicBezTo>
                  <a:lnTo>
                    <a:pt x="75" y="12"/>
                  </a:lnTo>
                  <a:cubicBezTo>
                    <a:pt x="66" y="5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2"/>
            <p:cNvSpPr/>
            <p:nvPr/>
          </p:nvSpPr>
          <p:spPr>
            <a:xfrm>
              <a:off x="8176959" y="3039122"/>
              <a:ext cx="55" cy="24936"/>
            </a:xfrm>
            <a:custGeom>
              <a:rect b="b" l="l" r="r" t="t"/>
              <a:pathLst>
                <a:path extrusionOk="0" h="455" w="1">
                  <a:moveTo>
                    <a:pt x="0" y="0"/>
                  </a:moveTo>
                  <a:lnTo>
                    <a:pt x="0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2"/>
            <p:cNvSpPr/>
            <p:nvPr/>
          </p:nvSpPr>
          <p:spPr>
            <a:xfrm>
              <a:off x="8174658" y="3036765"/>
              <a:ext cx="4604" cy="29595"/>
            </a:xfrm>
            <a:custGeom>
              <a:rect b="b" l="l" r="r" t="t"/>
              <a:pathLst>
                <a:path extrusionOk="0" h="540" w="84">
                  <a:moveTo>
                    <a:pt x="42" y="1"/>
                  </a:moveTo>
                  <a:cubicBezTo>
                    <a:pt x="18" y="1"/>
                    <a:pt x="1" y="19"/>
                    <a:pt x="1" y="42"/>
                  </a:cubicBezTo>
                  <a:lnTo>
                    <a:pt x="1" y="498"/>
                  </a:lnTo>
                  <a:cubicBezTo>
                    <a:pt x="1" y="521"/>
                    <a:pt x="18" y="539"/>
                    <a:pt x="42" y="539"/>
                  </a:cubicBezTo>
                  <a:cubicBezTo>
                    <a:pt x="64" y="539"/>
                    <a:pt x="83" y="521"/>
                    <a:pt x="84" y="498"/>
                  </a:cubicBezTo>
                  <a:lnTo>
                    <a:pt x="84" y="42"/>
                  </a:lnTo>
                  <a:cubicBezTo>
                    <a:pt x="84" y="18"/>
                    <a:pt x="65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2"/>
            <p:cNvSpPr/>
            <p:nvPr/>
          </p:nvSpPr>
          <p:spPr>
            <a:xfrm>
              <a:off x="8176959" y="3103078"/>
              <a:ext cx="55" cy="24991"/>
            </a:xfrm>
            <a:custGeom>
              <a:rect b="b" l="l" r="r" t="t"/>
              <a:pathLst>
                <a:path extrusionOk="0" h="456" w="1">
                  <a:moveTo>
                    <a:pt x="0" y="1"/>
                  </a:moveTo>
                  <a:lnTo>
                    <a:pt x="0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2"/>
            <p:cNvSpPr/>
            <p:nvPr/>
          </p:nvSpPr>
          <p:spPr>
            <a:xfrm>
              <a:off x="8174658" y="3100776"/>
              <a:ext cx="4604" cy="29540"/>
            </a:xfrm>
            <a:custGeom>
              <a:rect b="b" l="l" r="r" t="t"/>
              <a:pathLst>
                <a:path extrusionOk="0" h="539" w="84">
                  <a:moveTo>
                    <a:pt x="42" y="0"/>
                  </a:moveTo>
                  <a:cubicBezTo>
                    <a:pt x="18" y="0"/>
                    <a:pt x="1" y="19"/>
                    <a:pt x="1" y="42"/>
                  </a:cubicBezTo>
                  <a:lnTo>
                    <a:pt x="1" y="497"/>
                  </a:lnTo>
                  <a:cubicBezTo>
                    <a:pt x="1" y="520"/>
                    <a:pt x="18" y="539"/>
                    <a:pt x="42" y="539"/>
                  </a:cubicBezTo>
                  <a:cubicBezTo>
                    <a:pt x="64" y="539"/>
                    <a:pt x="83" y="520"/>
                    <a:pt x="84" y="497"/>
                  </a:cubicBezTo>
                  <a:lnTo>
                    <a:pt x="84" y="42"/>
                  </a:lnTo>
                  <a:cubicBezTo>
                    <a:pt x="84" y="18"/>
                    <a:pt x="65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2"/>
            <p:cNvSpPr/>
            <p:nvPr/>
          </p:nvSpPr>
          <p:spPr>
            <a:xfrm>
              <a:off x="8196470" y="3083513"/>
              <a:ext cx="24936" cy="55"/>
            </a:xfrm>
            <a:custGeom>
              <a:rect b="b" l="l" r="r" t="t"/>
              <a:pathLst>
                <a:path extrusionOk="0" h="1" w="455">
                  <a:moveTo>
                    <a:pt x="455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2"/>
            <p:cNvSpPr/>
            <p:nvPr/>
          </p:nvSpPr>
          <p:spPr>
            <a:xfrm>
              <a:off x="8194113" y="3081266"/>
              <a:ext cx="29595" cy="4658"/>
            </a:xfrm>
            <a:custGeom>
              <a:rect b="b" l="l" r="r" t="t"/>
              <a:pathLst>
                <a:path extrusionOk="0" h="85" w="540">
                  <a:moveTo>
                    <a:pt x="42" y="0"/>
                  </a:moveTo>
                  <a:cubicBezTo>
                    <a:pt x="19" y="0"/>
                    <a:pt x="1" y="19"/>
                    <a:pt x="1" y="43"/>
                  </a:cubicBezTo>
                  <a:cubicBezTo>
                    <a:pt x="1" y="66"/>
                    <a:pt x="19" y="84"/>
                    <a:pt x="42" y="84"/>
                  </a:cubicBezTo>
                  <a:lnTo>
                    <a:pt x="498" y="84"/>
                  </a:lnTo>
                  <a:cubicBezTo>
                    <a:pt x="521" y="84"/>
                    <a:pt x="539" y="66"/>
                    <a:pt x="539" y="43"/>
                  </a:cubicBezTo>
                  <a:cubicBezTo>
                    <a:pt x="539" y="19"/>
                    <a:pt x="520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62"/>
            <p:cNvSpPr/>
            <p:nvPr/>
          </p:nvSpPr>
          <p:spPr>
            <a:xfrm>
              <a:off x="8132404" y="3083513"/>
              <a:ext cx="25046" cy="55"/>
            </a:xfrm>
            <a:custGeom>
              <a:rect b="b" l="l" r="r" t="t"/>
              <a:pathLst>
                <a:path extrusionOk="0" h="1" w="457">
                  <a:moveTo>
                    <a:pt x="456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62"/>
            <p:cNvSpPr/>
            <p:nvPr/>
          </p:nvSpPr>
          <p:spPr>
            <a:xfrm>
              <a:off x="8130157" y="3081266"/>
              <a:ext cx="29540" cy="4658"/>
            </a:xfrm>
            <a:custGeom>
              <a:rect b="b" l="l" r="r" t="t"/>
              <a:pathLst>
                <a:path extrusionOk="0" h="85" w="539">
                  <a:moveTo>
                    <a:pt x="42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4"/>
                    <a:pt x="42" y="84"/>
                  </a:cubicBezTo>
                  <a:lnTo>
                    <a:pt x="497" y="84"/>
                  </a:lnTo>
                  <a:cubicBezTo>
                    <a:pt x="519" y="84"/>
                    <a:pt x="539" y="66"/>
                    <a:pt x="539" y="43"/>
                  </a:cubicBezTo>
                  <a:cubicBezTo>
                    <a:pt x="539" y="19"/>
                    <a:pt x="520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2"/>
            <p:cNvSpPr/>
            <p:nvPr/>
          </p:nvSpPr>
          <p:spPr>
            <a:xfrm>
              <a:off x="8145447" y="3097323"/>
              <a:ext cx="17647" cy="17702"/>
            </a:xfrm>
            <a:custGeom>
              <a:rect b="b" l="l" r="r" t="t"/>
              <a:pathLst>
                <a:path extrusionOk="0" h="323" w="322">
                  <a:moveTo>
                    <a:pt x="0" y="323"/>
                  </a:moveTo>
                  <a:lnTo>
                    <a:pt x="322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2"/>
            <p:cNvSpPr/>
            <p:nvPr/>
          </p:nvSpPr>
          <p:spPr>
            <a:xfrm>
              <a:off x="8142981" y="3095186"/>
              <a:ext cx="22634" cy="22141"/>
            </a:xfrm>
            <a:custGeom>
              <a:rect b="b" l="l" r="r" t="t"/>
              <a:pathLst>
                <a:path extrusionOk="0" h="404" w="413">
                  <a:moveTo>
                    <a:pt x="367" y="0"/>
                  </a:moveTo>
                  <a:cubicBezTo>
                    <a:pt x="357" y="0"/>
                    <a:pt x="346" y="4"/>
                    <a:pt x="338" y="12"/>
                  </a:cubicBezTo>
                  <a:lnTo>
                    <a:pt x="17" y="334"/>
                  </a:lnTo>
                  <a:cubicBezTo>
                    <a:pt x="1" y="350"/>
                    <a:pt x="1" y="376"/>
                    <a:pt x="17" y="392"/>
                  </a:cubicBezTo>
                  <a:cubicBezTo>
                    <a:pt x="24" y="399"/>
                    <a:pt x="35" y="403"/>
                    <a:pt x="45" y="403"/>
                  </a:cubicBezTo>
                  <a:cubicBezTo>
                    <a:pt x="57" y="403"/>
                    <a:pt x="67" y="399"/>
                    <a:pt x="75" y="392"/>
                  </a:cubicBezTo>
                  <a:lnTo>
                    <a:pt x="397" y="70"/>
                  </a:lnTo>
                  <a:cubicBezTo>
                    <a:pt x="413" y="53"/>
                    <a:pt x="413" y="27"/>
                    <a:pt x="397" y="12"/>
                  </a:cubicBezTo>
                  <a:cubicBezTo>
                    <a:pt x="389" y="4"/>
                    <a:pt x="378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62"/>
            <p:cNvSpPr/>
            <p:nvPr/>
          </p:nvSpPr>
          <p:spPr>
            <a:xfrm>
              <a:off x="8190715" y="3052110"/>
              <a:ext cx="17647" cy="17702"/>
            </a:xfrm>
            <a:custGeom>
              <a:rect b="b" l="l" r="r" t="t"/>
              <a:pathLst>
                <a:path extrusionOk="0" h="323" w="322">
                  <a:moveTo>
                    <a:pt x="0" y="322"/>
                  </a:moveTo>
                  <a:lnTo>
                    <a:pt x="322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62"/>
            <p:cNvSpPr/>
            <p:nvPr/>
          </p:nvSpPr>
          <p:spPr>
            <a:xfrm>
              <a:off x="8188304" y="3049863"/>
              <a:ext cx="22580" cy="22141"/>
            </a:xfrm>
            <a:custGeom>
              <a:rect b="b" l="l" r="r" t="t"/>
              <a:pathLst>
                <a:path extrusionOk="0" h="404" w="412">
                  <a:moveTo>
                    <a:pt x="367" y="0"/>
                  </a:moveTo>
                  <a:cubicBezTo>
                    <a:pt x="356" y="0"/>
                    <a:pt x="346" y="4"/>
                    <a:pt x="338" y="12"/>
                  </a:cubicBezTo>
                  <a:lnTo>
                    <a:pt x="16" y="333"/>
                  </a:lnTo>
                  <a:cubicBezTo>
                    <a:pt x="1" y="351"/>
                    <a:pt x="1" y="377"/>
                    <a:pt x="16" y="393"/>
                  </a:cubicBezTo>
                  <a:cubicBezTo>
                    <a:pt x="24" y="400"/>
                    <a:pt x="34" y="404"/>
                    <a:pt x="44" y="404"/>
                  </a:cubicBezTo>
                  <a:cubicBezTo>
                    <a:pt x="55" y="404"/>
                    <a:pt x="65" y="400"/>
                    <a:pt x="74" y="393"/>
                  </a:cubicBezTo>
                  <a:lnTo>
                    <a:pt x="396" y="71"/>
                  </a:lnTo>
                  <a:cubicBezTo>
                    <a:pt x="412" y="53"/>
                    <a:pt x="412" y="27"/>
                    <a:pt x="396" y="12"/>
                  </a:cubicBezTo>
                  <a:cubicBezTo>
                    <a:pt x="388" y="4"/>
                    <a:pt x="377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62"/>
            <p:cNvSpPr/>
            <p:nvPr/>
          </p:nvSpPr>
          <p:spPr>
            <a:xfrm>
              <a:off x="8145447" y="3052110"/>
              <a:ext cx="17647" cy="17702"/>
            </a:xfrm>
            <a:custGeom>
              <a:rect b="b" l="l" r="r" t="t"/>
              <a:pathLst>
                <a:path extrusionOk="0" h="323" w="322">
                  <a:moveTo>
                    <a:pt x="0" y="1"/>
                  </a:moveTo>
                  <a:lnTo>
                    <a:pt x="322" y="3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62"/>
            <p:cNvSpPr/>
            <p:nvPr/>
          </p:nvSpPr>
          <p:spPr>
            <a:xfrm>
              <a:off x="8142981" y="3049863"/>
              <a:ext cx="22634" cy="22141"/>
            </a:xfrm>
            <a:custGeom>
              <a:rect b="b" l="l" r="r" t="t"/>
              <a:pathLst>
                <a:path extrusionOk="0" h="404" w="413">
                  <a:moveTo>
                    <a:pt x="46" y="0"/>
                  </a:moveTo>
                  <a:cubicBezTo>
                    <a:pt x="35" y="0"/>
                    <a:pt x="25" y="4"/>
                    <a:pt x="17" y="12"/>
                  </a:cubicBezTo>
                  <a:cubicBezTo>
                    <a:pt x="1" y="29"/>
                    <a:pt x="1" y="55"/>
                    <a:pt x="17" y="71"/>
                  </a:cubicBezTo>
                  <a:lnTo>
                    <a:pt x="338" y="393"/>
                  </a:lnTo>
                  <a:cubicBezTo>
                    <a:pt x="346" y="400"/>
                    <a:pt x="357" y="404"/>
                    <a:pt x="367" y="404"/>
                  </a:cubicBezTo>
                  <a:cubicBezTo>
                    <a:pt x="377" y="404"/>
                    <a:pt x="389" y="400"/>
                    <a:pt x="397" y="393"/>
                  </a:cubicBezTo>
                  <a:cubicBezTo>
                    <a:pt x="413" y="375"/>
                    <a:pt x="413" y="349"/>
                    <a:pt x="397" y="333"/>
                  </a:cubicBezTo>
                  <a:lnTo>
                    <a:pt x="75" y="12"/>
                  </a:lnTo>
                  <a:cubicBezTo>
                    <a:pt x="67" y="4"/>
                    <a:pt x="56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62"/>
            <p:cNvSpPr/>
            <p:nvPr/>
          </p:nvSpPr>
          <p:spPr>
            <a:xfrm>
              <a:off x="8190715" y="3097323"/>
              <a:ext cx="17647" cy="17702"/>
            </a:xfrm>
            <a:custGeom>
              <a:rect b="b" l="l" r="r" t="t"/>
              <a:pathLst>
                <a:path extrusionOk="0" h="323" w="322">
                  <a:moveTo>
                    <a:pt x="0" y="1"/>
                  </a:moveTo>
                  <a:lnTo>
                    <a:pt x="322" y="32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62"/>
            <p:cNvSpPr/>
            <p:nvPr/>
          </p:nvSpPr>
          <p:spPr>
            <a:xfrm>
              <a:off x="8188304" y="3095186"/>
              <a:ext cx="22580" cy="22141"/>
            </a:xfrm>
            <a:custGeom>
              <a:rect b="b" l="l" r="r" t="t"/>
              <a:pathLst>
                <a:path extrusionOk="0" h="404" w="412">
                  <a:moveTo>
                    <a:pt x="45" y="0"/>
                  </a:moveTo>
                  <a:cubicBezTo>
                    <a:pt x="34" y="0"/>
                    <a:pt x="24" y="4"/>
                    <a:pt x="16" y="12"/>
                  </a:cubicBezTo>
                  <a:cubicBezTo>
                    <a:pt x="1" y="28"/>
                    <a:pt x="1" y="54"/>
                    <a:pt x="16" y="70"/>
                  </a:cubicBezTo>
                  <a:lnTo>
                    <a:pt x="338" y="392"/>
                  </a:lnTo>
                  <a:cubicBezTo>
                    <a:pt x="345" y="399"/>
                    <a:pt x="356" y="403"/>
                    <a:pt x="366" y="403"/>
                  </a:cubicBezTo>
                  <a:cubicBezTo>
                    <a:pt x="376" y="403"/>
                    <a:pt x="387" y="399"/>
                    <a:pt x="396" y="392"/>
                  </a:cubicBezTo>
                  <a:cubicBezTo>
                    <a:pt x="412" y="375"/>
                    <a:pt x="412" y="349"/>
                    <a:pt x="396" y="334"/>
                  </a:cubicBezTo>
                  <a:lnTo>
                    <a:pt x="74" y="12"/>
                  </a:lnTo>
                  <a:cubicBezTo>
                    <a:pt x="66" y="4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62"/>
            <p:cNvSpPr/>
            <p:nvPr/>
          </p:nvSpPr>
          <p:spPr>
            <a:xfrm>
              <a:off x="6286494" y="1818036"/>
              <a:ext cx="55" cy="25046"/>
            </a:xfrm>
            <a:custGeom>
              <a:rect b="b" l="l" r="r" t="t"/>
              <a:pathLst>
                <a:path extrusionOk="0" h="457" w="1">
                  <a:moveTo>
                    <a:pt x="0" y="1"/>
                  </a:moveTo>
                  <a:lnTo>
                    <a:pt x="0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62"/>
            <p:cNvSpPr/>
            <p:nvPr/>
          </p:nvSpPr>
          <p:spPr>
            <a:xfrm>
              <a:off x="6284192" y="1815734"/>
              <a:ext cx="4604" cy="29540"/>
            </a:xfrm>
            <a:custGeom>
              <a:rect b="b" l="l" r="r" t="t"/>
              <a:pathLst>
                <a:path extrusionOk="0" h="539" w="84">
                  <a:moveTo>
                    <a:pt x="42" y="0"/>
                  </a:moveTo>
                  <a:cubicBezTo>
                    <a:pt x="19" y="0"/>
                    <a:pt x="1" y="19"/>
                    <a:pt x="1" y="42"/>
                  </a:cubicBezTo>
                  <a:lnTo>
                    <a:pt x="1" y="497"/>
                  </a:lnTo>
                  <a:cubicBezTo>
                    <a:pt x="1" y="521"/>
                    <a:pt x="19" y="539"/>
                    <a:pt x="42" y="539"/>
                  </a:cubicBezTo>
                  <a:cubicBezTo>
                    <a:pt x="64" y="539"/>
                    <a:pt x="84" y="521"/>
                    <a:pt x="84" y="497"/>
                  </a:cubicBezTo>
                  <a:lnTo>
                    <a:pt x="84" y="42"/>
                  </a:lnTo>
                  <a:cubicBezTo>
                    <a:pt x="84" y="19"/>
                    <a:pt x="66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62"/>
            <p:cNvSpPr/>
            <p:nvPr/>
          </p:nvSpPr>
          <p:spPr>
            <a:xfrm>
              <a:off x="6286494" y="1882047"/>
              <a:ext cx="55" cy="24991"/>
            </a:xfrm>
            <a:custGeom>
              <a:rect b="b" l="l" r="r" t="t"/>
              <a:pathLst>
                <a:path extrusionOk="0" h="456" w="1">
                  <a:moveTo>
                    <a:pt x="0" y="0"/>
                  </a:moveTo>
                  <a:lnTo>
                    <a:pt x="0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2"/>
            <p:cNvSpPr/>
            <p:nvPr/>
          </p:nvSpPr>
          <p:spPr>
            <a:xfrm>
              <a:off x="6284192" y="1879745"/>
              <a:ext cx="4604" cy="29595"/>
            </a:xfrm>
            <a:custGeom>
              <a:rect b="b" l="l" r="r" t="t"/>
              <a:pathLst>
                <a:path extrusionOk="0" h="540" w="84">
                  <a:moveTo>
                    <a:pt x="42" y="1"/>
                  </a:moveTo>
                  <a:cubicBezTo>
                    <a:pt x="19" y="1"/>
                    <a:pt x="1" y="19"/>
                    <a:pt x="1" y="43"/>
                  </a:cubicBezTo>
                  <a:lnTo>
                    <a:pt x="1" y="498"/>
                  </a:lnTo>
                  <a:cubicBezTo>
                    <a:pt x="1" y="522"/>
                    <a:pt x="19" y="539"/>
                    <a:pt x="42" y="539"/>
                  </a:cubicBezTo>
                  <a:cubicBezTo>
                    <a:pt x="64" y="539"/>
                    <a:pt x="84" y="521"/>
                    <a:pt x="84" y="498"/>
                  </a:cubicBezTo>
                  <a:lnTo>
                    <a:pt x="84" y="43"/>
                  </a:lnTo>
                  <a:cubicBezTo>
                    <a:pt x="84" y="19"/>
                    <a:pt x="66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62"/>
            <p:cNvSpPr/>
            <p:nvPr/>
          </p:nvSpPr>
          <p:spPr>
            <a:xfrm>
              <a:off x="6306059" y="1862591"/>
              <a:ext cx="24881" cy="55"/>
            </a:xfrm>
            <a:custGeom>
              <a:rect b="b" l="l" r="r" t="t"/>
              <a:pathLst>
                <a:path extrusionOk="0" h="1" w="454">
                  <a:moveTo>
                    <a:pt x="454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62"/>
            <p:cNvSpPr/>
            <p:nvPr/>
          </p:nvSpPr>
          <p:spPr>
            <a:xfrm>
              <a:off x="6303702" y="1860235"/>
              <a:ext cx="29540" cy="4604"/>
            </a:xfrm>
            <a:custGeom>
              <a:rect b="b" l="l" r="r" t="t"/>
              <a:pathLst>
                <a:path extrusionOk="0" h="84" w="539">
                  <a:moveTo>
                    <a:pt x="42" y="1"/>
                  </a:moveTo>
                  <a:cubicBezTo>
                    <a:pt x="18" y="1"/>
                    <a:pt x="1" y="18"/>
                    <a:pt x="1" y="42"/>
                  </a:cubicBezTo>
                  <a:cubicBezTo>
                    <a:pt x="1" y="65"/>
                    <a:pt x="18" y="84"/>
                    <a:pt x="42" y="84"/>
                  </a:cubicBezTo>
                  <a:lnTo>
                    <a:pt x="497" y="84"/>
                  </a:lnTo>
                  <a:cubicBezTo>
                    <a:pt x="520" y="84"/>
                    <a:pt x="538" y="65"/>
                    <a:pt x="538" y="42"/>
                  </a:cubicBezTo>
                  <a:cubicBezTo>
                    <a:pt x="538" y="18"/>
                    <a:pt x="520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62"/>
            <p:cNvSpPr/>
            <p:nvPr/>
          </p:nvSpPr>
          <p:spPr>
            <a:xfrm>
              <a:off x="6241938" y="1862591"/>
              <a:ext cx="25046" cy="55"/>
            </a:xfrm>
            <a:custGeom>
              <a:rect b="b" l="l" r="r" t="t"/>
              <a:pathLst>
                <a:path extrusionOk="0" h="1" w="457">
                  <a:moveTo>
                    <a:pt x="456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2"/>
            <p:cNvSpPr/>
            <p:nvPr/>
          </p:nvSpPr>
          <p:spPr>
            <a:xfrm>
              <a:off x="6239746" y="1860235"/>
              <a:ext cx="29485" cy="4604"/>
            </a:xfrm>
            <a:custGeom>
              <a:rect b="b" l="l" r="r" t="t"/>
              <a:pathLst>
                <a:path extrusionOk="0" h="84" w="538">
                  <a:moveTo>
                    <a:pt x="42" y="1"/>
                  </a:moveTo>
                  <a:cubicBezTo>
                    <a:pt x="18" y="1"/>
                    <a:pt x="0" y="18"/>
                    <a:pt x="0" y="42"/>
                  </a:cubicBezTo>
                  <a:cubicBezTo>
                    <a:pt x="0" y="65"/>
                    <a:pt x="18" y="84"/>
                    <a:pt x="42" y="84"/>
                  </a:cubicBezTo>
                  <a:lnTo>
                    <a:pt x="496" y="84"/>
                  </a:lnTo>
                  <a:cubicBezTo>
                    <a:pt x="520" y="84"/>
                    <a:pt x="538" y="65"/>
                    <a:pt x="538" y="42"/>
                  </a:cubicBezTo>
                  <a:cubicBezTo>
                    <a:pt x="538" y="18"/>
                    <a:pt x="520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62"/>
            <p:cNvSpPr/>
            <p:nvPr/>
          </p:nvSpPr>
          <p:spPr>
            <a:xfrm>
              <a:off x="6255091" y="1876347"/>
              <a:ext cx="17538" cy="17702"/>
            </a:xfrm>
            <a:custGeom>
              <a:rect b="b" l="l" r="r" t="t"/>
              <a:pathLst>
                <a:path extrusionOk="0" h="323" w="320">
                  <a:moveTo>
                    <a:pt x="0" y="322"/>
                  </a:moveTo>
                  <a:lnTo>
                    <a:pt x="32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62"/>
            <p:cNvSpPr/>
            <p:nvPr/>
          </p:nvSpPr>
          <p:spPr>
            <a:xfrm>
              <a:off x="6252625" y="1874100"/>
              <a:ext cx="22580" cy="22141"/>
            </a:xfrm>
            <a:custGeom>
              <a:rect b="b" l="l" r="r" t="t"/>
              <a:pathLst>
                <a:path extrusionOk="0" h="404" w="412">
                  <a:moveTo>
                    <a:pt x="367" y="1"/>
                  </a:moveTo>
                  <a:cubicBezTo>
                    <a:pt x="356" y="1"/>
                    <a:pt x="346" y="5"/>
                    <a:pt x="338" y="12"/>
                  </a:cubicBezTo>
                  <a:lnTo>
                    <a:pt x="16" y="334"/>
                  </a:lnTo>
                  <a:cubicBezTo>
                    <a:pt x="1" y="351"/>
                    <a:pt x="1" y="377"/>
                    <a:pt x="16" y="392"/>
                  </a:cubicBezTo>
                  <a:cubicBezTo>
                    <a:pt x="24" y="401"/>
                    <a:pt x="35" y="404"/>
                    <a:pt x="45" y="404"/>
                  </a:cubicBezTo>
                  <a:cubicBezTo>
                    <a:pt x="56" y="404"/>
                    <a:pt x="66" y="401"/>
                    <a:pt x="74" y="392"/>
                  </a:cubicBezTo>
                  <a:lnTo>
                    <a:pt x="396" y="71"/>
                  </a:lnTo>
                  <a:cubicBezTo>
                    <a:pt x="412" y="54"/>
                    <a:pt x="412" y="28"/>
                    <a:pt x="396" y="12"/>
                  </a:cubicBezTo>
                  <a:cubicBezTo>
                    <a:pt x="388" y="5"/>
                    <a:pt x="377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62"/>
            <p:cNvSpPr/>
            <p:nvPr/>
          </p:nvSpPr>
          <p:spPr>
            <a:xfrm>
              <a:off x="6300249" y="1831079"/>
              <a:ext cx="17702" cy="17702"/>
            </a:xfrm>
            <a:custGeom>
              <a:rect b="b" l="l" r="r" t="t"/>
              <a:pathLst>
                <a:path extrusionOk="0" h="323" w="323">
                  <a:moveTo>
                    <a:pt x="0" y="322"/>
                  </a:moveTo>
                  <a:lnTo>
                    <a:pt x="32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2"/>
            <p:cNvSpPr/>
            <p:nvPr/>
          </p:nvSpPr>
          <p:spPr>
            <a:xfrm>
              <a:off x="6297838" y="1828887"/>
              <a:ext cx="22634" cy="22141"/>
            </a:xfrm>
            <a:custGeom>
              <a:rect b="b" l="l" r="r" t="t"/>
              <a:pathLst>
                <a:path extrusionOk="0" h="404" w="413">
                  <a:moveTo>
                    <a:pt x="367" y="1"/>
                  </a:moveTo>
                  <a:cubicBezTo>
                    <a:pt x="356" y="1"/>
                    <a:pt x="346" y="5"/>
                    <a:pt x="338" y="12"/>
                  </a:cubicBezTo>
                  <a:lnTo>
                    <a:pt x="16" y="334"/>
                  </a:lnTo>
                  <a:cubicBezTo>
                    <a:pt x="1" y="351"/>
                    <a:pt x="1" y="377"/>
                    <a:pt x="16" y="392"/>
                  </a:cubicBezTo>
                  <a:cubicBezTo>
                    <a:pt x="25" y="401"/>
                    <a:pt x="35" y="404"/>
                    <a:pt x="45" y="404"/>
                  </a:cubicBezTo>
                  <a:cubicBezTo>
                    <a:pt x="56" y="404"/>
                    <a:pt x="66" y="401"/>
                    <a:pt x="74" y="392"/>
                  </a:cubicBezTo>
                  <a:lnTo>
                    <a:pt x="396" y="71"/>
                  </a:lnTo>
                  <a:cubicBezTo>
                    <a:pt x="412" y="54"/>
                    <a:pt x="413" y="28"/>
                    <a:pt x="396" y="12"/>
                  </a:cubicBezTo>
                  <a:cubicBezTo>
                    <a:pt x="388" y="5"/>
                    <a:pt x="377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2"/>
            <p:cNvSpPr/>
            <p:nvPr/>
          </p:nvSpPr>
          <p:spPr>
            <a:xfrm>
              <a:off x="6255091" y="1831079"/>
              <a:ext cx="17538" cy="17702"/>
            </a:xfrm>
            <a:custGeom>
              <a:rect b="b" l="l" r="r" t="t"/>
              <a:pathLst>
                <a:path extrusionOk="0" h="323" w="320">
                  <a:moveTo>
                    <a:pt x="0" y="0"/>
                  </a:moveTo>
                  <a:lnTo>
                    <a:pt x="320" y="3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2"/>
            <p:cNvSpPr/>
            <p:nvPr/>
          </p:nvSpPr>
          <p:spPr>
            <a:xfrm>
              <a:off x="6252570" y="1828887"/>
              <a:ext cx="22580" cy="22141"/>
            </a:xfrm>
            <a:custGeom>
              <a:rect b="b" l="l" r="r" t="t"/>
              <a:pathLst>
                <a:path extrusionOk="0" h="404" w="412">
                  <a:moveTo>
                    <a:pt x="45" y="1"/>
                  </a:moveTo>
                  <a:cubicBezTo>
                    <a:pt x="34" y="1"/>
                    <a:pt x="24" y="5"/>
                    <a:pt x="16" y="12"/>
                  </a:cubicBezTo>
                  <a:cubicBezTo>
                    <a:pt x="1" y="29"/>
                    <a:pt x="1" y="55"/>
                    <a:pt x="16" y="71"/>
                  </a:cubicBezTo>
                  <a:lnTo>
                    <a:pt x="338" y="392"/>
                  </a:lnTo>
                  <a:cubicBezTo>
                    <a:pt x="345" y="401"/>
                    <a:pt x="355" y="404"/>
                    <a:pt x="366" y="404"/>
                  </a:cubicBezTo>
                  <a:cubicBezTo>
                    <a:pt x="378" y="404"/>
                    <a:pt x="389" y="401"/>
                    <a:pt x="396" y="392"/>
                  </a:cubicBezTo>
                  <a:cubicBezTo>
                    <a:pt x="412" y="376"/>
                    <a:pt x="412" y="350"/>
                    <a:pt x="396" y="334"/>
                  </a:cubicBezTo>
                  <a:lnTo>
                    <a:pt x="74" y="12"/>
                  </a:lnTo>
                  <a:cubicBezTo>
                    <a:pt x="66" y="5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2"/>
            <p:cNvSpPr/>
            <p:nvPr/>
          </p:nvSpPr>
          <p:spPr>
            <a:xfrm>
              <a:off x="6300249" y="1876347"/>
              <a:ext cx="17702" cy="17702"/>
            </a:xfrm>
            <a:custGeom>
              <a:rect b="b" l="l" r="r" t="t"/>
              <a:pathLst>
                <a:path extrusionOk="0" h="323" w="323">
                  <a:moveTo>
                    <a:pt x="0" y="0"/>
                  </a:moveTo>
                  <a:lnTo>
                    <a:pt x="323" y="3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62"/>
            <p:cNvSpPr/>
            <p:nvPr/>
          </p:nvSpPr>
          <p:spPr>
            <a:xfrm>
              <a:off x="6297838" y="1874100"/>
              <a:ext cx="22580" cy="22141"/>
            </a:xfrm>
            <a:custGeom>
              <a:rect b="b" l="l" r="r" t="t"/>
              <a:pathLst>
                <a:path extrusionOk="0" h="404" w="412">
                  <a:moveTo>
                    <a:pt x="44" y="0"/>
                  </a:moveTo>
                  <a:cubicBezTo>
                    <a:pt x="34" y="0"/>
                    <a:pt x="24" y="4"/>
                    <a:pt x="16" y="12"/>
                  </a:cubicBezTo>
                  <a:cubicBezTo>
                    <a:pt x="1" y="29"/>
                    <a:pt x="1" y="55"/>
                    <a:pt x="16" y="71"/>
                  </a:cubicBezTo>
                  <a:lnTo>
                    <a:pt x="338" y="392"/>
                  </a:lnTo>
                  <a:cubicBezTo>
                    <a:pt x="346" y="401"/>
                    <a:pt x="357" y="404"/>
                    <a:pt x="367" y="404"/>
                  </a:cubicBezTo>
                  <a:cubicBezTo>
                    <a:pt x="377" y="404"/>
                    <a:pt x="388" y="401"/>
                    <a:pt x="396" y="392"/>
                  </a:cubicBezTo>
                  <a:cubicBezTo>
                    <a:pt x="412" y="376"/>
                    <a:pt x="412" y="350"/>
                    <a:pt x="396" y="334"/>
                  </a:cubicBezTo>
                  <a:lnTo>
                    <a:pt x="74" y="12"/>
                  </a:lnTo>
                  <a:cubicBezTo>
                    <a:pt x="66" y="5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2"/>
            <p:cNvSpPr/>
            <p:nvPr/>
          </p:nvSpPr>
          <p:spPr>
            <a:xfrm>
              <a:off x="5450896" y="2348318"/>
              <a:ext cx="35185" cy="35185"/>
            </a:xfrm>
            <a:custGeom>
              <a:rect b="b" l="l" r="r" t="t"/>
              <a:pathLst>
                <a:path extrusionOk="0" h="642" w="642">
                  <a:moveTo>
                    <a:pt x="322" y="84"/>
                  </a:moveTo>
                  <a:cubicBezTo>
                    <a:pt x="452" y="84"/>
                    <a:pt x="558" y="191"/>
                    <a:pt x="558" y="322"/>
                  </a:cubicBezTo>
                  <a:cubicBezTo>
                    <a:pt x="558" y="453"/>
                    <a:pt x="452" y="559"/>
                    <a:pt x="322" y="559"/>
                  </a:cubicBezTo>
                  <a:cubicBezTo>
                    <a:pt x="190" y="559"/>
                    <a:pt x="84" y="453"/>
                    <a:pt x="84" y="322"/>
                  </a:cubicBezTo>
                  <a:cubicBezTo>
                    <a:pt x="84" y="191"/>
                    <a:pt x="190" y="84"/>
                    <a:pt x="322" y="84"/>
                  </a:cubicBezTo>
                  <a:close/>
                  <a:moveTo>
                    <a:pt x="322" y="0"/>
                  </a:moveTo>
                  <a:cubicBezTo>
                    <a:pt x="145" y="0"/>
                    <a:pt x="1" y="144"/>
                    <a:pt x="1" y="321"/>
                  </a:cubicBezTo>
                  <a:cubicBezTo>
                    <a:pt x="1" y="497"/>
                    <a:pt x="145" y="641"/>
                    <a:pt x="322" y="641"/>
                  </a:cubicBezTo>
                  <a:cubicBezTo>
                    <a:pt x="498" y="641"/>
                    <a:pt x="640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62"/>
            <p:cNvSpPr/>
            <p:nvPr/>
          </p:nvSpPr>
          <p:spPr>
            <a:xfrm>
              <a:off x="8376775" y="2987606"/>
              <a:ext cx="26526" cy="26526"/>
            </a:xfrm>
            <a:custGeom>
              <a:rect b="b" l="l" r="r" t="t"/>
              <a:pathLst>
                <a:path extrusionOk="0" h="484" w="484">
                  <a:moveTo>
                    <a:pt x="242" y="84"/>
                  </a:moveTo>
                  <a:cubicBezTo>
                    <a:pt x="330" y="84"/>
                    <a:pt x="400" y="156"/>
                    <a:pt x="400" y="243"/>
                  </a:cubicBezTo>
                  <a:cubicBezTo>
                    <a:pt x="400" y="330"/>
                    <a:pt x="329" y="400"/>
                    <a:pt x="242" y="400"/>
                  </a:cubicBezTo>
                  <a:cubicBezTo>
                    <a:pt x="154" y="400"/>
                    <a:pt x="84" y="330"/>
                    <a:pt x="84" y="243"/>
                  </a:cubicBezTo>
                  <a:cubicBezTo>
                    <a:pt x="84" y="156"/>
                    <a:pt x="154" y="84"/>
                    <a:pt x="242" y="84"/>
                  </a:cubicBezTo>
                  <a:close/>
                  <a:moveTo>
                    <a:pt x="242" y="1"/>
                  </a:moveTo>
                  <a:cubicBezTo>
                    <a:pt x="108" y="1"/>
                    <a:pt x="1" y="109"/>
                    <a:pt x="1" y="243"/>
                  </a:cubicBezTo>
                  <a:cubicBezTo>
                    <a:pt x="1" y="377"/>
                    <a:pt x="110" y="483"/>
                    <a:pt x="242" y="483"/>
                  </a:cubicBezTo>
                  <a:cubicBezTo>
                    <a:pt x="376" y="483"/>
                    <a:pt x="483" y="377"/>
                    <a:pt x="483" y="243"/>
                  </a:cubicBezTo>
                  <a:cubicBezTo>
                    <a:pt x="483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2"/>
            <p:cNvSpPr/>
            <p:nvPr/>
          </p:nvSpPr>
          <p:spPr>
            <a:xfrm>
              <a:off x="8277689" y="2569562"/>
              <a:ext cx="35185" cy="35185"/>
            </a:xfrm>
            <a:custGeom>
              <a:rect b="b" l="l" r="r" t="t"/>
              <a:pathLst>
                <a:path extrusionOk="0" h="642" w="642">
                  <a:moveTo>
                    <a:pt x="321" y="84"/>
                  </a:moveTo>
                  <a:cubicBezTo>
                    <a:pt x="451" y="84"/>
                    <a:pt x="558" y="191"/>
                    <a:pt x="558" y="322"/>
                  </a:cubicBezTo>
                  <a:cubicBezTo>
                    <a:pt x="558" y="453"/>
                    <a:pt x="451" y="559"/>
                    <a:pt x="321" y="559"/>
                  </a:cubicBezTo>
                  <a:cubicBezTo>
                    <a:pt x="190" y="559"/>
                    <a:pt x="83" y="453"/>
                    <a:pt x="83" y="322"/>
                  </a:cubicBezTo>
                  <a:cubicBezTo>
                    <a:pt x="83" y="191"/>
                    <a:pt x="190" y="84"/>
                    <a:pt x="321" y="84"/>
                  </a:cubicBezTo>
                  <a:close/>
                  <a:moveTo>
                    <a:pt x="321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7"/>
                    <a:pt x="144" y="641"/>
                    <a:pt x="321" y="641"/>
                  </a:cubicBezTo>
                  <a:cubicBezTo>
                    <a:pt x="497" y="641"/>
                    <a:pt x="641" y="498"/>
                    <a:pt x="641" y="321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2"/>
            <p:cNvSpPr/>
            <p:nvPr/>
          </p:nvSpPr>
          <p:spPr>
            <a:xfrm>
              <a:off x="5278373" y="2211144"/>
              <a:ext cx="22415" cy="22360"/>
            </a:xfrm>
            <a:custGeom>
              <a:rect b="b" l="l" r="r" t="t"/>
              <a:pathLst>
                <a:path extrusionOk="0" h="408" w="409">
                  <a:moveTo>
                    <a:pt x="204" y="84"/>
                  </a:moveTo>
                  <a:cubicBezTo>
                    <a:pt x="270" y="84"/>
                    <a:pt x="325" y="138"/>
                    <a:pt x="326" y="205"/>
                  </a:cubicBezTo>
                  <a:cubicBezTo>
                    <a:pt x="326" y="273"/>
                    <a:pt x="271" y="328"/>
                    <a:pt x="204" y="328"/>
                  </a:cubicBezTo>
                  <a:cubicBezTo>
                    <a:pt x="136" y="328"/>
                    <a:pt x="82" y="273"/>
                    <a:pt x="82" y="205"/>
                  </a:cubicBezTo>
                  <a:cubicBezTo>
                    <a:pt x="82" y="138"/>
                    <a:pt x="136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1" y="1"/>
                    <a:pt x="0" y="91"/>
                    <a:pt x="0" y="204"/>
                  </a:cubicBezTo>
                  <a:cubicBezTo>
                    <a:pt x="0" y="318"/>
                    <a:pt x="91" y="408"/>
                    <a:pt x="204" y="408"/>
                  </a:cubicBezTo>
                  <a:cubicBezTo>
                    <a:pt x="316" y="408"/>
                    <a:pt x="408" y="318"/>
                    <a:pt x="408" y="204"/>
                  </a:cubicBezTo>
                  <a:cubicBezTo>
                    <a:pt x="408" y="91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2"/>
            <p:cNvSpPr/>
            <p:nvPr/>
          </p:nvSpPr>
          <p:spPr>
            <a:xfrm>
              <a:off x="6435725" y="1912134"/>
              <a:ext cx="22360" cy="22415"/>
            </a:xfrm>
            <a:custGeom>
              <a:rect b="b" l="l" r="r" t="t"/>
              <a:pathLst>
                <a:path extrusionOk="0" h="409" w="408">
                  <a:moveTo>
                    <a:pt x="204" y="82"/>
                  </a:moveTo>
                  <a:cubicBezTo>
                    <a:pt x="270" y="82"/>
                    <a:pt x="324" y="137"/>
                    <a:pt x="326" y="205"/>
                  </a:cubicBezTo>
                  <a:cubicBezTo>
                    <a:pt x="326" y="271"/>
                    <a:pt x="271" y="326"/>
                    <a:pt x="204" y="326"/>
                  </a:cubicBezTo>
                  <a:cubicBezTo>
                    <a:pt x="136" y="326"/>
                    <a:pt x="82" y="272"/>
                    <a:pt x="82" y="205"/>
                  </a:cubicBezTo>
                  <a:cubicBezTo>
                    <a:pt x="82" y="137"/>
                    <a:pt x="136" y="82"/>
                    <a:pt x="204" y="82"/>
                  </a:cubicBezTo>
                  <a:close/>
                  <a:moveTo>
                    <a:pt x="204" y="0"/>
                  </a:moveTo>
                  <a:cubicBezTo>
                    <a:pt x="91" y="0"/>
                    <a:pt x="0" y="92"/>
                    <a:pt x="0" y="205"/>
                  </a:cubicBezTo>
                  <a:cubicBezTo>
                    <a:pt x="0" y="317"/>
                    <a:pt x="91" y="408"/>
                    <a:pt x="204" y="408"/>
                  </a:cubicBezTo>
                  <a:cubicBezTo>
                    <a:pt x="316" y="408"/>
                    <a:pt x="407" y="317"/>
                    <a:pt x="407" y="205"/>
                  </a:cubicBezTo>
                  <a:cubicBezTo>
                    <a:pt x="407" y="92"/>
                    <a:pt x="317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4" name="Google Shape;2484;p62"/>
          <p:cNvSpPr/>
          <p:nvPr/>
        </p:nvSpPr>
        <p:spPr>
          <a:xfrm>
            <a:off x="5676400" y="368800"/>
            <a:ext cx="170700" cy="170700"/>
          </a:xfrm>
          <a:prstGeom prst="star4">
            <a:avLst>
              <a:gd fmla="val 2024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Purpose</a:t>
            </a:r>
            <a:endParaRPr sz="3500"/>
          </a:p>
        </p:txBody>
      </p:sp>
      <p:sp>
        <p:nvSpPr>
          <p:cNvPr id="1041" name="Google Shape;1041;p31"/>
          <p:cNvSpPr txBox="1"/>
          <p:nvPr>
            <p:ph idx="1" type="subTitle"/>
          </p:nvPr>
        </p:nvSpPr>
        <p:spPr>
          <a:xfrm>
            <a:off x="720000" y="1700300"/>
            <a:ext cx="4294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Differentiates between items of different materials</a:t>
            </a:r>
            <a:endParaRPr sz="2000"/>
          </a:p>
        </p:txBody>
      </p:sp>
      <p:grpSp>
        <p:nvGrpSpPr>
          <p:cNvPr id="1042" name="Google Shape;1042;p31"/>
          <p:cNvGrpSpPr/>
          <p:nvPr/>
        </p:nvGrpSpPr>
        <p:grpSpPr>
          <a:xfrm>
            <a:off x="4744850" y="901750"/>
            <a:ext cx="4126027" cy="3887016"/>
            <a:chOff x="4744850" y="901750"/>
            <a:chExt cx="4126027" cy="3887016"/>
          </a:xfrm>
        </p:grpSpPr>
        <p:grpSp>
          <p:nvGrpSpPr>
            <p:cNvPr id="1043" name="Google Shape;1043;p31"/>
            <p:cNvGrpSpPr/>
            <p:nvPr/>
          </p:nvGrpSpPr>
          <p:grpSpPr>
            <a:xfrm>
              <a:off x="5708725" y="1371988"/>
              <a:ext cx="2654476" cy="2954923"/>
              <a:chOff x="5488300" y="1207838"/>
              <a:chExt cx="2654476" cy="2954923"/>
            </a:xfrm>
          </p:grpSpPr>
          <p:sp>
            <p:nvSpPr>
              <p:cNvPr id="1044" name="Google Shape;1044;p31"/>
              <p:cNvSpPr/>
              <p:nvPr/>
            </p:nvSpPr>
            <p:spPr>
              <a:xfrm>
                <a:off x="5510900" y="1436175"/>
                <a:ext cx="2211000" cy="260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5835636" y="1381832"/>
                <a:ext cx="2010051" cy="2780929"/>
              </a:xfrm>
              <a:custGeom>
                <a:rect b="b" l="l" r="r" t="t"/>
                <a:pathLst>
                  <a:path extrusionOk="0" h="29888" w="21603">
                    <a:moveTo>
                      <a:pt x="21485" y="0"/>
                    </a:moveTo>
                    <a:cubicBezTo>
                      <a:pt x="21419" y="0"/>
                      <a:pt x="21366" y="53"/>
                      <a:pt x="21366" y="117"/>
                    </a:cubicBezTo>
                    <a:lnTo>
                      <a:pt x="21350" y="29651"/>
                    </a:lnTo>
                    <a:lnTo>
                      <a:pt x="119" y="29641"/>
                    </a:lnTo>
                    <a:cubicBezTo>
                      <a:pt x="53" y="29641"/>
                      <a:pt x="0" y="29695"/>
                      <a:pt x="0" y="29760"/>
                    </a:cubicBezTo>
                    <a:cubicBezTo>
                      <a:pt x="0" y="29825"/>
                      <a:pt x="53" y="29878"/>
                      <a:pt x="119" y="29878"/>
                    </a:cubicBezTo>
                    <a:lnTo>
                      <a:pt x="21467" y="29887"/>
                    </a:lnTo>
                    <a:cubicBezTo>
                      <a:pt x="21532" y="29887"/>
                      <a:pt x="21585" y="29833"/>
                      <a:pt x="21585" y="29769"/>
                    </a:cubicBezTo>
                    <a:lnTo>
                      <a:pt x="21602" y="117"/>
                    </a:lnTo>
                    <a:cubicBezTo>
                      <a:pt x="21602" y="53"/>
                      <a:pt x="21549" y="0"/>
                      <a:pt x="21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1"/>
              <p:cNvSpPr/>
              <p:nvPr/>
            </p:nvSpPr>
            <p:spPr>
              <a:xfrm>
                <a:off x="5499279" y="1218817"/>
                <a:ext cx="1675" cy="1768"/>
              </a:xfrm>
              <a:custGeom>
                <a:rect b="b" l="l" r="r" t="t"/>
                <a:pathLst>
                  <a:path extrusionOk="0" h="19" w="18">
                    <a:moveTo>
                      <a:pt x="1" y="0"/>
                    </a:moveTo>
                    <a:lnTo>
                      <a:pt x="1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1"/>
              <p:cNvSpPr/>
              <p:nvPr/>
            </p:nvSpPr>
            <p:spPr>
              <a:xfrm>
                <a:off x="5488300" y="1207838"/>
                <a:ext cx="2234383" cy="2842897"/>
              </a:xfrm>
              <a:custGeom>
                <a:rect b="b" l="l" r="r" t="t"/>
                <a:pathLst>
                  <a:path extrusionOk="0" h="30554" w="24014">
                    <a:moveTo>
                      <a:pt x="253" y="237"/>
                    </a:moveTo>
                    <a:lnTo>
                      <a:pt x="23777" y="247"/>
                    </a:lnTo>
                    <a:lnTo>
                      <a:pt x="23761" y="30317"/>
                    </a:lnTo>
                    <a:lnTo>
                      <a:pt x="236" y="30307"/>
                    </a:lnTo>
                    <a:lnTo>
                      <a:pt x="253" y="237"/>
                    </a:lnTo>
                    <a:close/>
                    <a:moveTo>
                      <a:pt x="135" y="1"/>
                    </a:moveTo>
                    <a:cubicBezTo>
                      <a:pt x="70" y="1"/>
                      <a:pt x="17" y="54"/>
                      <a:pt x="17" y="118"/>
                    </a:cubicBezTo>
                    <a:lnTo>
                      <a:pt x="1" y="30425"/>
                    </a:lnTo>
                    <a:cubicBezTo>
                      <a:pt x="1" y="30456"/>
                      <a:pt x="13" y="30486"/>
                      <a:pt x="36" y="30508"/>
                    </a:cubicBezTo>
                    <a:cubicBezTo>
                      <a:pt x="58" y="30530"/>
                      <a:pt x="88" y="30543"/>
                      <a:pt x="119" y="30543"/>
                    </a:cubicBezTo>
                    <a:lnTo>
                      <a:pt x="23879" y="30554"/>
                    </a:lnTo>
                    <a:cubicBezTo>
                      <a:pt x="23944" y="30554"/>
                      <a:pt x="23998" y="30502"/>
                      <a:pt x="23996" y="30435"/>
                    </a:cubicBezTo>
                    <a:lnTo>
                      <a:pt x="24014" y="129"/>
                    </a:lnTo>
                    <a:cubicBezTo>
                      <a:pt x="24014" y="97"/>
                      <a:pt x="24000" y="68"/>
                      <a:pt x="23979" y="46"/>
                    </a:cubicBezTo>
                    <a:cubicBezTo>
                      <a:pt x="23957" y="24"/>
                      <a:pt x="23927" y="11"/>
                      <a:pt x="23896" y="11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1"/>
              <p:cNvSpPr/>
              <p:nvPr/>
            </p:nvSpPr>
            <p:spPr>
              <a:xfrm>
                <a:off x="5500675" y="1219282"/>
                <a:ext cx="2210842" cy="214934"/>
              </a:xfrm>
              <a:custGeom>
                <a:rect b="b" l="l" r="r" t="t"/>
                <a:pathLst>
                  <a:path extrusionOk="0" h="2310" w="23761">
                    <a:moveTo>
                      <a:pt x="0" y="0"/>
                    </a:moveTo>
                    <a:lnTo>
                      <a:pt x="0" y="2309"/>
                    </a:lnTo>
                    <a:lnTo>
                      <a:pt x="23761" y="2309"/>
                    </a:lnTo>
                    <a:lnTo>
                      <a:pt x="2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5489696" y="1207838"/>
                <a:ext cx="2232987" cy="237823"/>
              </a:xfrm>
              <a:custGeom>
                <a:rect b="b" l="l" r="r" t="t"/>
                <a:pathLst>
                  <a:path extrusionOk="0" h="2556" w="23999">
                    <a:moveTo>
                      <a:pt x="239" y="237"/>
                    </a:moveTo>
                    <a:lnTo>
                      <a:pt x="23762" y="248"/>
                    </a:lnTo>
                    <a:lnTo>
                      <a:pt x="23760" y="2320"/>
                    </a:lnTo>
                    <a:lnTo>
                      <a:pt x="236" y="2308"/>
                    </a:lnTo>
                    <a:lnTo>
                      <a:pt x="239" y="237"/>
                    </a:lnTo>
                    <a:close/>
                    <a:moveTo>
                      <a:pt x="120" y="1"/>
                    </a:moveTo>
                    <a:cubicBezTo>
                      <a:pt x="55" y="1"/>
                      <a:pt x="2" y="54"/>
                      <a:pt x="2" y="118"/>
                    </a:cubicBezTo>
                    <a:lnTo>
                      <a:pt x="0" y="2426"/>
                    </a:lnTo>
                    <a:cubicBezTo>
                      <a:pt x="0" y="2457"/>
                      <a:pt x="13" y="2487"/>
                      <a:pt x="34" y="2509"/>
                    </a:cubicBezTo>
                    <a:cubicBezTo>
                      <a:pt x="56" y="2531"/>
                      <a:pt x="86" y="2545"/>
                      <a:pt x="117" y="2545"/>
                    </a:cubicBezTo>
                    <a:lnTo>
                      <a:pt x="23877" y="2556"/>
                    </a:lnTo>
                    <a:cubicBezTo>
                      <a:pt x="23943" y="2556"/>
                      <a:pt x="23996" y="2503"/>
                      <a:pt x="23996" y="2438"/>
                    </a:cubicBezTo>
                    <a:lnTo>
                      <a:pt x="23999" y="131"/>
                    </a:lnTo>
                    <a:cubicBezTo>
                      <a:pt x="23999" y="100"/>
                      <a:pt x="23985" y="69"/>
                      <a:pt x="23964" y="48"/>
                    </a:cubicBezTo>
                    <a:cubicBezTo>
                      <a:pt x="23942" y="25"/>
                      <a:pt x="23912" y="12"/>
                      <a:pt x="23881" y="12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7550080" y="1285344"/>
                <a:ext cx="77786" cy="75646"/>
              </a:xfrm>
              <a:custGeom>
                <a:rect b="b" l="l" r="r" t="t"/>
                <a:pathLst>
                  <a:path extrusionOk="0" h="813" w="836">
                    <a:moveTo>
                      <a:pt x="131" y="1"/>
                    </a:moveTo>
                    <a:cubicBezTo>
                      <a:pt x="101" y="1"/>
                      <a:pt x="70" y="12"/>
                      <a:pt x="47" y="36"/>
                    </a:cubicBezTo>
                    <a:cubicBezTo>
                      <a:pt x="0" y="82"/>
                      <a:pt x="0" y="156"/>
                      <a:pt x="47" y="203"/>
                    </a:cubicBezTo>
                    <a:lnTo>
                      <a:pt x="622" y="778"/>
                    </a:lnTo>
                    <a:cubicBezTo>
                      <a:pt x="644" y="800"/>
                      <a:pt x="675" y="813"/>
                      <a:pt x="705" y="813"/>
                    </a:cubicBezTo>
                    <a:cubicBezTo>
                      <a:pt x="735" y="813"/>
                      <a:pt x="766" y="800"/>
                      <a:pt x="789" y="778"/>
                    </a:cubicBezTo>
                    <a:cubicBezTo>
                      <a:pt x="836" y="731"/>
                      <a:pt x="836" y="657"/>
                      <a:pt x="789" y="610"/>
                    </a:cubicBezTo>
                    <a:lnTo>
                      <a:pt x="215" y="36"/>
                    </a:lnTo>
                    <a:cubicBezTo>
                      <a:pt x="192" y="12"/>
                      <a:pt x="162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7550080" y="1285344"/>
                <a:ext cx="77786" cy="75646"/>
              </a:xfrm>
              <a:custGeom>
                <a:rect b="b" l="l" r="r" t="t"/>
                <a:pathLst>
                  <a:path extrusionOk="0" h="813" w="836">
                    <a:moveTo>
                      <a:pt x="706" y="1"/>
                    </a:moveTo>
                    <a:cubicBezTo>
                      <a:pt x="675" y="1"/>
                      <a:pt x="645" y="12"/>
                      <a:pt x="622" y="36"/>
                    </a:cubicBezTo>
                    <a:lnTo>
                      <a:pt x="47" y="610"/>
                    </a:lnTo>
                    <a:cubicBezTo>
                      <a:pt x="0" y="657"/>
                      <a:pt x="0" y="731"/>
                      <a:pt x="47" y="778"/>
                    </a:cubicBezTo>
                    <a:cubicBezTo>
                      <a:pt x="69" y="800"/>
                      <a:pt x="101" y="813"/>
                      <a:pt x="130" y="813"/>
                    </a:cubicBezTo>
                    <a:cubicBezTo>
                      <a:pt x="160" y="813"/>
                      <a:pt x="190" y="800"/>
                      <a:pt x="215" y="778"/>
                    </a:cubicBezTo>
                    <a:lnTo>
                      <a:pt x="789" y="203"/>
                    </a:lnTo>
                    <a:cubicBezTo>
                      <a:pt x="836" y="156"/>
                      <a:pt x="836" y="82"/>
                      <a:pt x="789" y="36"/>
                    </a:cubicBezTo>
                    <a:cubicBezTo>
                      <a:pt x="766" y="12"/>
                      <a:pt x="736" y="1"/>
                      <a:pt x="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7463827" y="1285437"/>
                <a:ext cx="77041" cy="77041"/>
              </a:xfrm>
              <a:custGeom>
                <a:rect b="b" l="l" r="r" t="t"/>
                <a:pathLst>
                  <a:path extrusionOk="0" h="828" w="828">
                    <a:moveTo>
                      <a:pt x="590" y="237"/>
                    </a:moveTo>
                    <a:lnTo>
                      <a:pt x="590" y="591"/>
                    </a:lnTo>
                    <a:lnTo>
                      <a:pt x="236" y="591"/>
                    </a:lnTo>
                    <a:lnTo>
                      <a:pt x="236" y="237"/>
                    </a:lnTo>
                    <a:close/>
                    <a:moveTo>
                      <a:pt x="118" y="0"/>
                    </a:moveTo>
                    <a:cubicBezTo>
                      <a:pt x="54" y="0"/>
                      <a:pt x="1" y="54"/>
                      <a:pt x="1" y="119"/>
                    </a:cubicBezTo>
                    <a:lnTo>
                      <a:pt x="1" y="709"/>
                    </a:lnTo>
                    <a:cubicBezTo>
                      <a:pt x="1" y="773"/>
                      <a:pt x="54" y="827"/>
                      <a:pt x="118" y="827"/>
                    </a:cubicBezTo>
                    <a:lnTo>
                      <a:pt x="709" y="827"/>
                    </a:lnTo>
                    <a:cubicBezTo>
                      <a:pt x="775" y="827"/>
                      <a:pt x="828" y="773"/>
                      <a:pt x="828" y="709"/>
                    </a:cubicBezTo>
                    <a:lnTo>
                      <a:pt x="828" y="119"/>
                    </a:lnTo>
                    <a:cubicBezTo>
                      <a:pt x="828" y="54"/>
                      <a:pt x="775" y="0"/>
                      <a:pt x="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7372271" y="1338938"/>
                <a:ext cx="84578" cy="22052"/>
              </a:xfrm>
              <a:custGeom>
                <a:rect b="b" l="l" r="r" t="t"/>
                <a:pathLst>
                  <a:path extrusionOk="0" h="237" w="909">
                    <a:moveTo>
                      <a:pt x="119" y="0"/>
                    </a:moveTo>
                    <a:cubicBezTo>
                      <a:pt x="54" y="0"/>
                      <a:pt x="1" y="53"/>
                      <a:pt x="1" y="119"/>
                    </a:cubicBezTo>
                    <a:cubicBezTo>
                      <a:pt x="1" y="183"/>
                      <a:pt x="54" y="237"/>
                      <a:pt x="119" y="237"/>
                    </a:cubicBezTo>
                    <a:lnTo>
                      <a:pt x="791" y="237"/>
                    </a:lnTo>
                    <a:cubicBezTo>
                      <a:pt x="857" y="237"/>
                      <a:pt x="909" y="183"/>
                      <a:pt x="909" y="119"/>
                    </a:cubicBezTo>
                    <a:cubicBezTo>
                      <a:pt x="909" y="53"/>
                      <a:pt x="85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6163712" y="2596163"/>
                <a:ext cx="1414098" cy="1442198"/>
              </a:xfrm>
              <a:custGeom>
                <a:rect b="b" l="l" r="r" t="t"/>
                <a:pathLst>
                  <a:path extrusionOk="0" h="15500" w="15198">
                    <a:moveTo>
                      <a:pt x="6491" y="1"/>
                    </a:moveTo>
                    <a:cubicBezTo>
                      <a:pt x="5213" y="1"/>
                      <a:pt x="3839" y="39"/>
                      <a:pt x="2679" y="592"/>
                    </a:cubicBezTo>
                    <a:cubicBezTo>
                      <a:pt x="1484" y="1162"/>
                      <a:pt x="1163" y="2397"/>
                      <a:pt x="1055" y="3616"/>
                    </a:cubicBezTo>
                    <a:cubicBezTo>
                      <a:pt x="1036" y="3836"/>
                      <a:pt x="1" y="15484"/>
                      <a:pt x="1" y="15484"/>
                    </a:cubicBezTo>
                    <a:lnTo>
                      <a:pt x="14843" y="15499"/>
                    </a:lnTo>
                    <a:cubicBezTo>
                      <a:pt x="14850" y="15499"/>
                      <a:pt x="14856" y="15499"/>
                      <a:pt x="14862" y="15499"/>
                    </a:cubicBezTo>
                    <a:cubicBezTo>
                      <a:pt x="15069" y="15499"/>
                      <a:pt x="15198" y="15297"/>
                      <a:pt x="15189" y="15086"/>
                    </a:cubicBezTo>
                    <a:lnTo>
                      <a:pt x="14728" y="4717"/>
                    </a:lnTo>
                    <a:cubicBezTo>
                      <a:pt x="14560" y="2533"/>
                      <a:pt x="12948" y="752"/>
                      <a:pt x="10831" y="420"/>
                    </a:cubicBezTo>
                    <a:cubicBezTo>
                      <a:pt x="9419" y="197"/>
                      <a:pt x="7903" y="4"/>
                      <a:pt x="6901" y="1"/>
                    </a:cubicBezTo>
                    <a:cubicBezTo>
                      <a:pt x="6766" y="1"/>
                      <a:pt x="6629" y="1"/>
                      <a:pt x="6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6152640" y="2585090"/>
                <a:ext cx="1436243" cy="1464156"/>
              </a:xfrm>
              <a:custGeom>
                <a:rect b="b" l="l" r="r" t="t"/>
                <a:pathLst>
                  <a:path extrusionOk="0" h="15736" w="15436">
                    <a:moveTo>
                      <a:pt x="6593" y="238"/>
                    </a:moveTo>
                    <a:cubicBezTo>
                      <a:pt x="6705" y="238"/>
                      <a:pt x="6816" y="238"/>
                      <a:pt x="6926" y="239"/>
                    </a:cubicBezTo>
                    <a:lnTo>
                      <a:pt x="7018" y="239"/>
                    </a:lnTo>
                    <a:cubicBezTo>
                      <a:pt x="7868" y="242"/>
                      <a:pt x="9185" y="382"/>
                      <a:pt x="10931" y="655"/>
                    </a:cubicBezTo>
                    <a:cubicBezTo>
                      <a:pt x="13001" y="980"/>
                      <a:pt x="14563" y="2702"/>
                      <a:pt x="14728" y="4841"/>
                    </a:cubicBezTo>
                    <a:lnTo>
                      <a:pt x="15189" y="15210"/>
                    </a:lnTo>
                    <a:cubicBezTo>
                      <a:pt x="15194" y="15302"/>
                      <a:pt x="15162" y="15394"/>
                      <a:pt x="15107" y="15447"/>
                    </a:cubicBezTo>
                    <a:cubicBezTo>
                      <a:pt x="15073" y="15480"/>
                      <a:pt x="15028" y="15499"/>
                      <a:pt x="14978" y="15499"/>
                    </a:cubicBezTo>
                    <a:cubicBezTo>
                      <a:pt x="14973" y="15499"/>
                      <a:pt x="14968" y="15499"/>
                      <a:pt x="14962" y="15498"/>
                    </a:cubicBezTo>
                    <a:lnTo>
                      <a:pt x="250" y="15484"/>
                    </a:lnTo>
                    <a:cubicBezTo>
                      <a:pt x="363" y="14214"/>
                      <a:pt x="1274" y="3952"/>
                      <a:pt x="1290" y="3745"/>
                    </a:cubicBezTo>
                    <a:cubicBezTo>
                      <a:pt x="1383" y="2683"/>
                      <a:pt x="1644" y="1391"/>
                      <a:pt x="2847" y="818"/>
                    </a:cubicBezTo>
                    <a:cubicBezTo>
                      <a:pt x="3978" y="280"/>
                      <a:pt x="5344" y="238"/>
                      <a:pt x="6593" y="238"/>
                    </a:cubicBezTo>
                    <a:close/>
                    <a:moveTo>
                      <a:pt x="6597" y="0"/>
                    </a:moveTo>
                    <a:cubicBezTo>
                      <a:pt x="5323" y="0"/>
                      <a:pt x="3926" y="43"/>
                      <a:pt x="2749" y="603"/>
                    </a:cubicBezTo>
                    <a:cubicBezTo>
                      <a:pt x="1438" y="1227"/>
                      <a:pt x="1158" y="2599"/>
                      <a:pt x="1059" y="3723"/>
                    </a:cubicBezTo>
                    <a:cubicBezTo>
                      <a:pt x="1039" y="3944"/>
                      <a:pt x="5" y="15590"/>
                      <a:pt x="5" y="15590"/>
                    </a:cubicBezTo>
                    <a:cubicBezTo>
                      <a:pt x="1" y="15624"/>
                      <a:pt x="12" y="15656"/>
                      <a:pt x="34" y="15681"/>
                    </a:cubicBezTo>
                    <a:cubicBezTo>
                      <a:pt x="57" y="15706"/>
                      <a:pt x="89" y="15719"/>
                      <a:pt x="121" y="15719"/>
                    </a:cubicBezTo>
                    <a:lnTo>
                      <a:pt x="14956" y="15734"/>
                    </a:lnTo>
                    <a:cubicBezTo>
                      <a:pt x="14964" y="15736"/>
                      <a:pt x="14973" y="15736"/>
                      <a:pt x="14982" y="15736"/>
                    </a:cubicBezTo>
                    <a:cubicBezTo>
                      <a:pt x="15091" y="15736"/>
                      <a:pt x="15194" y="15694"/>
                      <a:pt x="15275" y="15615"/>
                    </a:cubicBezTo>
                    <a:cubicBezTo>
                      <a:pt x="15378" y="15514"/>
                      <a:pt x="15436" y="15358"/>
                      <a:pt x="15428" y="15198"/>
                    </a:cubicBezTo>
                    <a:lnTo>
                      <a:pt x="14967" y="4826"/>
                    </a:lnTo>
                    <a:cubicBezTo>
                      <a:pt x="14794" y="2574"/>
                      <a:pt x="13150" y="762"/>
                      <a:pt x="10971" y="420"/>
                    </a:cubicBezTo>
                    <a:cubicBezTo>
                      <a:pt x="9212" y="144"/>
                      <a:pt x="7884" y="4"/>
                      <a:pt x="7022" y="1"/>
                    </a:cubicBezTo>
                    <a:lnTo>
                      <a:pt x="6930" y="1"/>
                    </a:lnTo>
                    <a:cubicBezTo>
                      <a:pt x="6820" y="1"/>
                      <a:pt x="6709" y="0"/>
                      <a:pt x="6597" y="0"/>
                    </a:cubicBez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6152640" y="2585090"/>
                <a:ext cx="1436243" cy="1464156"/>
              </a:xfrm>
              <a:custGeom>
                <a:rect b="b" l="l" r="r" t="t"/>
                <a:pathLst>
                  <a:path extrusionOk="0" h="15736" w="15436">
                    <a:moveTo>
                      <a:pt x="6593" y="238"/>
                    </a:moveTo>
                    <a:cubicBezTo>
                      <a:pt x="6705" y="238"/>
                      <a:pt x="6816" y="238"/>
                      <a:pt x="6926" y="239"/>
                    </a:cubicBezTo>
                    <a:lnTo>
                      <a:pt x="7018" y="239"/>
                    </a:lnTo>
                    <a:cubicBezTo>
                      <a:pt x="7868" y="242"/>
                      <a:pt x="9185" y="382"/>
                      <a:pt x="10931" y="655"/>
                    </a:cubicBezTo>
                    <a:cubicBezTo>
                      <a:pt x="13001" y="980"/>
                      <a:pt x="14563" y="2702"/>
                      <a:pt x="14728" y="4841"/>
                    </a:cubicBezTo>
                    <a:lnTo>
                      <a:pt x="15189" y="15210"/>
                    </a:lnTo>
                    <a:cubicBezTo>
                      <a:pt x="15194" y="15302"/>
                      <a:pt x="15162" y="15394"/>
                      <a:pt x="15107" y="15447"/>
                    </a:cubicBezTo>
                    <a:cubicBezTo>
                      <a:pt x="15073" y="15480"/>
                      <a:pt x="15028" y="15499"/>
                      <a:pt x="14978" y="15499"/>
                    </a:cubicBezTo>
                    <a:cubicBezTo>
                      <a:pt x="14973" y="15499"/>
                      <a:pt x="14968" y="15499"/>
                      <a:pt x="14962" y="15498"/>
                    </a:cubicBezTo>
                    <a:lnTo>
                      <a:pt x="250" y="15484"/>
                    </a:lnTo>
                    <a:cubicBezTo>
                      <a:pt x="363" y="14214"/>
                      <a:pt x="1274" y="3952"/>
                      <a:pt x="1290" y="3745"/>
                    </a:cubicBezTo>
                    <a:cubicBezTo>
                      <a:pt x="1383" y="2683"/>
                      <a:pt x="1644" y="1391"/>
                      <a:pt x="2847" y="818"/>
                    </a:cubicBezTo>
                    <a:cubicBezTo>
                      <a:pt x="3978" y="280"/>
                      <a:pt x="5344" y="238"/>
                      <a:pt x="6593" y="238"/>
                    </a:cubicBezTo>
                    <a:close/>
                    <a:moveTo>
                      <a:pt x="6597" y="0"/>
                    </a:moveTo>
                    <a:cubicBezTo>
                      <a:pt x="5323" y="0"/>
                      <a:pt x="3926" y="43"/>
                      <a:pt x="2749" y="603"/>
                    </a:cubicBezTo>
                    <a:cubicBezTo>
                      <a:pt x="1438" y="1227"/>
                      <a:pt x="1158" y="2599"/>
                      <a:pt x="1059" y="3723"/>
                    </a:cubicBezTo>
                    <a:cubicBezTo>
                      <a:pt x="1039" y="3944"/>
                      <a:pt x="5" y="15590"/>
                      <a:pt x="5" y="15590"/>
                    </a:cubicBezTo>
                    <a:cubicBezTo>
                      <a:pt x="1" y="15624"/>
                      <a:pt x="12" y="15656"/>
                      <a:pt x="34" y="15681"/>
                    </a:cubicBezTo>
                    <a:cubicBezTo>
                      <a:pt x="57" y="15706"/>
                      <a:pt x="89" y="15719"/>
                      <a:pt x="121" y="15719"/>
                    </a:cubicBezTo>
                    <a:lnTo>
                      <a:pt x="14956" y="15734"/>
                    </a:lnTo>
                    <a:cubicBezTo>
                      <a:pt x="14964" y="15736"/>
                      <a:pt x="14973" y="15736"/>
                      <a:pt x="14982" y="15736"/>
                    </a:cubicBezTo>
                    <a:cubicBezTo>
                      <a:pt x="15091" y="15736"/>
                      <a:pt x="15194" y="15694"/>
                      <a:pt x="15275" y="15615"/>
                    </a:cubicBezTo>
                    <a:cubicBezTo>
                      <a:pt x="15378" y="15514"/>
                      <a:pt x="15436" y="15358"/>
                      <a:pt x="15428" y="15198"/>
                    </a:cubicBezTo>
                    <a:lnTo>
                      <a:pt x="14967" y="4826"/>
                    </a:lnTo>
                    <a:cubicBezTo>
                      <a:pt x="14794" y="2574"/>
                      <a:pt x="13150" y="762"/>
                      <a:pt x="10971" y="420"/>
                    </a:cubicBezTo>
                    <a:cubicBezTo>
                      <a:pt x="9212" y="144"/>
                      <a:pt x="7884" y="4"/>
                      <a:pt x="7022" y="1"/>
                    </a:cubicBezTo>
                    <a:lnTo>
                      <a:pt x="6930" y="1"/>
                    </a:lnTo>
                    <a:cubicBezTo>
                      <a:pt x="6820" y="1"/>
                      <a:pt x="6709" y="0"/>
                      <a:pt x="6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6455873" y="1624028"/>
                <a:ext cx="1035498" cy="752827"/>
              </a:xfrm>
              <a:custGeom>
                <a:rect b="b" l="l" r="r" t="t"/>
                <a:pathLst>
                  <a:path extrusionOk="0" h="8091" w="11129">
                    <a:moveTo>
                      <a:pt x="7026" y="1"/>
                    </a:moveTo>
                    <a:cubicBezTo>
                      <a:pt x="6828" y="1"/>
                      <a:pt x="6630" y="20"/>
                      <a:pt x="6441" y="55"/>
                    </a:cubicBezTo>
                    <a:cubicBezTo>
                      <a:pt x="5553" y="217"/>
                      <a:pt x="4490" y="871"/>
                      <a:pt x="4644" y="1903"/>
                    </a:cubicBezTo>
                    <a:cubicBezTo>
                      <a:pt x="4660" y="2011"/>
                      <a:pt x="4688" y="2116"/>
                      <a:pt x="4722" y="2222"/>
                    </a:cubicBezTo>
                    <a:cubicBezTo>
                      <a:pt x="4258" y="1953"/>
                      <a:pt x="3722" y="1796"/>
                      <a:pt x="3147" y="1796"/>
                    </a:cubicBezTo>
                    <a:cubicBezTo>
                      <a:pt x="1408" y="1796"/>
                      <a:pt x="0" y="3204"/>
                      <a:pt x="0" y="4943"/>
                    </a:cubicBezTo>
                    <a:cubicBezTo>
                      <a:pt x="0" y="6681"/>
                      <a:pt x="1408" y="8090"/>
                      <a:pt x="3147" y="8090"/>
                    </a:cubicBezTo>
                    <a:cubicBezTo>
                      <a:pt x="4885" y="8090"/>
                      <a:pt x="6294" y="6681"/>
                      <a:pt x="6294" y="4943"/>
                    </a:cubicBezTo>
                    <a:cubicBezTo>
                      <a:pt x="6294" y="4513"/>
                      <a:pt x="6207" y="4105"/>
                      <a:pt x="6052" y="3733"/>
                    </a:cubicBezTo>
                    <a:lnTo>
                      <a:pt x="6052" y="3733"/>
                    </a:lnTo>
                    <a:cubicBezTo>
                      <a:pt x="6202" y="3802"/>
                      <a:pt x="6358" y="3857"/>
                      <a:pt x="6519" y="3890"/>
                    </a:cubicBezTo>
                    <a:cubicBezTo>
                      <a:pt x="6799" y="3950"/>
                      <a:pt x="7099" y="3960"/>
                      <a:pt x="7343" y="4110"/>
                    </a:cubicBezTo>
                    <a:cubicBezTo>
                      <a:pt x="7643" y="4297"/>
                      <a:pt x="7787" y="4653"/>
                      <a:pt x="8017" y="4923"/>
                    </a:cubicBezTo>
                    <a:cubicBezTo>
                      <a:pt x="8336" y="5300"/>
                      <a:pt x="8831" y="5500"/>
                      <a:pt x="9325" y="5500"/>
                    </a:cubicBezTo>
                    <a:cubicBezTo>
                      <a:pt x="9449" y="5500"/>
                      <a:pt x="9573" y="5487"/>
                      <a:pt x="9694" y="5462"/>
                    </a:cubicBezTo>
                    <a:cubicBezTo>
                      <a:pt x="10297" y="5335"/>
                      <a:pt x="10819" y="4915"/>
                      <a:pt x="11128" y="4382"/>
                    </a:cubicBezTo>
                    <a:lnTo>
                      <a:pt x="11128" y="4382"/>
                    </a:lnTo>
                    <a:cubicBezTo>
                      <a:pt x="11063" y="4398"/>
                      <a:pt x="10999" y="4406"/>
                      <a:pt x="10935" y="4406"/>
                    </a:cubicBezTo>
                    <a:cubicBezTo>
                      <a:pt x="10548" y="4406"/>
                      <a:pt x="10207" y="4130"/>
                      <a:pt x="9942" y="3863"/>
                    </a:cubicBezTo>
                    <a:cubicBezTo>
                      <a:pt x="9512" y="3432"/>
                      <a:pt x="9277" y="2914"/>
                      <a:pt x="9134" y="2331"/>
                    </a:cubicBezTo>
                    <a:cubicBezTo>
                      <a:pt x="8987" y="1730"/>
                      <a:pt x="8894" y="1061"/>
                      <a:pt x="8482" y="573"/>
                    </a:cubicBezTo>
                    <a:cubicBezTo>
                      <a:pt x="8133" y="156"/>
                      <a:pt x="7581" y="1"/>
                      <a:pt x="7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6444801" y="1612863"/>
                <a:ext cx="1058294" cy="774786"/>
              </a:xfrm>
              <a:custGeom>
                <a:rect b="b" l="l" r="r" t="t"/>
                <a:pathLst>
                  <a:path extrusionOk="0" h="8327" w="11374">
                    <a:moveTo>
                      <a:pt x="7146" y="238"/>
                    </a:moveTo>
                    <a:cubicBezTo>
                      <a:pt x="7733" y="238"/>
                      <a:pt x="8224" y="424"/>
                      <a:pt x="8514" y="768"/>
                    </a:cubicBezTo>
                    <a:cubicBezTo>
                      <a:pt x="8839" y="1158"/>
                      <a:pt x="8957" y="1680"/>
                      <a:pt x="9071" y="2183"/>
                    </a:cubicBezTo>
                    <a:cubicBezTo>
                      <a:pt x="9093" y="2283"/>
                      <a:pt x="9117" y="2381"/>
                      <a:pt x="9140" y="2479"/>
                    </a:cubicBezTo>
                    <a:cubicBezTo>
                      <a:pt x="9305" y="3154"/>
                      <a:pt x="9572" y="3660"/>
                      <a:pt x="9979" y="4068"/>
                    </a:cubicBezTo>
                    <a:cubicBezTo>
                      <a:pt x="10228" y="4317"/>
                      <a:pt x="10589" y="4625"/>
                      <a:pt x="11015" y="4642"/>
                    </a:cubicBezTo>
                    <a:cubicBezTo>
                      <a:pt x="10705" y="5064"/>
                      <a:pt x="10259" y="5367"/>
                      <a:pt x="9788" y="5465"/>
                    </a:cubicBezTo>
                    <a:cubicBezTo>
                      <a:pt x="9676" y="5489"/>
                      <a:pt x="9562" y="5500"/>
                      <a:pt x="9448" y="5500"/>
                    </a:cubicBezTo>
                    <a:cubicBezTo>
                      <a:pt x="8975" y="5500"/>
                      <a:pt x="8512" y="5304"/>
                      <a:pt x="8225" y="4965"/>
                    </a:cubicBezTo>
                    <a:cubicBezTo>
                      <a:pt x="8152" y="4877"/>
                      <a:pt x="8086" y="4781"/>
                      <a:pt x="8018" y="4677"/>
                    </a:cubicBezTo>
                    <a:cubicBezTo>
                      <a:pt x="7883" y="4473"/>
                      <a:pt x="7743" y="4264"/>
                      <a:pt x="7524" y="4128"/>
                    </a:cubicBezTo>
                    <a:cubicBezTo>
                      <a:pt x="7321" y="4003"/>
                      <a:pt x="7093" y="3967"/>
                      <a:pt x="6872" y="3931"/>
                    </a:cubicBezTo>
                    <a:cubicBezTo>
                      <a:pt x="6803" y="3919"/>
                      <a:pt x="6732" y="3907"/>
                      <a:pt x="6662" y="3893"/>
                    </a:cubicBezTo>
                    <a:cubicBezTo>
                      <a:pt x="6517" y="3863"/>
                      <a:pt x="6368" y="3812"/>
                      <a:pt x="6221" y="3744"/>
                    </a:cubicBezTo>
                    <a:cubicBezTo>
                      <a:pt x="6205" y="3736"/>
                      <a:pt x="6187" y="3733"/>
                      <a:pt x="6170" y="3733"/>
                    </a:cubicBezTo>
                    <a:cubicBezTo>
                      <a:pt x="6140" y="3733"/>
                      <a:pt x="6111" y="3744"/>
                      <a:pt x="6089" y="3766"/>
                    </a:cubicBezTo>
                    <a:cubicBezTo>
                      <a:pt x="6054" y="3799"/>
                      <a:pt x="6042" y="3851"/>
                      <a:pt x="6062" y="3896"/>
                    </a:cubicBezTo>
                    <a:cubicBezTo>
                      <a:pt x="6217" y="4266"/>
                      <a:pt x="6295" y="4658"/>
                      <a:pt x="6295" y="5062"/>
                    </a:cubicBezTo>
                    <a:cubicBezTo>
                      <a:pt x="6295" y="6733"/>
                      <a:pt x="4937" y="8090"/>
                      <a:pt x="3266" y="8090"/>
                    </a:cubicBezTo>
                    <a:cubicBezTo>
                      <a:pt x="1595" y="8090"/>
                      <a:pt x="237" y="6733"/>
                      <a:pt x="237" y="5062"/>
                    </a:cubicBezTo>
                    <a:cubicBezTo>
                      <a:pt x="237" y="3391"/>
                      <a:pt x="1595" y="2032"/>
                      <a:pt x="3266" y="2032"/>
                    </a:cubicBezTo>
                    <a:cubicBezTo>
                      <a:pt x="3795" y="2032"/>
                      <a:pt x="4319" y="2174"/>
                      <a:pt x="4784" y="2444"/>
                    </a:cubicBezTo>
                    <a:cubicBezTo>
                      <a:pt x="4803" y="2455"/>
                      <a:pt x="4823" y="2461"/>
                      <a:pt x="4843" y="2461"/>
                    </a:cubicBezTo>
                    <a:cubicBezTo>
                      <a:pt x="4870" y="2461"/>
                      <a:pt x="4896" y="2452"/>
                      <a:pt x="4918" y="2434"/>
                    </a:cubicBezTo>
                    <a:cubicBezTo>
                      <a:pt x="4956" y="2403"/>
                      <a:pt x="4971" y="2353"/>
                      <a:pt x="4956" y="2306"/>
                    </a:cubicBezTo>
                    <a:cubicBezTo>
                      <a:pt x="4919" y="2190"/>
                      <a:pt x="4895" y="2096"/>
                      <a:pt x="4883" y="2007"/>
                    </a:cubicBezTo>
                    <a:cubicBezTo>
                      <a:pt x="4732" y="1002"/>
                      <a:pt x="5818" y="431"/>
                      <a:pt x="6584" y="291"/>
                    </a:cubicBezTo>
                    <a:cubicBezTo>
                      <a:pt x="6778" y="256"/>
                      <a:pt x="6966" y="238"/>
                      <a:pt x="7146" y="238"/>
                    </a:cubicBezTo>
                    <a:close/>
                    <a:moveTo>
                      <a:pt x="7143" y="0"/>
                    </a:moveTo>
                    <a:cubicBezTo>
                      <a:pt x="6950" y="0"/>
                      <a:pt x="6748" y="19"/>
                      <a:pt x="6540" y="56"/>
                    </a:cubicBezTo>
                    <a:cubicBezTo>
                      <a:pt x="5684" y="214"/>
                      <a:pt x="4473" y="870"/>
                      <a:pt x="4648" y="2039"/>
                    </a:cubicBezTo>
                    <a:cubicBezTo>
                      <a:pt x="4650" y="2063"/>
                      <a:pt x="4654" y="2085"/>
                      <a:pt x="4659" y="2110"/>
                    </a:cubicBezTo>
                    <a:cubicBezTo>
                      <a:pt x="4224" y="1904"/>
                      <a:pt x="3747" y="1797"/>
                      <a:pt x="3266" y="1797"/>
                    </a:cubicBezTo>
                    <a:cubicBezTo>
                      <a:pt x="1465" y="1797"/>
                      <a:pt x="1" y="3261"/>
                      <a:pt x="1" y="5062"/>
                    </a:cubicBezTo>
                    <a:cubicBezTo>
                      <a:pt x="1" y="6862"/>
                      <a:pt x="1465" y="8327"/>
                      <a:pt x="3266" y="8327"/>
                    </a:cubicBezTo>
                    <a:cubicBezTo>
                      <a:pt x="5065" y="8327"/>
                      <a:pt x="6532" y="6862"/>
                      <a:pt x="6533" y="5062"/>
                    </a:cubicBezTo>
                    <a:cubicBezTo>
                      <a:pt x="6533" y="4718"/>
                      <a:pt x="6481" y="4382"/>
                      <a:pt x="6375" y="4059"/>
                    </a:cubicBezTo>
                    <a:lnTo>
                      <a:pt x="6375" y="4059"/>
                    </a:lnTo>
                    <a:cubicBezTo>
                      <a:pt x="6456" y="4085"/>
                      <a:pt x="6536" y="4107"/>
                      <a:pt x="6616" y="4124"/>
                    </a:cubicBezTo>
                    <a:cubicBezTo>
                      <a:pt x="6688" y="4138"/>
                      <a:pt x="6762" y="4151"/>
                      <a:pt x="6836" y="4163"/>
                    </a:cubicBezTo>
                    <a:cubicBezTo>
                      <a:pt x="7043" y="4195"/>
                      <a:pt x="7239" y="4227"/>
                      <a:pt x="7400" y="4327"/>
                    </a:cubicBezTo>
                    <a:cubicBezTo>
                      <a:pt x="7576" y="4436"/>
                      <a:pt x="7696" y="4616"/>
                      <a:pt x="7822" y="4806"/>
                    </a:cubicBezTo>
                    <a:cubicBezTo>
                      <a:pt x="7892" y="4911"/>
                      <a:pt x="7963" y="5019"/>
                      <a:pt x="8046" y="5118"/>
                    </a:cubicBezTo>
                    <a:cubicBezTo>
                      <a:pt x="8381" y="5512"/>
                      <a:pt x="8899" y="5736"/>
                      <a:pt x="9439" y="5736"/>
                    </a:cubicBezTo>
                    <a:cubicBezTo>
                      <a:pt x="9572" y="5736"/>
                      <a:pt x="9705" y="5723"/>
                      <a:pt x="9838" y="5695"/>
                    </a:cubicBezTo>
                    <a:cubicBezTo>
                      <a:pt x="10443" y="5567"/>
                      <a:pt x="11010" y="5144"/>
                      <a:pt x="11350" y="4559"/>
                    </a:cubicBezTo>
                    <a:cubicBezTo>
                      <a:pt x="11374" y="4519"/>
                      <a:pt x="11371" y="4467"/>
                      <a:pt x="11343" y="4430"/>
                    </a:cubicBezTo>
                    <a:cubicBezTo>
                      <a:pt x="11320" y="4400"/>
                      <a:pt x="11285" y="4382"/>
                      <a:pt x="11248" y="4382"/>
                    </a:cubicBezTo>
                    <a:cubicBezTo>
                      <a:pt x="11239" y="4382"/>
                      <a:pt x="11229" y="4384"/>
                      <a:pt x="11219" y="4386"/>
                    </a:cubicBezTo>
                    <a:cubicBezTo>
                      <a:pt x="11165" y="4400"/>
                      <a:pt x="11111" y="4406"/>
                      <a:pt x="11058" y="4406"/>
                    </a:cubicBezTo>
                    <a:cubicBezTo>
                      <a:pt x="10698" y="4406"/>
                      <a:pt x="10370" y="4125"/>
                      <a:pt x="10145" y="3899"/>
                    </a:cubicBezTo>
                    <a:cubicBezTo>
                      <a:pt x="9769" y="3522"/>
                      <a:pt x="9523" y="3053"/>
                      <a:pt x="9368" y="2421"/>
                    </a:cubicBezTo>
                    <a:cubicBezTo>
                      <a:pt x="9345" y="2324"/>
                      <a:pt x="9323" y="2228"/>
                      <a:pt x="9300" y="2129"/>
                    </a:cubicBezTo>
                    <a:cubicBezTo>
                      <a:pt x="9181" y="1597"/>
                      <a:pt x="9057" y="1048"/>
                      <a:pt x="8693" y="615"/>
                    </a:cubicBezTo>
                    <a:cubicBezTo>
                      <a:pt x="8359" y="215"/>
                      <a:pt x="7802" y="0"/>
                      <a:pt x="7143" y="0"/>
                    </a:cubicBez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6448057" y="1930146"/>
                <a:ext cx="632241" cy="824844"/>
              </a:xfrm>
              <a:custGeom>
                <a:rect b="b" l="l" r="r" t="t"/>
                <a:pathLst>
                  <a:path extrusionOk="0" h="8865" w="6795">
                    <a:moveTo>
                      <a:pt x="4696" y="2587"/>
                    </a:moveTo>
                    <a:lnTo>
                      <a:pt x="4624" y="2597"/>
                    </a:lnTo>
                    <a:cubicBezTo>
                      <a:pt x="4649" y="2594"/>
                      <a:pt x="4672" y="2591"/>
                      <a:pt x="4696" y="2587"/>
                    </a:cubicBezTo>
                    <a:close/>
                    <a:moveTo>
                      <a:pt x="1415" y="1"/>
                    </a:moveTo>
                    <a:lnTo>
                      <a:pt x="1415" y="1"/>
                    </a:lnTo>
                    <a:cubicBezTo>
                      <a:pt x="804" y="1472"/>
                      <a:pt x="146" y="1633"/>
                      <a:pt x="146" y="1641"/>
                    </a:cubicBezTo>
                    <a:cubicBezTo>
                      <a:pt x="128" y="1782"/>
                      <a:pt x="122" y="1819"/>
                      <a:pt x="123" y="1819"/>
                    </a:cubicBezTo>
                    <a:cubicBezTo>
                      <a:pt x="123" y="1819"/>
                      <a:pt x="131" y="1771"/>
                      <a:pt x="134" y="1771"/>
                    </a:cubicBezTo>
                    <a:lnTo>
                      <a:pt x="134" y="1771"/>
                    </a:lnTo>
                    <a:cubicBezTo>
                      <a:pt x="136" y="1771"/>
                      <a:pt x="135" y="1802"/>
                      <a:pt x="126" y="1911"/>
                    </a:cubicBezTo>
                    <a:cubicBezTo>
                      <a:pt x="126" y="1911"/>
                      <a:pt x="12" y="3892"/>
                      <a:pt x="10" y="3935"/>
                    </a:cubicBezTo>
                    <a:cubicBezTo>
                      <a:pt x="0" y="4994"/>
                      <a:pt x="649" y="5934"/>
                      <a:pt x="1609" y="6319"/>
                    </a:cubicBezTo>
                    <a:lnTo>
                      <a:pt x="1641" y="7215"/>
                    </a:lnTo>
                    <a:cubicBezTo>
                      <a:pt x="1675" y="8139"/>
                      <a:pt x="2436" y="8864"/>
                      <a:pt x="3353" y="8864"/>
                    </a:cubicBezTo>
                    <a:cubicBezTo>
                      <a:pt x="3373" y="8864"/>
                      <a:pt x="3394" y="8864"/>
                      <a:pt x="3414" y="8863"/>
                    </a:cubicBezTo>
                    <a:cubicBezTo>
                      <a:pt x="4359" y="8828"/>
                      <a:pt x="5096" y="8034"/>
                      <a:pt x="5061" y="7090"/>
                    </a:cubicBezTo>
                    <a:lnTo>
                      <a:pt x="4979" y="4894"/>
                    </a:lnTo>
                    <a:cubicBezTo>
                      <a:pt x="5031" y="4809"/>
                      <a:pt x="5080" y="4721"/>
                      <a:pt x="5122" y="4630"/>
                    </a:cubicBezTo>
                    <a:cubicBezTo>
                      <a:pt x="5196" y="4652"/>
                      <a:pt x="5275" y="4667"/>
                      <a:pt x="5356" y="4674"/>
                    </a:cubicBezTo>
                    <a:cubicBezTo>
                      <a:pt x="5394" y="4677"/>
                      <a:pt x="5433" y="4679"/>
                      <a:pt x="5470" y="4679"/>
                    </a:cubicBezTo>
                    <a:cubicBezTo>
                      <a:pt x="6120" y="4679"/>
                      <a:pt x="6673" y="4183"/>
                      <a:pt x="6731" y="3524"/>
                    </a:cubicBezTo>
                    <a:cubicBezTo>
                      <a:pt x="6795" y="2826"/>
                      <a:pt x="6280" y="2209"/>
                      <a:pt x="5581" y="2147"/>
                    </a:cubicBezTo>
                    <a:cubicBezTo>
                      <a:pt x="5337" y="2374"/>
                      <a:pt x="5031" y="2532"/>
                      <a:pt x="4696" y="2587"/>
                    </a:cubicBezTo>
                    <a:lnTo>
                      <a:pt x="4696" y="2587"/>
                    </a:lnTo>
                    <a:lnTo>
                      <a:pt x="4712" y="2585"/>
                    </a:lnTo>
                    <a:lnTo>
                      <a:pt x="4712" y="2585"/>
                    </a:lnTo>
                    <a:cubicBezTo>
                      <a:pt x="4712" y="2585"/>
                      <a:pt x="4547" y="3254"/>
                      <a:pt x="4546" y="3260"/>
                    </a:cubicBezTo>
                    <a:lnTo>
                      <a:pt x="4546" y="3260"/>
                    </a:lnTo>
                    <a:cubicBezTo>
                      <a:pt x="4547" y="3250"/>
                      <a:pt x="4324" y="3199"/>
                      <a:pt x="4302" y="3192"/>
                    </a:cubicBezTo>
                    <a:cubicBezTo>
                      <a:pt x="4203" y="3156"/>
                      <a:pt x="4117" y="3094"/>
                      <a:pt x="4059" y="3005"/>
                    </a:cubicBezTo>
                    <a:cubicBezTo>
                      <a:pt x="3926" y="2803"/>
                      <a:pt x="3983" y="2462"/>
                      <a:pt x="3981" y="2229"/>
                    </a:cubicBezTo>
                    <a:cubicBezTo>
                      <a:pt x="3980" y="2177"/>
                      <a:pt x="4008" y="1714"/>
                      <a:pt x="3947" y="1714"/>
                    </a:cubicBezTo>
                    <a:cubicBezTo>
                      <a:pt x="3946" y="1714"/>
                      <a:pt x="3945" y="1714"/>
                      <a:pt x="3944" y="1714"/>
                    </a:cubicBezTo>
                    <a:cubicBezTo>
                      <a:pt x="3779" y="1750"/>
                      <a:pt x="3588" y="1773"/>
                      <a:pt x="3389" y="1773"/>
                    </a:cubicBezTo>
                    <a:cubicBezTo>
                      <a:pt x="2966" y="1773"/>
                      <a:pt x="2502" y="1671"/>
                      <a:pt x="2159" y="1383"/>
                    </a:cubicBezTo>
                    <a:cubicBezTo>
                      <a:pt x="1467" y="805"/>
                      <a:pt x="1381" y="510"/>
                      <a:pt x="1415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6436892" y="1919446"/>
                <a:ext cx="654851" cy="846616"/>
              </a:xfrm>
              <a:custGeom>
                <a:rect b="b" l="l" r="r" t="t"/>
                <a:pathLst>
                  <a:path extrusionOk="0" h="9099" w="7038">
                    <a:moveTo>
                      <a:pt x="1441" y="600"/>
                    </a:moveTo>
                    <a:cubicBezTo>
                      <a:pt x="1513" y="906"/>
                      <a:pt x="1718" y="1187"/>
                      <a:pt x="2201" y="1590"/>
                    </a:cubicBezTo>
                    <a:cubicBezTo>
                      <a:pt x="2568" y="1898"/>
                      <a:pt x="3052" y="2008"/>
                      <a:pt x="3501" y="2008"/>
                    </a:cubicBezTo>
                    <a:cubicBezTo>
                      <a:pt x="3670" y="2008"/>
                      <a:pt x="3833" y="1993"/>
                      <a:pt x="3983" y="1966"/>
                    </a:cubicBezTo>
                    <a:lnTo>
                      <a:pt x="3983" y="1966"/>
                    </a:lnTo>
                    <a:cubicBezTo>
                      <a:pt x="3987" y="2025"/>
                      <a:pt x="3987" y="2122"/>
                      <a:pt x="3982" y="2286"/>
                    </a:cubicBezTo>
                    <a:cubicBezTo>
                      <a:pt x="3981" y="2316"/>
                      <a:pt x="3981" y="2338"/>
                      <a:pt x="3981" y="2347"/>
                    </a:cubicBezTo>
                    <a:cubicBezTo>
                      <a:pt x="3982" y="2399"/>
                      <a:pt x="3979" y="2456"/>
                      <a:pt x="3977" y="2516"/>
                    </a:cubicBezTo>
                    <a:cubicBezTo>
                      <a:pt x="3966" y="2742"/>
                      <a:pt x="3956" y="2998"/>
                      <a:pt x="4077" y="3184"/>
                    </a:cubicBezTo>
                    <a:cubicBezTo>
                      <a:pt x="4147" y="3289"/>
                      <a:pt x="4252" y="3370"/>
                      <a:pt x="4378" y="3417"/>
                    </a:cubicBezTo>
                    <a:cubicBezTo>
                      <a:pt x="4388" y="3421"/>
                      <a:pt x="4423" y="3429"/>
                      <a:pt x="4465" y="3440"/>
                    </a:cubicBezTo>
                    <a:cubicBezTo>
                      <a:pt x="4513" y="3452"/>
                      <a:pt x="4573" y="3466"/>
                      <a:pt x="4603" y="3475"/>
                    </a:cubicBezTo>
                    <a:cubicBezTo>
                      <a:pt x="4612" y="3481"/>
                      <a:pt x="4624" y="3486"/>
                      <a:pt x="4637" y="3489"/>
                    </a:cubicBezTo>
                    <a:cubicBezTo>
                      <a:pt x="4646" y="3492"/>
                      <a:pt x="4656" y="3493"/>
                      <a:pt x="4665" y="3493"/>
                    </a:cubicBezTo>
                    <a:cubicBezTo>
                      <a:pt x="4718" y="3493"/>
                      <a:pt x="4767" y="3458"/>
                      <a:pt x="4780" y="3403"/>
                    </a:cubicBezTo>
                    <a:lnTo>
                      <a:pt x="4780" y="3402"/>
                    </a:lnTo>
                    <a:lnTo>
                      <a:pt x="4927" y="2800"/>
                    </a:lnTo>
                    <a:cubicBezTo>
                      <a:pt x="5228" y="2734"/>
                      <a:pt x="5507" y="2593"/>
                      <a:pt x="5742" y="2385"/>
                    </a:cubicBezTo>
                    <a:cubicBezTo>
                      <a:pt x="6347" y="2466"/>
                      <a:pt x="6789" y="3012"/>
                      <a:pt x="6734" y="3626"/>
                    </a:cubicBezTo>
                    <a:cubicBezTo>
                      <a:pt x="6680" y="4223"/>
                      <a:pt x="6174" y="4674"/>
                      <a:pt x="5590" y="4674"/>
                    </a:cubicBezTo>
                    <a:cubicBezTo>
                      <a:pt x="5556" y="4674"/>
                      <a:pt x="5521" y="4673"/>
                      <a:pt x="5487" y="4669"/>
                    </a:cubicBezTo>
                    <a:cubicBezTo>
                      <a:pt x="5416" y="4663"/>
                      <a:pt x="5345" y="4651"/>
                      <a:pt x="5274" y="4630"/>
                    </a:cubicBezTo>
                    <a:cubicBezTo>
                      <a:pt x="5263" y="4627"/>
                      <a:pt x="5252" y="4626"/>
                      <a:pt x="5241" y="4626"/>
                    </a:cubicBezTo>
                    <a:cubicBezTo>
                      <a:pt x="5196" y="4626"/>
                      <a:pt x="5155" y="4651"/>
                      <a:pt x="5135" y="4693"/>
                    </a:cubicBezTo>
                    <a:cubicBezTo>
                      <a:pt x="5096" y="4778"/>
                      <a:pt x="5051" y="4864"/>
                      <a:pt x="5000" y="4944"/>
                    </a:cubicBezTo>
                    <a:cubicBezTo>
                      <a:pt x="4987" y="4964"/>
                      <a:pt x="4980" y="4988"/>
                      <a:pt x="4982" y="5011"/>
                    </a:cubicBezTo>
                    <a:lnTo>
                      <a:pt x="5063" y="7207"/>
                    </a:lnTo>
                    <a:cubicBezTo>
                      <a:pt x="5079" y="7632"/>
                      <a:pt x="4928" y="8039"/>
                      <a:pt x="4640" y="8351"/>
                    </a:cubicBezTo>
                    <a:cubicBezTo>
                      <a:pt x="4349" y="8663"/>
                      <a:pt x="3956" y="8843"/>
                      <a:pt x="3530" y="8859"/>
                    </a:cubicBezTo>
                    <a:cubicBezTo>
                      <a:pt x="3510" y="8860"/>
                      <a:pt x="3490" y="8860"/>
                      <a:pt x="3471" y="8860"/>
                    </a:cubicBezTo>
                    <a:cubicBezTo>
                      <a:pt x="3069" y="8860"/>
                      <a:pt x="2684" y="8710"/>
                      <a:pt x="2388" y="8435"/>
                    </a:cubicBezTo>
                    <a:cubicBezTo>
                      <a:pt x="2076" y="8144"/>
                      <a:pt x="1896" y="7751"/>
                      <a:pt x="1880" y="7325"/>
                    </a:cubicBezTo>
                    <a:lnTo>
                      <a:pt x="1846" y="6429"/>
                    </a:lnTo>
                    <a:cubicBezTo>
                      <a:pt x="1845" y="6382"/>
                      <a:pt x="1815" y="6340"/>
                      <a:pt x="1772" y="6324"/>
                    </a:cubicBezTo>
                    <a:cubicBezTo>
                      <a:pt x="850" y="5955"/>
                      <a:pt x="237" y="5042"/>
                      <a:pt x="248" y="4052"/>
                    </a:cubicBezTo>
                    <a:cubicBezTo>
                      <a:pt x="250" y="3998"/>
                      <a:pt x="331" y="2576"/>
                      <a:pt x="362" y="2037"/>
                    </a:cubicBezTo>
                    <a:cubicBezTo>
                      <a:pt x="367" y="1971"/>
                      <a:pt x="372" y="1918"/>
                      <a:pt x="369" y="1877"/>
                    </a:cubicBezTo>
                    <a:lnTo>
                      <a:pt x="372" y="1840"/>
                    </a:lnTo>
                    <a:cubicBezTo>
                      <a:pt x="590" y="1738"/>
                      <a:pt x="1014" y="1442"/>
                      <a:pt x="1441" y="600"/>
                    </a:cubicBezTo>
                    <a:close/>
                    <a:moveTo>
                      <a:pt x="1536" y="1"/>
                    </a:moveTo>
                    <a:cubicBezTo>
                      <a:pt x="1489" y="1"/>
                      <a:pt x="1445" y="29"/>
                      <a:pt x="1426" y="74"/>
                    </a:cubicBezTo>
                    <a:cubicBezTo>
                      <a:pt x="917" y="1300"/>
                      <a:pt x="385" y="1586"/>
                      <a:pt x="232" y="1644"/>
                    </a:cubicBezTo>
                    <a:cubicBezTo>
                      <a:pt x="193" y="1660"/>
                      <a:pt x="153" y="1700"/>
                      <a:pt x="148" y="1743"/>
                    </a:cubicBezTo>
                    <a:lnTo>
                      <a:pt x="136" y="1846"/>
                    </a:lnTo>
                    <a:cubicBezTo>
                      <a:pt x="133" y="1864"/>
                      <a:pt x="130" y="1883"/>
                      <a:pt x="128" y="1903"/>
                    </a:cubicBezTo>
                    <a:cubicBezTo>
                      <a:pt x="128" y="1906"/>
                      <a:pt x="128" y="1908"/>
                      <a:pt x="127" y="1912"/>
                    </a:cubicBezTo>
                    <a:lnTo>
                      <a:pt x="128" y="1912"/>
                    </a:lnTo>
                    <a:cubicBezTo>
                      <a:pt x="127" y="1932"/>
                      <a:pt x="127" y="1950"/>
                      <a:pt x="132" y="1969"/>
                    </a:cubicBezTo>
                    <a:cubicBezTo>
                      <a:pt x="130" y="1984"/>
                      <a:pt x="128" y="2000"/>
                      <a:pt x="127" y="2020"/>
                    </a:cubicBezTo>
                    <a:cubicBezTo>
                      <a:pt x="108" y="2350"/>
                      <a:pt x="12" y="4004"/>
                      <a:pt x="12" y="4049"/>
                    </a:cubicBezTo>
                    <a:cubicBezTo>
                      <a:pt x="1" y="5109"/>
                      <a:pt x="641" y="6090"/>
                      <a:pt x="1612" y="6514"/>
                    </a:cubicBezTo>
                    <a:lnTo>
                      <a:pt x="1643" y="7333"/>
                    </a:lnTo>
                    <a:cubicBezTo>
                      <a:pt x="1661" y="7821"/>
                      <a:pt x="1869" y="8274"/>
                      <a:pt x="2227" y="8606"/>
                    </a:cubicBezTo>
                    <a:cubicBezTo>
                      <a:pt x="2567" y="8922"/>
                      <a:pt x="3006" y="9095"/>
                      <a:pt x="3469" y="9095"/>
                    </a:cubicBezTo>
                    <a:cubicBezTo>
                      <a:pt x="3491" y="9095"/>
                      <a:pt x="3515" y="9095"/>
                      <a:pt x="3540" y="9099"/>
                    </a:cubicBezTo>
                    <a:cubicBezTo>
                      <a:pt x="4027" y="9080"/>
                      <a:pt x="4480" y="8873"/>
                      <a:pt x="4812" y="8514"/>
                    </a:cubicBezTo>
                    <a:cubicBezTo>
                      <a:pt x="5144" y="8156"/>
                      <a:pt x="5317" y="7689"/>
                      <a:pt x="5300" y="7202"/>
                    </a:cubicBezTo>
                    <a:lnTo>
                      <a:pt x="5219" y="5041"/>
                    </a:lnTo>
                    <a:cubicBezTo>
                      <a:pt x="5250" y="4990"/>
                      <a:pt x="5279" y="4938"/>
                      <a:pt x="5306" y="4885"/>
                    </a:cubicBezTo>
                    <a:cubicBezTo>
                      <a:pt x="5361" y="4897"/>
                      <a:pt x="5414" y="4904"/>
                      <a:pt x="5467" y="4909"/>
                    </a:cubicBezTo>
                    <a:cubicBezTo>
                      <a:pt x="5508" y="4913"/>
                      <a:pt x="5549" y="4915"/>
                      <a:pt x="5590" y="4915"/>
                    </a:cubicBezTo>
                    <a:cubicBezTo>
                      <a:pt x="6299" y="4915"/>
                      <a:pt x="6907" y="4372"/>
                      <a:pt x="6971" y="3651"/>
                    </a:cubicBezTo>
                    <a:cubicBezTo>
                      <a:pt x="7038" y="2890"/>
                      <a:pt x="6474" y="2215"/>
                      <a:pt x="5714" y="2148"/>
                    </a:cubicBezTo>
                    <a:cubicBezTo>
                      <a:pt x="5709" y="2147"/>
                      <a:pt x="5705" y="2147"/>
                      <a:pt x="5700" y="2147"/>
                    </a:cubicBezTo>
                    <a:cubicBezTo>
                      <a:pt x="5671" y="2147"/>
                      <a:pt x="5644" y="2159"/>
                      <a:pt x="5622" y="2179"/>
                    </a:cubicBezTo>
                    <a:cubicBezTo>
                      <a:pt x="5395" y="2390"/>
                      <a:pt x="5119" y="2531"/>
                      <a:pt x="4821" y="2585"/>
                    </a:cubicBezTo>
                    <a:cubicBezTo>
                      <a:pt x="4818" y="2585"/>
                      <a:pt x="4816" y="2587"/>
                      <a:pt x="4813" y="2587"/>
                    </a:cubicBezTo>
                    <a:lnTo>
                      <a:pt x="4726" y="2599"/>
                    </a:lnTo>
                    <a:cubicBezTo>
                      <a:pt x="4663" y="2609"/>
                      <a:pt x="4618" y="2670"/>
                      <a:pt x="4627" y="2733"/>
                    </a:cubicBezTo>
                    <a:cubicBezTo>
                      <a:pt x="4632" y="2768"/>
                      <a:pt x="4653" y="2797"/>
                      <a:pt x="4682" y="2816"/>
                    </a:cubicBezTo>
                    <a:cubicBezTo>
                      <a:pt x="4652" y="2938"/>
                      <a:pt x="4610" y="3112"/>
                      <a:pt x="4581" y="3228"/>
                    </a:cubicBezTo>
                    <a:cubicBezTo>
                      <a:pt x="4563" y="3225"/>
                      <a:pt x="4543" y="3220"/>
                      <a:pt x="4522" y="3214"/>
                    </a:cubicBezTo>
                    <a:cubicBezTo>
                      <a:pt x="4494" y="3206"/>
                      <a:pt x="4469" y="3201"/>
                      <a:pt x="4461" y="3199"/>
                    </a:cubicBezTo>
                    <a:cubicBezTo>
                      <a:pt x="4381" y="3169"/>
                      <a:pt x="4319" y="3121"/>
                      <a:pt x="4277" y="3059"/>
                    </a:cubicBezTo>
                    <a:cubicBezTo>
                      <a:pt x="4197" y="2935"/>
                      <a:pt x="4206" y="2719"/>
                      <a:pt x="4214" y="2530"/>
                    </a:cubicBezTo>
                    <a:cubicBezTo>
                      <a:pt x="4217" y="2463"/>
                      <a:pt x="4220" y="2401"/>
                      <a:pt x="4219" y="2345"/>
                    </a:cubicBezTo>
                    <a:cubicBezTo>
                      <a:pt x="4219" y="2338"/>
                      <a:pt x="4219" y="2319"/>
                      <a:pt x="4220" y="2294"/>
                    </a:cubicBezTo>
                    <a:cubicBezTo>
                      <a:pt x="4235" y="1888"/>
                      <a:pt x="4214" y="1798"/>
                      <a:pt x="4150" y="1745"/>
                    </a:cubicBezTo>
                    <a:cubicBezTo>
                      <a:pt x="4127" y="1726"/>
                      <a:pt x="4092" y="1715"/>
                      <a:pt x="4060" y="1715"/>
                    </a:cubicBezTo>
                    <a:cubicBezTo>
                      <a:pt x="4053" y="1715"/>
                      <a:pt x="4045" y="1715"/>
                      <a:pt x="4038" y="1717"/>
                    </a:cubicBezTo>
                    <a:cubicBezTo>
                      <a:pt x="3882" y="1751"/>
                      <a:pt x="3701" y="1772"/>
                      <a:pt x="3511" y="1772"/>
                    </a:cubicBezTo>
                    <a:cubicBezTo>
                      <a:pt x="3112" y="1772"/>
                      <a:pt x="2674" y="1678"/>
                      <a:pt x="2353" y="1411"/>
                    </a:cubicBezTo>
                    <a:cubicBezTo>
                      <a:pt x="1679" y="847"/>
                      <a:pt x="1622" y="586"/>
                      <a:pt x="1653" y="127"/>
                    </a:cubicBezTo>
                    <a:cubicBezTo>
                      <a:pt x="1657" y="69"/>
                      <a:pt x="1618" y="17"/>
                      <a:pt x="1563" y="4"/>
                    </a:cubicBezTo>
                    <a:cubicBezTo>
                      <a:pt x="1554" y="2"/>
                      <a:pt x="1545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6603163" y="2510934"/>
                <a:ext cx="186462" cy="109421"/>
              </a:xfrm>
              <a:custGeom>
                <a:rect b="b" l="l" r="r" t="t"/>
                <a:pathLst>
                  <a:path extrusionOk="0" h="1176" w="2004">
                    <a:moveTo>
                      <a:pt x="2004" y="1"/>
                    </a:moveTo>
                    <a:lnTo>
                      <a:pt x="2004" y="1"/>
                    </a:lnTo>
                    <a:cubicBezTo>
                      <a:pt x="1663" y="169"/>
                      <a:pt x="1283" y="263"/>
                      <a:pt x="884" y="263"/>
                    </a:cubicBezTo>
                    <a:cubicBezTo>
                      <a:pt x="785" y="263"/>
                      <a:pt x="684" y="257"/>
                      <a:pt x="583" y="245"/>
                    </a:cubicBezTo>
                    <a:cubicBezTo>
                      <a:pt x="380" y="220"/>
                      <a:pt x="185" y="170"/>
                      <a:pt x="1" y="102"/>
                    </a:cubicBezTo>
                    <a:lnTo>
                      <a:pt x="1" y="102"/>
                    </a:lnTo>
                    <a:cubicBezTo>
                      <a:pt x="27" y="490"/>
                      <a:pt x="66" y="1135"/>
                      <a:pt x="30" y="1175"/>
                    </a:cubicBezTo>
                    <a:cubicBezTo>
                      <a:pt x="30" y="1175"/>
                      <a:pt x="39" y="1175"/>
                      <a:pt x="57" y="1175"/>
                    </a:cubicBezTo>
                    <a:cubicBezTo>
                      <a:pt x="242" y="1175"/>
                      <a:pt x="1327" y="1126"/>
                      <a:pt x="2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6591997" y="2499954"/>
                <a:ext cx="209537" cy="131193"/>
              </a:xfrm>
              <a:custGeom>
                <a:rect b="b" l="l" r="r" t="t"/>
                <a:pathLst>
                  <a:path extrusionOk="0" h="1410" w="2252">
                    <a:moveTo>
                      <a:pt x="1797" y="375"/>
                    </a:moveTo>
                    <a:cubicBezTo>
                      <a:pt x="1250" y="1034"/>
                      <a:pt x="562" y="1151"/>
                      <a:pt x="282" y="1170"/>
                    </a:cubicBezTo>
                    <a:cubicBezTo>
                      <a:pt x="285" y="1037"/>
                      <a:pt x="277" y="805"/>
                      <a:pt x="251" y="387"/>
                    </a:cubicBezTo>
                    <a:lnTo>
                      <a:pt x="251" y="387"/>
                    </a:lnTo>
                    <a:cubicBezTo>
                      <a:pt x="397" y="431"/>
                      <a:pt x="545" y="462"/>
                      <a:pt x="689" y="479"/>
                    </a:cubicBezTo>
                    <a:cubicBezTo>
                      <a:pt x="793" y="491"/>
                      <a:pt x="897" y="497"/>
                      <a:pt x="1001" y="497"/>
                    </a:cubicBezTo>
                    <a:cubicBezTo>
                      <a:pt x="1272" y="497"/>
                      <a:pt x="1539" y="456"/>
                      <a:pt x="1797" y="375"/>
                    </a:cubicBezTo>
                    <a:close/>
                    <a:moveTo>
                      <a:pt x="2123" y="0"/>
                    </a:moveTo>
                    <a:cubicBezTo>
                      <a:pt x="2105" y="0"/>
                      <a:pt x="2087" y="4"/>
                      <a:pt x="2071" y="12"/>
                    </a:cubicBezTo>
                    <a:cubicBezTo>
                      <a:pt x="1736" y="177"/>
                      <a:pt x="1371" y="262"/>
                      <a:pt x="1004" y="262"/>
                    </a:cubicBezTo>
                    <a:cubicBezTo>
                      <a:pt x="908" y="262"/>
                      <a:pt x="812" y="256"/>
                      <a:pt x="717" y="245"/>
                    </a:cubicBezTo>
                    <a:cubicBezTo>
                      <a:pt x="534" y="223"/>
                      <a:pt x="347" y="177"/>
                      <a:pt x="161" y="109"/>
                    </a:cubicBezTo>
                    <a:cubicBezTo>
                      <a:pt x="148" y="103"/>
                      <a:pt x="134" y="101"/>
                      <a:pt x="120" y="101"/>
                    </a:cubicBezTo>
                    <a:cubicBezTo>
                      <a:pt x="95" y="101"/>
                      <a:pt x="70" y="109"/>
                      <a:pt x="49" y="124"/>
                    </a:cubicBezTo>
                    <a:cubicBezTo>
                      <a:pt x="18" y="147"/>
                      <a:pt x="0" y="185"/>
                      <a:pt x="3" y="226"/>
                    </a:cubicBezTo>
                    <a:cubicBezTo>
                      <a:pt x="58" y="1030"/>
                      <a:pt x="47" y="1207"/>
                      <a:pt x="42" y="1243"/>
                    </a:cubicBezTo>
                    <a:cubicBezTo>
                      <a:pt x="28" y="1272"/>
                      <a:pt x="27" y="1305"/>
                      <a:pt x="40" y="1335"/>
                    </a:cubicBezTo>
                    <a:cubicBezTo>
                      <a:pt x="59" y="1378"/>
                      <a:pt x="99" y="1407"/>
                      <a:pt x="144" y="1409"/>
                    </a:cubicBezTo>
                    <a:cubicBezTo>
                      <a:pt x="148" y="1410"/>
                      <a:pt x="162" y="1410"/>
                      <a:pt x="183" y="1410"/>
                    </a:cubicBezTo>
                    <a:cubicBezTo>
                      <a:pt x="409" y="1410"/>
                      <a:pt x="1521" y="1350"/>
                      <a:pt x="2223" y="179"/>
                    </a:cubicBezTo>
                    <a:cubicBezTo>
                      <a:pt x="2251" y="135"/>
                      <a:pt x="2244" y="77"/>
                      <a:pt x="2210" y="38"/>
                    </a:cubicBezTo>
                    <a:cubicBezTo>
                      <a:pt x="2187" y="13"/>
                      <a:pt x="2155" y="0"/>
                      <a:pt x="2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6620190" y="2221191"/>
                <a:ext cx="41498" cy="38986"/>
              </a:xfrm>
              <a:custGeom>
                <a:rect b="b" l="l" r="r" t="t"/>
                <a:pathLst>
                  <a:path extrusionOk="0" h="419" w="446">
                    <a:moveTo>
                      <a:pt x="224" y="1"/>
                    </a:moveTo>
                    <a:cubicBezTo>
                      <a:pt x="215" y="1"/>
                      <a:pt x="205" y="1"/>
                      <a:pt x="196" y="3"/>
                    </a:cubicBezTo>
                    <a:cubicBezTo>
                      <a:pt x="81" y="18"/>
                      <a:pt x="0" y="123"/>
                      <a:pt x="16" y="237"/>
                    </a:cubicBezTo>
                    <a:cubicBezTo>
                      <a:pt x="30" y="342"/>
                      <a:pt x="120" y="419"/>
                      <a:pt x="223" y="419"/>
                    </a:cubicBezTo>
                    <a:cubicBezTo>
                      <a:pt x="233" y="419"/>
                      <a:pt x="242" y="418"/>
                      <a:pt x="252" y="417"/>
                    </a:cubicBezTo>
                    <a:cubicBezTo>
                      <a:pt x="365" y="401"/>
                      <a:pt x="446" y="295"/>
                      <a:pt x="430" y="181"/>
                    </a:cubicBezTo>
                    <a:cubicBezTo>
                      <a:pt x="416" y="77"/>
                      <a:pt x="327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6470016" y="2209747"/>
                <a:ext cx="36846" cy="34613"/>
              </a:xfrm>
              <a:custGeom>
                <a:rect b="b" l="l" r="r" t="t"/>
                <a:pathLst>
                  <a:path extrusionOk="0" h="372" w="396">
                    <a:moveTo>
                      <a:pt x="198" y="0"/>
                    </a:moveTo>
                    <a:cubicBezTo>
                      <a:pt x="190" y="0"/>
                      <a:pt x="181" y="1"/>
                      <a:pt x="172" y="2"/>
                    </a:cubicBezTo>
                    <a:cubicBezTo>
                      <a:pt x="72" y="17"/>
                      <a:pt x="1" y="110"/>
                      <a:pt x="14" y="211"/>
                    </a:cubicBezTo>
                    <a:cubicBezTo>
                      <a:pt x="27" y="304"/>
                      <a:pt x="107" y="371"/>
                      <a:pt x="197" y="371"/>
                    </a:cubicBezTo>
                    <a:cubicBezTo>
                      <a:pt x="205" y="371"/>
                      <a:pt x="214" y="371"/>
                      <a:pt x="223" y="369"/>
                    </a:cubicBezTo>
                    <a:cubicBezTo>
                      <a:pt x="325" y="355"/>
                      <a:pt x="395" y="263"/>
                      <a:pt x="382" y="160"/>
                    </a:cubicBezTo>
                    <a:cubicBezTo>
                      <a:pt x="368" y="68"/>
                      <a:pt x="290" y="0"/>
                      <a:pt x="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6634891" y="2123308"/>
                <a:ext cx="95185" cy="52384"/>
              </a:xfrm>
              <a:custGeom>
                <a:rect b="b" l="l" r="r" t="t"/>
                <a:pathLst>
                  <a:path extrusionOk="0" h="563" w="1023">
                    <a:moveTo>
                      <a:pt x="347" y="1"/>
                    </a:moveTo>
                    <a:cubicBezTo>
                      <a:pt x="235" y="1"/>
                      <a:pt x="145" y="29"/>
                      <a:pt x="92" y="69"/>
                    </a:cubicBezTo>
                    <a:cubicBezTo>
                      <a:pt x="0" y="133"/>
                      <a:pt x="2" y="214"/>
                      <a:pt x="52" y="260"/>
                    </a:cubicBezTo>
                    <a:cubicBezTo>
                      <a:pt x="104" y="307"/>
                      <a:pt x="183" y="327"/>
                      <a:pt x="260" y="350"/>
                    </a:cubicBezTo>
                    <a:cubicBezTo>
                      <a:pt x="335" y="372"/>
                      <a:pt x="413" y="396"/>
                      <a:pt x="480" y="418"/>
                    </a:cubicBezTo>
                    <a:cubicBezTo>
                      <a:pt x="546" y="442"/>
                      <a:pt x="621" y="472"/>
                      <a:pt x="696" y="504"/>
                    </a:cubicBezTo>
                    <a:cubicBezTo>
                      <a:pt x="763" y="530"/>
                      <a:pt x="832" y="562"/>
                      <a:pt x="895" y="562"/>
                    </a:cubicBezTo>
                    <a:cubicBezTo>
                      <a:pt x="901" y="562"/>
                      <a:pt x="906" y="562"/>
                      <a:pt x="911" y="562"/>
                    </a:cubicBezTo>
                    <a:cubicBezTo>
                      <a:pt x="977" y="556"/>
                      <a:pt x="1022" y="493"/>
                      <a:pt x="983" y="381"/>
                    </a:cubicBezTo>
                    <a:cubicBezTo>
                      <a:pt x="947" y="272"/>
                      <a:pt x="811" y="122"/>
                      <a:pt x="592" y="44"/>
                    </a:cubicBezTo>
                    <a:cubicBezTo>
                      <a:pt x="504" y="13"/>
                      <a:pt x="421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6441823" y="2121075"/>
                <a:ext cx="84764" cy="45313"/>
              </a:xfrm>
              <a:custGeom>
                <a:rect b="b" l="l" r="r" t="t"/>
                <a:pathLst>
                  <a:path extrusionOk="0" h="487" w="911">
                    <a:moveTo>
                      <a:pt x="588" y="0"/>
                    </a:moveTo>
                    <a:cubicBezTo>
                      <a:pt x="526" y="0"/>
                      <a:pt x="458" y="10"/>
                      <a:pt x="386" y="33"/>
                    </a:cubicBezTo>
                    <a:cubicBezTo>
                      <a:pt x="190" y="97"/>
                      <a:pt x="68" y="229"/>
                      <a:pt x="36" y="323"/>
                    </a:cubicBezTo>
                    <a:cubicBezTo>
                      <a:pt x="1" y="422"/>
                      <a:pt x="41" y="479"/>
                      <a:pt x="97" y="486"/>
                    </a:cubicBezTo>
                    <a:cubicBezTo>
                      <a:pt x="103" y="487"/>
                      <a:pt x="108" y="487"/>
                      <a:pt x="114" y="487"/>
                    </a:cubicBezTo>
                    <a:cubicBezTo>
                      <a:pt x="170" y="487"/>
                      <a:pt x="231" y="461"/>
                      <a:pt x="291" y="439"/>
                    </a:cubicBezTo>
                    <a:cubicBezTo>
                      <a:pt x="357" y="413"/>
                      <a:pt x="423" y="388"/>
                      <a:pt x="483" y="369"/>
                    </a:cubicBezTo>
                    <a:cubicBezTo>
                      <a:pt x="541" y="351"/>
                      <a:pt x="610" y="331"/>
                      <a:pt x="678" y="313"/>
                    </a:cubicBezTo>
                    <a:cubicBezTo>
                      <a:pt x="746" y="295"/>
                      <a:pt x="817" y="280"/>
                      <a:pt x="863" y="238"/>
                    </a:cubicBezTo>
                    <a:cubicBezTo>
                      <a:pt x="909" y="199"/>
                      <a:pt x="911" y="128"/>
                      <a:pt x="830" y="67"/>
                    </a:cubicBezTo>
                    <a:cubicBezTo>
                      <a:pt x="781" y="29"/>
                      <a:pt x="694" y="0"/>
                      <a:pt x="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6616189" y="2319075"/>
                <a:ext cx="115097" cy="72668"/>
              </a:xfrm>
              <a:custGeom>
                <a:rect b="b" l="l" r="r" t="t"/>
                <a:pathLst>
                  <a:path extrusionOk="0" h="781" w="1237">
                    <a:moveTo>
                      <a:pt x="905" y="1"/>
                    </a:moveTo>
                    <a:cubicBezTo>
                      <a:pt x="864" y="1"/>
                      <a:pt x="823" y="15"/>
                      <a:pt x="791" y="42"/>
                    </a:cubicBezTo>
                    <a:cubicBezTo>
                      <a:pt x="684" y="134"/>
                      <a:pt x="451" y="295"/>
                      <a:pt x="125" y="313"/>
                    </a:cubicBezTo>
                    <a:cubicBezTo>
                      <a:pt x="46" y="318"/>
                      <a:pt x="1" y="410"/>
                      <a:pt x="32" y="483"/>
                    </a:cubicBezTo>
                    <a:cubicBezTo>
                      <a:pt x="84" y="606"/>
                      <a:pt x="206" y="781"/>
                      <a:pt x="447" y="781"/>
                    </a:cubicBezTo>
                    <a:cubicBezTo>
                      <a:pt x="525" y="781"/>
                      <a:pt x="615" y="763"/>
                      <a:pt x="718" y="719"/>
                    </a:cubicBezTo>
                    <a:cubicBezTo>
                      <a:pt x="1237" y="499"/>
                      <a:pt x="1162" y="149"/>
                      <a:pt x="998" y="31"/>
                    </a:cubicBezTo>
                    <a:cubicBezTo>
                      <a:pt x="970" y="10"/>
                      <a:pt x="938" y="1"/>
                      <a:pt x="9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6606047" y="2308002"/>
                <a:ext cx="126727" cy="94627"/>
              </a:xfrm>
              <a:custGeom>
                <a:rect b="b" l="l" r="r" t="t"/>
                <a:pathLst>
                  <a:path extrusionOk="0" h="1017" w="1362">
                    <a:moveTo>
                      <a:pt x="1013" y="237"/>
                    </a:moveTo>
                    <a:cubicBezTo>
                      <a:pt x="1022" y="237"/>
                      <a:pt x="1030" y="239"/>
                      <a:pt x="1038" y="246"/>
                    </a:cubicBezTo>
                    <a:cubicBezTo>
                      <a:pt x="1079" y="276"/>
                      <a:pt x="1118" y="341"/>
                      <a:pt x="1108" y="418"/>
                    </a:cubicBezTo>
                    <a:cubicBezTo>
                      <a:pt x="1096" y="534"/>
                      <a:pt x="979" y="644"/>
                      <a:pt x="780" y="729"/>
                    </a:cubicBezTo>
                    <a:cubicBezTo>
                      <a:pt x="694" y="765"/>
                      <a:pt x="621" y="781"/>
                      <a:pt x="558" y="781"/>
                    </a:cubicBezTo>
                    <a:cubicBezTo>
                      <a:pt x="387" y="781"/>
                      <a:pt x="295" y="667"/>
                      <a:pt x="241" y="551"/>
                    </a:cubicBezTo>
                    <a:cubicBezTo>
                      <a:pt x="599" y="528"/>
                      <a:pt x="855" y="353"/>
                      <a:pt x="975" y="252"/>
                    </a:cubicBezTo>
                    <a:cubicBezTo>
                      <a:pt x="987" y="242"/>
                      <a:pt x="1000" y="237"/>
                      <a:pt x="1013" y="237"/>
                    </a:cubicBezTo>
                    <a:close/>
                    <a:moveTo>
                      <a:pt x="1014" y="0"/>
                    </a:moveTo>
                    <a:cubicBezTo>
                      <a:pt x="946" y="0"/>
                      <a:pt x="879" y="24"/>
                      <a:pt x="824" y="71"/>
                    </a:cubicBezTo>
                    <a:cubicBezTo>
                      <a:pt x="725" y="154"/>
                      <a:pt x="518" y="296"/>
                      <a:pt x="227" y="315"/>
                    </a:cubicBezTo>
                    <a:cubicBezTo>
                      <a:pt x="152" y="319"/>
                      <a:pt x="88" y="359"/>
                      <a:pt x="49" y="423"/>
                    </a:cubicBezTo>
                    <a:cubicBezTo>
                      <a:pt x="7" y="490"/>
                      <a:pt x="1" y="574"/>
                      <a:pt x="32" y="648"/>
                    </a:cubicBezTo>
                    <a:cubicBezTo>
                      <a:pt x="116" y="845"/>
                      <a:pt x="291" y="1017"/>
                      <a:pt x="556" y="1017"/>
                    </a:cubicBezTo>
                    <a:cubicBezTo>
                      <a:pt x="651" y="1017"/>
                      <a:pt x="756" y="996"/>
                      <a:pt x="874" y="945"/>
                    </a:cubicBezTo>
                    <a:cubicBezTo>
                      <a:pt x="1253" y="784"/>
                      <a:pt x="1332" y="561"/>
                      <a:pt x="1345" y="442"/>
                    </a:cubicBezTo>
                    <a:cubicBezTo>
                      <a:pt x="1362" y="291"/>
                      <a:pt x="1296" y="139"/>
                      <a:pt x="1177" y="52"/>
                    </a:cubicBezTo>
                    <a:cubicBezTo>
                      <a:pt x="1128" y="18"/>
                      <a:pt x="1071" y="0"/>
                      <a:pt x="10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6498115" y="2185369"/>
                <a:ext cx="81507" cy="150640"/>
              </a:xfrm>
              <a:custGeom>
                <a:rect b="b" l="l" r="r" t="t"/>
                <a:pathLst>
                  <a:path extrusionOk="0" h="1619" w="876">
                    <a:moveTo>
                      <a:pt x="710" y="0"/>
                    </a:moveTo>
                    <a:cubicBezTo>
                      <a:pt x="648" y="0"/>
                      <a:pt x="594" y="46"/>
                      <a:pt x="589" y="108"/>
                    </a:cubicBezTo>
                    <a:lnTo>
                      <a:pt x="538" y="734"/>
                    </a:lnTo>
                    <a:cubicBezTo>
                      <a:pt x="538" y="736"/>
                      <a:pt x="511" y="760"/>
                      <a:pt x="511" y="761"/>
                    </a:cubicBezTo>
                    <a:lnTo>
                      <a:pt x="320" y="753"/>
                    </a:lnTo>
                    <a:cubicBezTo>
                      <a:pt x="316" y="753"/>
                      <a:pt x="313" y="753"/>
                      <a:pt x="309" y="753"/>
                    </a:cubicBezTo>
                    <a:cubicBezTo>
                      <a:pt x="235" y="753"/>
                      <a:pt x="163" y="780"/>
                      <a:pt x="108" y="831"/>
                    </a:cubicBezTo>
                    <a:cubicBezTo>
                      <a:pt x="51" y="885"/>
                      <a:pt x="16" y="955"/>
                      <a:pt x="14" y="1032"/>
                    </a:cubicBezTo>
                    <a:cubicBezTo>
                      <a:pt x="1" y="1334"/>
                      <a:pt x="238" y="1590"/>
                      <a:pt x="540" y="1603"/>
                    </a:cubicBezTo>
                    <a:lnTo>
                      <a:pt x="745" y="1618"/>
                    </a:lnTo>
                    <a:lnTo>
                      <a:pt x="754" y="1618"/>
                    </a:lnTo>
                    <a:cubicBezTo>
                      <a:pt x="814" y="1618"/>
                      <a:pt x="866" y="1571"/>
                      <a:pt x="870" y="1509"/>
                    </a:cubicBezTo>
                    <a:cubicBezTo>
                      <a:pt x="876" y="1444"/>
                      <a:pt x="826" y="1387"/>
                      <a:pt x="761" y="1382"/>
                    </a:cubicBezTo>
                    <a:lnTo>
                      <a:pt x="554" y="1366"/>
                    </a:lnTo>
                    <a:cubicBezTo>
                      <a:pt x="378" y="1359"/>
                      <a:pt x="241" y="1214"/>
                      <a:pt x="249" y="1042"/>
                    </a:cubicBezTo>
                    <a:cubicBezTo>
                      <a:pt x="250" y="1023"/>
                      <a:pt x="260" y="1010"/>
                      <a:pt x="267" y="1005"/>
                    </a:cubicBezTo>
                    <a:cubicBezTo>
                      <a:pt x="279" y="995"/>
                      <a:pt x="294" y="991"/>
                      <a:pt x="310" y="990"/>
                    </a:cubicBezTo>
                    <a:lnTo>
                      <a:pt x="501" y="997"/>
                    </a:lnTo>
                    <a:cubicBezTo>
                      <a:pt x="507" y="997"/>
                      <a:pt x="513" y="997"/>
                      <a:pt x="519" y="997"/>
                    </a:cubicBezTo>
                    <a:cubicBezTo>
                      <a:pt x="583" y="997"/>
                      <a:pt x="642" y="972"/>
                      <a:pt x="690" y="928"/>
                    </a:cubicBezTo>
                    <a:cubicBezTo>
                      <a:pt x="741" y="882"/>
                      <a:pt x="771" y="818"/>
                      <a:pt x="773" y="753"/>
                    </a:cubicBezTo>
                    <a:lnTo>
                      <a:pt x="824" y="128"/>
                    </a:lnTo>
                    <a:cubicBezTo>
                      <a:pt x="829" y="63"/>
                      <a:pt x="781" y="6"/>
                      <a:pt x="716" y="1"/>
                    </a:cubicBezTo>
                    <a:cubicBezTo>
                      <a:pt x="714" y="0"/>
                      <a:pt x="712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6938682" y="2207979"/>
                <a:ext cx="62991" cy="79553"/>
              </a:xfrm>
              <a:custGeom>
                <a:rect b="b" l="l" r="r" t="t"/>
                <a:pathLst>
                  <a:path extrusionOk="0" h="855" w="677">
                    <a:moveTo>
                      <a:pt x="544" y="1"/>
                    </a:moveTo>
                    <a:cubicBezTo>
                      <a:pt x="518" y="1"/>
                      <a:pt x="492" y="9"/>
                      <a:pt x="470" y="26"/>
                    </a:cubicBezTo>
                    <a:lnTo>
                      <a:pt x="44" y="369"/>
                    </a:lnTo>
                    <a:cubicBezTo>
                      <a:pt x="17" y="391"/>
                      <a:pt x="1" y="422"/>
                      <a:pt x="0" y="457"/>
                    </a:cubicBezTo>
                    <a:cubicBezTo>
                      <a:pt x="0" y="492"/>
                      <a:pt x="13" y="524"/>
                      <a:pt x="39" y="548"/>
                    </a:cubicBezTo>
                    <a:lnTo>
                      <a:pt x="341" y="823"/>
                    </a:lnTo>
                    <a:cubicBezTo>
                      <a:pt x="363" y="844"/>
                      <a:pt x="391" y="854"/>
                      <a:pt x="420" y="854"/>
                    </a:cubicBezTo>
                    <a:cubicBezTo>
                      <a:pt x="453" y="854"/>
                      <a:pt x="484" y="841"/>
                      <a:pt x="507" y="818"/>
                    </a:cubicBezTo>
                    <a:cubicBezTo>
                      <a:pt x="551" y="768"/>
                      <a:pt x="547" y="695"/>
                      <a:pt x="499" y="650"/>
                    </a:cubicBezTo>
                    <a:lnTo>
                      <a:pt x="299" y="467"/>
                    </a:lnTo>
                    <a:lnTo>
                      <a:pt x="619" y="211"/>
                    </a:lnTo>
                    <a:cubicBezTo>
                      <a:pt x="669" y="170"/>
                      <a:pt x="677" y="95"/>
                      <a:pt x="636" y="45"/>
                    </a:cubicBezTo>
                    <a:cubicBezTo>
                      <a:pt x="614" y="16"/>
                      <a:pt x="579" y="1"/>
                      <a:pt x="5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6942869" y="2309677"/>
                <a:ext cx="113701" cy="109979"/>
              </a:xfrm>
              <a:custGeom>
                <a:rect b="b" l="l" r="r" t="t"/>
                <a:pathLst>
                  <a:path extrusionOk="0" h="1182" w="1222">
                    <a:moveTo>
                      <a:pt x="613" y="236"/>
                    </a:moveTo>
                    <a:cubicBezTo>
                      <a:pt x="679" y="236"/>
                      <a:pt x="748" y="256"/>
                      <a:pt x="806" y="294"/>
                    </a:cubicBezTo>
                    <a:cubicBezTo>
                      <a:pt x="885" y="346"/>
                      <a:pt x="939" y="427"/>
                      <a:pt x="959" y="519"/>
                    </a:cubicBezTo>
                    <a:cubicBezTo>
                      <a:pt x="978" y="610"/>
                      <a:pt x="961" y="705"/>
                      <a:pt x="909" y="785"/>
                    </a:cubicBezTo>
                    <a:cubicBezTo>
                      <a:pt x="857" y="864"/>
                      <a:pt x="777" y="917"/>
                      <a:pt x="684" y="936"/>
                    </a:cubicBezTo>
                    <a:cubicBezTo>
                      <a:pt x="660" y="941"/>
                      <a:pt x="636" y="944"/>
                      <a:pt x="612" y="944"/>
                    </a:cubicBezTo>
                    <a:cubicBezTo>
                      <a:pt x="544" y="944"/>
                      <a:pt x="476" y="924"/>
                      <a:pt x="418" y="885"/>
                    </a:cubicBezTo>
                    <a:cubicBezTo>
                      <a:pt x="339" y="834"/>
                      <a:pt x="284" y="754"/>
                      <a:pt x="265" y="661"/>
                    </a:cubicBezTo>
                    <a:cubicBezTo>
                      <a:pt x="246" y="569"/>
                      <a:pt x="263" y="474"/>
                      <a:pt x="315" y="396"/>
                    </a:cubicBezTo>
                    <a:cubicBezTo>
                      <a:pt x="367" y="317"/>
                      <a:pt x="448" y="263"/>
                      <a:pt x="540" y="244"/>
                    </a:cubicBezTo>
                    <a:cubicBezTo>
                      <a:pt x="564" y="238"/>
                      <a:pt x="588" y="236"/>
                      <a:pt x="613" y="236"/>
                    </a:cubicBezTo>
                    <a:close/>
                    <a:moveTo>
                      <a:pt x="611" y="0"/>
                    </a:moveTo>
                    <a:cubicBezTo>
                      <a:pt x="571" y="0"/>
                      <a:pt x="531" y="4"/>
                      <a:pt x="491" y="13"/>
                    </a:cubicBezTo>
                    <a:cubicBezTo>
                      <a:pt x="336" y="45"/>
                      <a:pt x="204" y="135"/>
                      <a:pt x="117" y="267"/>
                    </a:cubicBezTo>
                    <a:cubicBezTo>
                      <a:pt x="31" y="398"/>
                      <a:pt x="1" y="556"/>
                      <a:pt x="33" y="711"/>
                    </a:cubicBezTo>
                    <a:cubicBezTo>
                      <a:pt x="65" y="865"/>
                      <a:pt x="154" y="997"/>
                      <a:pt x="287" y="1085"/>
                    </a:cubicBezTo>
                    <a:cubicBezTo>
                      <a:pt x="385" y="1148"/>
                      <a:pt x="496" y="1181"/>
                      <a:pt x="610" y="1181"/>
                    </a:cubicBezTo>
                    <a:cubicBezTo>
                      <a:pt x="650" y="1181"/>
                      <a:pt x="691" y="1178"/>
                      <a:pt x="730" y="1170"/>
                    </a:cubicBezTo>
                    <a:cubicBezTo>
                      <a:pt x="885" y="1138"/>
                      <a:pt x="1017" y="1047"/>
                      <a:pt x="1104" y="915"/>
                    </a:cubicBezTo>
                    <a:cubicBezTo>
                      <a:pt x="1190" y="785"/>
                      <a:pt x="1221" y="626"/>
                      <a:pt x="1188" y="471"/>
                    </a:cubicBezTo>
                    <a:cubicBezTo>
                      <a:pt x="1131" y="193"/>
                      <a:pt x="884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525936" y="3325915"/>
                <a:ext cx="93" cy="9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5735148" y="2559224"/>
                <a:ext cx="437777" cy="700722"/>
              </a:xfrm>
              <a:custGeom>
                <a:rect b="b" l="l" r="r" t="t"/>
                <a:pathLst>
                  <a:path extrusionOk="0" h="7531" w="4705">
                    <a:moveTo>
                      <a:pt x="110" y="1"/>
                    </a:moveTo>
                    <a:cubicBezTo>
                      <a:pt x="49" y="1"/>
                      <a:pt x="0" y="50"/>
                      <a:pt x="0" y="111"/>
                    </a:cubicBezTo>
                    <a:lnTo>
                      <a:pt x="0" y="7419"/>
                    </a:lnTo>
                    <a:cubicBezTo>
                      <a:pt x="0" y="7480"/>
                      <a:pt x="49" y="7530"/>
                      <a:pt x="110" y="7530"/>
                    </a:cubicBezTo>
                    <a:lnTo>
                      <a:pt x="4593" y="7530"/>
                    </a:lnTo>
                    <a:cubicBezTo>
                      <a:pt x="4655" y="7530"/>
                      <a:pt x="4704" y="7479"/>
                      <a:pt x="4704" y="7419"/>
                    </a:cubicBezTo>
                    <a:lnTo>
                      <a:pt x="4704" y="111"/>
                    </a:lnTo>
                    <a:cubicBezTo>
                      <a:pt x="4704" y="50"/>
                      <a:pt x="4655" y="1"/>
                      <a:pt x="4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5723982" y="2548245"/>
                <a:ext cx="460014" cy="722587"/>
              </a:xfrm>
              <a:custGeom>
                <a:rect b="b" l="l" r="r" t="t"/>
                <a:pathLst>
                  <a:path extrusionOk="0" h="7766" w="4944">
                    <a:moveTo>
                      <a:pt x="4032" y="235"/>
                    </a:moveTo>
                    <a:cubicBezTo>
                      <a:pt x="4404" y="235"/>
                      <a:pt x="4706" y="537"/>
                      <a:pt x="4706" y="909"/>
                    </a:cubicBezTo>
                    <a:lnTo>
                      <a:pt x="4706" y="6855"/>
                    </a:lnTo>
                    <a:cubicBezTo>
                      <a:pt x="4706" y="7226"/>
                      <a:pt x="4404" y="7528"/>
                      <a:pt x="4033" y="7528"/>
                    </a:cubicBezTo>
                    <a:lnTo>
                      <a:pt x="911" y="7528"/>
                    </a:lnTo>
                    <a:cubicBezTo>
                      <a:pt x="539" y="7528"/>
                      <a:pt x="236" y="7226"/>
                      <a:pt x="236" y="6855"/>
                    </a:cubicBezTo>
                    <a:lnTo>
                      <a:pt x="236" y="909"/>
                    </a:lnTo>
                    <a:cubicBezTo>
                      <a:pt x="236" y="537"/>
                      <a:pt x="540" y="235"/>
                      <a:pt x="911" y="235"/>
                    </a:cubicBezTo>
                    <a:close/>
                    <a:moveTo>
                      <a:pt x="911" y="1"/>
                    </a:moveTo>
                    <a:cubicBezTo>
                      <a:pt x="410" y="1"/>
                      <a:pt x="1" y="407"/>
                      <a:pt x="1" y="910"/>
                    </a:cubicBezTo>
                    <a:lnTo>
                      <a:pt x="1" y="6856"/>
                    </a:lnTo>
                    <a:cubicBezTo>
                      <a:pt x="1" y="7357"/>
                      <a:pt x="410" y="7765"/>
                      <a:pt x="911" y="7765"/>
                    </a:cubicBezTo>
                    <a:lnTo>
                      <a:pt x="4033" y="7765"/>
                    </a:lnTo>
                    <a:cubicBezTo>
                      <a:pt x="4535" y="7765"/>
                      <a:pt x="4942" y="7357"/>
                      <a:pt x="4944" y="6856"/>
                    </a:cubicBezTo>
                    <a:lnTo>
                      <a:pt x="4944" y="910"/>
                    </a:lnTo>
                    <a:cubicBezTo>
                      <a:pt x="4944" y="409"/>
                      <a:pt x="4535" y="1"/>
                      <a:pt x="4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5777390" y="2603886"/>
                <a:ext cx="99837" cy="38521"/>
              </a:xfrm>
              <a:custGeom>
                <a:rect b="b" l="l" r="r" t="t"/>
                <a:pathLst>
                  <a:path extrusionOk="0" h="414" w="1073">
                    <a:moveTo>
                      <a:pt x="206" y="0"/>
                    </a:moveTo>
                    <a:cubicBezTo>
                      <a:pt x="92" y="0"/>
                      <a:pt x="1" y="93"/>
                      <a:pt x="1" y="207"/>
                    </a:cubicBezTo>
                    <a:cubicBezTo>
                      <a:pt x="1" y="321"/>
                      <a:pt x="92" y="413"/>
                      <a:pt x="206" y="413"/>
                    </a:cubicBezTo>
                    <a:lnTo>
                      <a:pt x="867" y="413"/>
                    </a:lnTo>
                    <a:cubicBezTo>
                      <a:pt x="979" y="413"/>
                      <a:pt x="1073" y="321"/>
                      <a:pt x="1073" y="207"/>
                    </a:cubicBezTo>
                    <a:cubicBezTo>
                      <a:pt x="1073" y="93"/>
                      <a:pt x="981" y="0"/>
                      <a:pt x="867" y="0"/>
                    </a:cubicBez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5769202" y="2595698"/>
                <a:ext cx="116213" cy="54804"/>
              </a:xfrm>
              <a:custGeom>
                <a:rect b="b" l="l" r="r" t="t"/>
                <a:pathLst>
                  <a:path extrusionOk="0" h="589" w="1249">
                    <a:moveTo>
                      <a:pt x="955" y="177"/>
                    </a:moveTo>
                    <a:cubicBezTo>
                      <a:pt x="1020" y="177"/>
                      <a:pt x="1073" y="229"/>
                      <a:pt x="1073" y="295"/>
                    </a:cubicBezTo>
                    <a:cubicBezTo>
                      <a:pt x="1073" y="359"/>
                      <a:pt x="1020" y="413"/>
                      <a:pt x="955" y="413"/>
                    </a:cubicBezTo>
                    <a:lnTo>
                      <a:pt x="294" y="413"/>
                    </a:lnTo>
                    <a:cubicBezTo>
                      <a:pt x="230" y="413"/>
                      <a:pt x="177" y="359"/>
                      <a:pt x="177" y="295"/>
                    </a:cubicBezTo>
                    <a:cubicBezTo>
                      <a:pt x="177" y="229"/>
                      <a:pt x="230" y="177"/>
                      <a:pt x="294" y="177"/>
                    </a:cubicBezTo>
                    <a:close/>
                    <a:moveTo>
                      <a:pt x="294" y="0"/>
                    </a:moveTo>
                    <a:cubicBezTo>
                      <a:pt x="132" y="0"/>
                      <a:pt x="0" y="133"/>
                      <a:pt x="0" y="295"/>
                    </a:cubicBezTo>
                    <a:cubicBezTo>
                      <a:pt x="0" y="457"/>
                      <a:pt x="132" y="589"/>
                      <a:pt x="294" y="589"/>
                    </a:cubicBezTo>
                    <a:lnTo>
                      <a:pt x="955" y="589"/>
                    </a:lnTo>
                    <a:cubicBezTo>
                      <a:pt x="1117" y="589"/>
                      <a:pt x="1249" y="457"/>
                      <a:pt x="1249" y="295"/>
                    </a:cubicBezTo>
                    <a:cubicBezTo>
                      <a:pt x="1249" y="133"/>
                      <a:pt x="1117" y="0"/>
                      <a:pt x="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6141474" y="3078136"/>
                <a:ext cx="281182" cy="448105"/>
              </a:xfrm>
              <a:custGeom>
                <a:rect b="b" l="l" r="r" t="t"/>
                <a:pathLst>
                  <a:path extrusionOk="0" h="4816" w="3022">
                    <a:moveTo>
                      <a:pt x="2340" y="1"/>
                    </a:moveTo>
                    <a:cubicBezTo>
                      <a:pt x="1820" y="1"/>
                      <a:pt x="1073" y="838"/>
                      <a:pt x="578" y="2017"/>
                    </a:cubicBezTo>
                    <a:cubicBezTo>
                      <a:pt x="28" y="3329"/>
                      <a:pt x="0" y="4567"/>
                      <a:pt x="515" y="4783"/>
                    </a:cubicBezTo>
                    <a:cubicBezTo>
                      <a:pt x="567" y="4805"/>
                      <a:pt x="622" y="4815"/>
                      <a:pt x="680" y="4815"/>
                    </a:cubicBezTo>
                    <a:cubicBezTo>
                      <a:pt x="1200" y="4815"/>
                      <a:pt x="1947" y="3977"/>
                      <a:pt x="2442" y="2798"/>
                    </a:cubicBezTo>
                    <a:cubicBezTo>
                      <a:pt x="2992" y="1487"/>
                      <a:pt x="3021" y="249"/>
                      <a:pt x="2506" y="33"/>
                    </a:cubicBezTo>
                    <a:cubicBezTo>
                      <a:pt x="2454" y="11"/>
                      <a:pt x="2399" y="1"/>
                      <a:pt x="2340" y="1"/>
                    </a:cubicBez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6130774" y="3067064"/>
                <a:ext cx="290393" cy="470063"/>
              </a:xfrm>
              <a:custGeom>
                <a:rect b="b" l="l" r="r" t="t"/>
                <a:pathLst>
                  <a:path extrusionOk="0" h="5052" w="3121">
                    <a:moveTo>
                      <a:pt x="2454" y="237"/>
                    </a:moveTo>
                    <a:cubicBezTo>
                      <a:pt x="2499" y="237"/>
                      <a:pt x="2539" y="244"/>
                      <a:pt x="2577" y="261"/>
                    </a:cubicBezTo>
                    <a:cubicBezTo>
                      <a:pt x="2775" y="344"/>
                      <a:pt x="2882" y="658"/>
                      <a:pt x="2872" y="1120"/>
                    </a:cubicBezTo>
                    <a:cubicBezTo>
                      <a:pt x="2860" y="1629"/>
                      <a:pt x="2711" y="2251"/>
                      <a:pt x="2450" y="2872"/>
                    </a:cubicBezTo>
                    <a:cubicBezTo>
                      <a:pt x="1940" y="4087"/>
                      <a:pt x="1210" y="4815"/>
                      <a:pt x="791" y="4815"/>
                    </a:cubicBezTo>
                    <a:cubicBezTo>
                      <a:pt x="750" y="4815"/>
                      <a:pt x="711" y="4808"/>
                      <a:pt x="677" y="4793"/>
                    </a:cubicBezTo>
                    <a:cubicBezTo>
                      <a:pt x="287" y="4630"/>
                      <a:pt x="243" y="3517"/>
                      <a:pt x="803" y="2182"/>
                    </a:cubicBezTo>
                    <a:cubicBezTo>
                      <a:pt x="1063" y="1560"/>
                      <a:pt x="1402" y="1019"/>
                      <a:pt x="1756" y="653"/>
                    </a:cubicBezTo>
                    <a:cubicBezTo>
                      <a:pt x="2018" y="383"/>
                      <a:pt x="2265" y="237"/>
                      <a:pt x="2454" y="237"/>
                    </a:cubicBezTo>
                    <a:close/>
                    <a:moveTo>
                      <a:pt x="2458" y="1"/>
                    </a:moveTo>
                    <a:cubicBezTo>
                      <a:pt x="2201" y="1"/>
                      <a:pt x="1899" y="168"/>
                      <a:pt x="1587" y="488"/>
                    </a:cubicBezTo>
                    <a:cubicBezTo>
                      <a:pt x="1212" y="874"/>
                      <a:pt x="857" y="1443"/>
                      <a:pt x="585" y="2091"/>
                    </a:cubicBezTo>
                    <a:cubicBezTo>
                      <a:pt x="1" y="3484"/>
                      <a:pt x="1" y="4766"/>
                      <a:pt x="584" y="5011"/>
                    </a:cubicBezTo>
                    <a:cubicBezTo>
                      <a:pt x="650" y="5038"/>
                      <a:pt x="718" y="5052"/>
                      <a:pt x="790" y="5052"/>
                    </a:cubicBezTo>
                    <a:cubicBezTo>
                      <a:pt x="1367" y="5052"/>
                      <a:pt x="2147" y="4202"/>
                      <a:pt x="2668" y="2962"/>
                    </a:cubicBezTo>
                    <a:cubicBezTo>
                      <a:pt x="2939" y="2315"/>
                      <a:pt x="3095" y="1663"/>
                      <a:pt x="3107" y="1126"/>
                    </a:cubicBezTo>
                    <a:cubicBezTo>
                      <a:pt x="3121" y="551"/>
                      <a:pt x="2965" y="167"/>
                      <a:pt x="2668" y="42"/>
                    </a:cubicBezTo>
                    <a:cubicBezTo>
                      <a:pt x="2602" y="14"/>
                      <a:pt x="2532" y="1"/>
                      <a:pt x="2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5871365" y="2774716"/>
                <a:ext cx="554362" cy="771622"/>
              </a:xfrm>
              <a:custGeom>
                <a:rect b="b" l="l" r="r" t="t"/>
                <a:pathLst>
                  <a:path extrusionOk="0" h="8293" w="5958">
                    <a:moveTo>
                      <a:pt x="3538" y="1"/>
                    </a:moveTo>
                    <a:cubicBezTo>
                      <a:pt x="3417" y="1"/>
                      <a:pt x="3294" y="35"/>
                      <a:pt x="3184" y="109"/>
                    </a:cubicBezTo>
                    <a:cubicBezTo>
                      <a:pt x="3003" y="231"/>
                      <a:pt x="2955" y="423"/>
                      <a:pt x="2997" y="636"/>
                    </a:cubicBezTo>
                    <a:lnTo>
                      <a:pt x="3096" y="1568"/>
                    </a:lnTo>
                    <a:lnTo>
                      <a:pt x="857" y="1406"/>
                    </a:lnTo>
                    <a:cubicBezTo>
                      <a:pt x="832" y="1404"/>
                      <a:pt x="809" y="1402"/>
                      <a:pt x="785" y="1402"/>
                    </a:cubicBezTo>
                    <a:cubicBezTo>
                      <a:pt x="466" y="1402"/>
                      <a:pt x="192" y="1643"/>
                      <a:pt x="158" y="1967"/>
                    </a:cubicBezTo>
                    <a:cubicBezTo>
                      <a:pt x="122" y="2305"/>
                      <a:pt x="358" y="2611"/>
                      <a:pt x="696" y="2659"/>
                    </a:cubicBezTo>
                    <a:lnTo>
                      <a:pt x="537" y="2654"/>
                    </a:lnTo>
                    <a:cubicBezTo>
                      <a:pt x="525" y="2653"/>
                      <a:pt x="514" y="2652"/>
                      <a:pt x="502" y="2652"/>
                    </a:cubicBezTo>
                    <a:cubicBezTo>
                      <a:pt x="263" y="2652"/>
                      <a:pt x="55" y="2914"/>
                      <a:pt x="30" y="3155"/>
                    </a:cubicBezTo>
                    <a:lnTo>
                      <a:pt x="24" y="3205"/>
                    </a:lnTo>
                    <a:cubicBezTo>
                      <a:pt x="0" y="3425"/>
                      <a:pt x="132" y="3630"/>
                      <a:pt x="341" y="3701"/>
                    </a:cubicBezTo>
                    <a:cubicBezTo>
                      <a:pt x="646" y="3804"/>
                      <a:pt x="1162" y="3941"/>
                      <a:pt x="1946" y="4048"/>
                    </a:cubicBezTo>
                    <a:lnTo>
                      <a:pt x="685" y="3944"/>
                    </a:lnTo>
                    <a:cubicBezTo>
                      <a:pt x="674" y="3943"/>
                      <a:pt x="662" y="3942"/>
                      <a:pt x="650" y="3942"/>
                    </a:cubicBezTo>
                    <a:cubicBezTo>
                      <a:pt x="444" y="3942"/>
                      <a:pt x="268" y="4097"/>
                      <a:pt x="243" y="4305"/>
                    </a:cubicBezTo>
                    <a:cubicBezTo>
                      <a:pt x="218" y="4522"/>
                      <a:pt x="356" y="4724"/>
                      <a:pt x="566" y="4780"/>
                    </a:cubicBezTo>
                    <a:cubicBezTo>
                      <a:pt x="824" y="4849"/>
                      <a:pt x="1197" y="4942"/>
                      <a:pt x="1612" y="5030"/>
                    </a:cubicBezTo>
                    <a:lnTo>
                      <a:pt x="1037" y="4957"/>
                    </a:lnTo>
                    <a:cubicBezTo>
                      <a:pt x="1018" y="4954"/>
                      <a:pt x="998" y="4953"/>
                      <a:pt x="980" y="4953"/>
                    </a:cubicBezTo>
                    <a:cubicBezTo>
                      <a:pt x="632" y="4953"/>
                      <a:pt x="465" y="5387"/>
                      <a:pt x="706" y="5644"/>
                    </a:cubicBezTo>
                    <a:cubicBezTo>
                      <a:pt x="784" y="5726"/>
                      <a:pt x="885" y="5783"/>
                      <a:pt x="986" y="5830"/>
                    </a:cubicBezTo>
                    <a:cubicBezTo>
                      <a:pt x="1232" y="5948"/>
                      <a:pt x="1493" y="6030"/>
                      <a:pt x="1756" y="6094"/>
                    </a:cubicBezTo>
                    <a:cubicBezTo>
                      <a:pt x="1954" y="6143"/>
                      <a:pt x="2204" y="6238"/>
                      <a:pt x="2409" y="6238"/>
                    </a:cubicBezTo>
                    <a:cubicBezTo>
                      <a:pt x="2413" y="6238"/>
                      <a:pt x="2417" y="6238"/>
                      <a:pt x="2422" y="6238"/>
                    </a:cubicBezTo>
                    <a:cubicBezTo>
                      <a:pt x="2422" y="6238"/>
                      <a:pt x="2423" y="6238"/>
                      <a:pt x="2423" y="6238"/>
                    </a:cubicBezTo>
                    <a:cubicBezTo>
                      <a:pt x="2806" y="6238"/>
                      <a:pt x="4197" y="8292"/>
                      <a:pt x="4197" y="8292"/>
                    </a:cubicBezTo>
                    <a:lnTo>
                      <a:pt x="5708" y="7474"/>
                    </a:lnTo>
                    <a:cubicBezTo>
                      <a:pt x="5957" y="6473"/>
                      <a:pt x="5789" y="4585"/>
                      <a:pt x="5394" y="3587"/>
                    </a:cubicBezTo>
                    <a:lnTo>
                      <a:pt x="4124" y="384"/>
                    </a:lnTo>
                    <a:cubicBezTo>
                      <a:pt x="4018" y="141"/>
                      <a:pt x="3782" y="1"/>
                      <a:pt x="353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5859921" y="2763830"/>
                <a:ext cx="576042" cy="793581"/>
              </a:xfrm>
              <a:custGeom>
                <a:rect b="b" l="l" r="r" t="t"/>
                <a:pathLst>
                  <a:path extrusionOk="0" h="8529" w="6191">
                    <a:moveTo>
                      <a:pt x="3659" y="237"/>
                    </a:moveTo>
                    <a:cubicBezTo>
                      <a:pt x="3708" y="237"/>
                      <a:pt x="3757" y="244"/>
                      <a:pt x="3806" y="258"/>
                    </a:cubicBezTo>
                    <a:cubicBezTo>
                      <a:pt x="3953" y="302"/>
                      <a:pt x="4074" y="408"/>
                      <a:pt x="4133" y="546"/>
                    </a:cubicBezTo>
                    <a:lnTo>
                      <a:pt x="5404" y="3749"/>
                    </a:lnTo>
                    <a:cubicBezTo>
                      <a:pt x="5794" y="4735"/>
                      <a:pt x="5948" y="6543"/>
                      <a:pt x="5726" y="7515"/>
                    </a:cubicBezTo>
                    <a:lnTo>
                      <a:pt x="4357" y="8256"/>
                    </a:lnTo>
                    <a:cubicBezTo>
                      <a:pt x="3898" y="7584"/>
                      <a:pt x="2930" y="6240"/>
                      <a:pt x="2544" y="6240"/>
                    </a:cubicBezTo>
                    <a:lnTo>
                      <a:pt x="2544" y="6241"/>
                    </a:lnTo>
                    <a:lnTo>
                      <a:pt x="2541" y="6241"/>
                    </a:lnTo>
                    <a:cubicBezTo>
                      <a:pt x="2396" y="6240"/>
                      <a:pt x="2235" y="6193"/>
                      <a:pt x="2084" y="6149"/>
                    </a:cubicBezTo>
                    <a:cubicBezTo>
                      <a:pt x="2022" y="6131"/>
                      <a:pt x="1962" y="6115"/>
                      <a:pt x="1906" y="6100"/>
                    </a:cubicBezTo>
                    <a:cubicBezTo>
                      <a:pt x="1604" y="6024"/>
                      <a:pt x="1367" y="5943"/>
                      <a:pt x="1159" y="5845"/>
                    </a:cubicBezTo>
                    <a:cubicBezTo>
                      <a:pt x="1075" y="5804"/>
                      <a:pt x="980" y="5754"/>
                      <a:pt x="914" y="5684"/>
                    </a:cubicBezTo>
                    <a:cubicBezTo>
                      <a:pt x="806" y="5570"/>
                      <a:pt x="821" y="5427"/>
                      <a:pt x="865" y="5338"/>
                    </a:cubicBezTo>
                    <a:cubicBezTo>
                      <a:pt x="914" y="5245"/>
                      <a:pt x="999" y="5191"/>
                      <a:pt x="1103" y="5191"/>
                    </a:cubicBezTo>
                    <a:cubicBezTo>
                      <a:pt x="1116" y="5191"/>
                      <a:pt x="1130" y="5192"/>
                      <a:pt x="1144" y="5194"/>
                    </a:cubicBezTo>
                    <a:lnTo>
                      <a:pt x="1719" y="5268"/>
                    </a:lnTo>
                    <a:cubicBezTo>
                      <a:pt x="1724" y="5268"/>
                      <a:pt x="1729" y="5269"/>
                      <a:pt x="1734" y="5269"/>
                    </a:cubicBezTo>
                    <a:cubicBezTo>
                      <a:pt x="1788" y="5269"/>
                      <a:pt x="1840" y="5228"/>
                      <a:pt x="1849" y="5171"/>
                    </a:cubicBezTo>
                    <a:cubicBezTo>
                      <a:pt x="1860" y="5109"/>
                      <a:pt x="1819" y="5049"/>
                      <a:pt x="1757" y="5036"/>
                    </a:cubicBezTo>
                    <a:cubicBezTo>
                      <a:pt x="1332" y="4947"/>
                      <a:pt x="957" y="4851"/>
                      <a:pt x="717" y="4787"/>
                    </a:cubicBezTo>
                    <a:cubicBezTo>
                      <a:pt x="561" y="4746"/>
                      <a:pt x="463" y="4599"/>
                      <a:pt x="480" y="4440"/>
                    </a:cubicBezTo>
                    <a:cubicBezTo>
                      <a:pt x="498" y="4289"/>
                      <a:pt x="625" y="4180"/>
                      <a:pt x="772" y="4180"/>
                    </a:cubicBezTo>
                    <a:cubicBezTo>
                      <a:pt x="780" y="4180"/>
                      <a:pt x="788" y="4181"/>
                      <a:pt x="796" y="4181"/>
                    </a:cubicBezTo>
                    <a:lnTo>
                      <a:pt x="2057" y="4285"/>
                    </a:lnTo>
                    <a:cubicBezTo>
                      <a:pt x="2060" y="4285"/>
                      <a:pt x="2063" y="4285"/>
                      <a:pt x="2066" y="4285"/>
                    </a:cubicBezTo>
                    <a:cubicBezTo>
                      <a:pt x="2122" y="4285"/>
                      <a:pt x="2178" y="4240"/>
                      <a:pt x="2183" y="4180"/>
                    </a:cubicBezTo>
                    <a:cubicBezTo>
                      <a:pt x="2192" y="4117"/>
                      <a:pt x="2146" y="4060"/>
                      <a:pt x="2083" y="4050"/>
                    </a:cubicBezTo>
                    <a:cubicBezTo>
                      <a:pt x="1296" y="3944"/>
                      <a:pt x="787" y="3807"/>
                      <a:pt x="499" y="3709"/>
                    </a:cubicBezTo>
                    <a:cubicBezTo>
                      <a:pt x="344" y="3657"/>
                      <a:pt x="245" y="3501"/>
                      <a:pt x="263" y="3337"/>
                    </a:cubicBezTo>
                    <a:lnTo>
                      <a:pt x="268" y="3288"/>
                    </a:lnTo>
                    <a:cubicBezTo>
                      <a:pt x="278" y="3187"/>
                      <a:pt x="330" y="3080"/>
                      <a:pt x="406" y="3000"/>
                    </a:cubicBezTo>
                    <a:cubicBezTo>
                      <a:pt x="446" y="2958"/>
                      <a:pt x="524" y="2891"/>
                      <a:pt x="627" y="2891"/>
                    </a:cubicBezTo>
                    <a:cubicBezTo>
                      <a:pt x="636" y="2891"/>
                      <a:pt x="645" y="2891"/>
                      <a:pt x="655" y="2892"/>
                    </a:cubicBezTo>
                    <a:lnTo>
                      <a:pt x="813" y="2896"/>
                    </a:lnTo>
                    <a:cubicBezTo>
                      <a:pt x="870" y="2893"/>
                      <a:pt x="928" y="2852"/>
                      <a:pt x="933" y="2789"/>
                    </a:cubicBezTo>
                    <a:cubicBezTo>
                      <a:pt x="938" y="2727"/>
                      <a:pt x="895" y="2671"/>
                      <a:pt x="832" y="2662"/>
                    </a:cubicBezTo>
                    <a:cubicBezTo>
                      <a:pt x="557" y="2623"/>
                      <a:pt x="365" y="2375"/>
                      <a:pt x="395" y="2099"/>
                    </a:cubicBezTo>
                    <a:cubicBezTo>
                      <a:pt x="409" y="1962"/>
                      <a:pt x="476" y="1840"/>
                      <a:pt x="584" y="1753"/>
                    </a:cubicBezTo>
                    <a:cubicBezTo>
                      <a:pt x="676" y="1678"/>
                      <a:pt x="789" y="1639"/>
                      <a:pt x="905" y="1639"/>
                    </a:cubicBezTo>
                    <a:cubicBezTo>
                      <a:pt x="925" y="1639"/>
                      <a:pt x="944" y="1640"/>
                      <a:pt x="964" y="1643"/>
                    </a:cubicBezTo>
                    <a:lnTo>
                      <a:pt x="969" y="1643"/>
                    </a:lnTo>
                    <a:lnTo>
                      <a:pt x="3209" y="1805"/>
                    </a:lnTo>
                    <a:cubicBezTo>
                      <a:pt x="3211" y="1805"/>
                      <a:pt x="3213" y="1805"/>
                      <a:pt x="3216" y="1805"/>
                    </a:cubicBezTo>
                    <a:cubicBezTo>
                      <a:pt x="3247" y="1805"/>
                      <a:pt x="3280" y="1792"/>
                      <a:pt x="3302" y="1768"/>
                    </a:cubicBezTo>
                    <a:cubicBezTo>
                      <a:pt x="3327" y="1743"/>
                      <a:pt x="3339" y="1708"/>
                      <a:pt x="3334" y="1674"/>
                    </a:cubicBezTo>
                    <a:lnTo>
                      <a:pt x="3234" y="733"/>
                    </a:lnTo>
                    <a:cubicBezTo>
                      <a:pt x="3197" y="548"/>
                      <a:pt x="3244" y="412"/>
                      <a:pt x="3371" y="326"/>
                    </a:cubicBezTo>
                    <a:cubicBezTo>
                      <a:pt x="3457" y="267"/>
                      <a:pt x="3557" y="237"/>
                      <a:pt x="3659" y="237"/>
                    </a:cubicBezTo>
                    <a:close/>
                    <a:moveTo>
                      <a:pt x="3660" y="0"/>
                    </a:moveTo>
                    <a:cubicBezTo>
                      <a:pt x="3512" y="0"/>
                      <a:pt x="3366" y="44"/>
                      <a:pt x="3240" y="129"/>
                    </a:cubicBezTo>
                    <a:cubicBezTo>
                      <a:pt x="3030" y="268"/>
                      <a:pt x="2946" y="498"/>
                      <a:pt x="2999" y="767"/>
                    </a:cubicBezTo>
                    <a:lnTo>
                      <a:pt x="3085" y="1557"/>
                    </a:lnTo>
                    <a:lnTo>
                      <a:pt x="3085" y="1557"/>
                    </a:lnTo>
                    <a:lnTo>
                      <a:pt x="990" y="1405"/>
                    </a:lnTo>
                    <a:cubicBezTo>
                      <a:pt x="963" y="1402"/>
                      <a:pt x="935" y="1401"/>
                      <a:pt x="908" y="1401"/>
                    </a:cubicBezTo>
                    <a:cubicBezTo>
                      <a:pt x="739" y="1401"/>
                      <a:pt x="574" y="1458"/>
                      <a:pt x="439" y="1566"/>
                    </a:cubicBezTo>
                    <a:cubicBezTo>
                      <a:pt x="282" y="1691"/>
                      <a:pt x="185" y="1872"/>
                      <a:pt x="163" y="2072"/>
                    </a:cubicBezTo>
                    <a:cubicBezTo>
                      <a:pt x="137" y="2319"/>
                      <a:pt x="232" y="2552"/>
                      <a:pt x="404" y="2707"/>
                    </a:cubicBezTo>
                    <a:cubicBezTo>
                      <a:pt x="346" y="2738"/>
                      <a:pt x="288" y="2781"/>
                      <a:pt x="237" y="2836"/>
                    </a:cubicBezTo>
                    <a:cubicBezTo>
                      <a:pt x="124" y="2954"/>
                      <a:pt x="51" y="3108"/>
                      <a:pt x="35" y="3261"/>
                    </a:cubicBezTo>
                    <a:lnTo>
                      <a:pt x="30" y="3310"/>
                    </a:lnTo>
                    <a:cubicBezTo>
                      <a:pt x="1" y="3583"/>
                      <a:pt x="168" y="3844"/>
                      <a:pt x="426" y="3931"/>
                    </a:cubicBezTo>
                    <a:cubicBezTo>
                      <a:pt x="471" y="3947"/>
                      <a:pt x="521" y="3962"/>
                      <a:pt x="577" y="3979"/>
                    </a:cubicBezTo>
                    <a:cubicBezTo>
                      <a:pt x="402" y="4049"/>
                      <a:pt x="272" y="4210"/>
                      <a:pt x="248" y="4409"/>
                    </a:cubicBezTo>
                    <a:cubicBezTo>
                      <a:pt x="217" y="4683"/>
                      <a:pt x="393" y="4942"/>
                      <a:pt x="658" y="5012"/>
                    </a:cubicBezTo>
                    <a:cubicBezTo>
                      <a:pt x="704" y="5025"/>
                      <a:pt x="753" y="5037"/>
                      <a:pt x="806" y="5052"/>
                    </a:cubicBezTo>
                    <a:cubicBezTo>
                      <a:pt x="746" y="5098"/>
                      <a:pt x="696" y="5157"/>
                      <a:pt x="658" y="5229"/>
                    </a:cubicBezTo>
                    <a:cubicBezTo>
                      <a:pt x="552" y="5436"/>
                      <a:pt x="587" y="5677"/>
                      <a:pt x="744" y="5845"/>
                    </a:cubicBezTo>
                    <a:cubicBezTo>
                      <a:pt x="837" y="5944"/>
                      <a:pt x="956" y="6008"/>
                      <a:pt x="1060" y="6057"/>
                    </a:cubicBezTo>
                    <a:cubicBezTo>
                      <a:pt x="1281" y="6163"/>
                      <a:pt x="1533" y="6248"/>
                      <a:pt x="1850" y="6328"/>
                    </a:cubicBezTo>
                    <a:cubicBezTo>
                      <a:pt x="1902" y="6341"/>
                      <a:pt x="1959" y="6357"/>
                      <a:pt x="2017" y="6375"/>
                    </a:cubicBezTo>
                    <a:cubicBezTo>
                      <a:pt x="2186" y="6423"/>
                      <a:pt x="2373" y="6475"/>
                      <a:pt x="2545" y="6476"/>
                    </a:cubicBezTo>
                    <a:cubicBezTo>
                      <a:pt x="2751" y="6486"/>
                      <a:pt x="3576" y="7523"/>
                      <a:pt x="4222" y="8477"/>
                    </a:cubicBezTo>
                    <a:cubicBezTo>
                      <a:pt x="4243" y="8510"/>
                      <a:pt x="4282" y="8528"/>
                      <a:pt x="4319" y="8528"/>
                    </a:cubicBezTo>
                    <a:cubicBezTo>
                      <a:pt x="4337" y="8528"/>
                      <a:pt x="4357" y="8524"/>
                      <a:pt x="4374" y="8515"/>
                    </a:cubicBezTo>
                    <a:lnTo>
                      <a:pt x="5886" y="7698"/>
                    </a:lnTo>
                    <a:cubicBezTo>
                      <a:pt x="5914" y="7683"/>
                      <a:pt x="5936" y="7656"/>
                      <a:pt x="5944" y="7622"/>
                    </a:cubicBezTo>
                    <a:cubicBezTo>
                      <a:pt x="6190" y="6625"/>
                      <a:pt x="6035" y="4701"/>
                      <a:pt x="5624" y="3662"/>
                    </a:cubicBezTo>
                    <a:lnTo>
                      <a:pt x="4352" y="455"/>
                    </a:lnTo>
                    <a:cubicBezTo>
                      <a:pt x="4263" y="249"/>
                      <a:pt x="4088" y="95"/>
                      <a:pt x="3873" y="31"/>
                    </a:cubicBezTo>
                    <a:cubicBezTo>
                      <a:pt x="3803" y="11"/>
                      <a:pt x="3731" y="0"/>
                      <a:pt x="3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5923377" y="3020076"/>
                <a:ext cx="188509" cy="25773"/>
              </a:xfrm>
              <a:custGeom>
                <a:rect b="b" l="l" r="r" t="t"/>
                <a:pathLst>
                  <a:path extrusionOk="0" h="277" w="2026">
                    <a:moveTo>
                      <a:pt x="2026" y="276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9F7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5911747" y="3009004"/>
                <a:ext cx="211957" cy="47825"/>
              </a:xfrm>
              <a:custGeom>
                <a:rect b="b" l="l" r="r" t="t"/>
                <a:pathLst>
                  <a:path extrusionOk="0" h="514" w="2278">
                    <a:moveTo>
                      <a:pt x="128" y="0"/>
                    </a:moveTo>
                    <a:cubicBezTo>
                      <a:pt x="70" y="0"/>
                      <a:pt x="17" y="42"/>
                      <a:pt x="9" y="103"/>
                    </a:cubicBezTo>
                    <a:cubicBezTo>
                      <a:pt x="0" y="167"/>
                      <a:pt x="45" y="227"/>
                      <a:pt x="110" y="235"/>
                    </a:cubicBezTo>
                    <a:lnTo>
                      <a:pt x="2135" y="513"/>
                    </a:lnTo>
                    <a:cubicBezTo>
                      <a:pt x="2140" y="514"/>
                      <a:pt x="2145" y="514"/>
                      <a:pt x="2151" y="514"/>
                    </a:cubicBezTo>
                    <a:cubicBezTo>
                      <a:pt x="2210" y="514"/>
                      <a:pt x="2260" y="471"/>
                      <a:pt x="2268" y="411"/>
                    </a:cubicBezTo>
                    <a:cubicBezTo>
                      <a:pt x="2277" y="346"/>
                      <a:pt x="2231" y="286"/>
                      <a:pt x="2166" y="277"/>
                    </a:cubicBezTo>
                    <a:lnTo>
                      <a:pt x="141" y="1"/>
                    </a:lnTo>
                    <a:cubicBezTo>
                      <a:pt x="137" y="0"/>
                      <a:pt x="132" y="0"/>
                      <a:pt x="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5952500" y="3136382"/>
                <a:ext cx="143196" cy="21307"/>
              </a:xfrm>
              <a:custGeom>
                <a:rect b="b" l="l" r="r" t="t"/>
                <a:pathLst>
                  <a:path extrusionOk="0" h="229" w="1539">
                    <a:moveTo>
                      <a:pt x="1538" y="228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9F7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5940684" y="3125310"/>
                <a:ext cx="166458" cy="43359"/>
              </a:xfrm>
              <a:custGeom>
                <a:rect b="b" l="l" r="r" t="t"/>
                <a:pathLst>
                  <a:path extrusionOk="0" h="466" w="1789">
                    <a:moveTo>
                      <a:pt x="129" y="1"/>
                    </a:moveTo>
                    <a:cubicBezTo>
                      <a:pt x="72" y="1"/>
                      <a:pt x="18" y="42"/>
                      <a:pt x="9" y="101"/>
                    </a:cubicBezTo>
                    <a:cubicBezTo>
                      <a:pt x="1" y="165"/>
                      <a:pt x="44" y="227"/>
                      <a:pt x="110" y="235"/>
                    </a:cubicBezTo>
                    <a:lnTo>
                      <a:pt x="1647" y="463"/>
                    </a:lnTo>
                    <a:cubicBezTo>
                      <a:pt x="1653" y="465"/>
                      <a:pt x="1660" y="465"/>
                      <a:pt x="1665" y="465"/>
                    </a:cubicBezTo>
                    <a:cubicBezTo>
                      <a:pt x="1721" y="465"/>
                      <a:pt x="1772" y="423"/>
                      <a:pt x="1780" y="364"/>
                    </a:cubicBezTo>
                    <a:cubicBezTo>
                      <a:pt x="1789" y="300"/>
                      <a:pt x="1745" y="239"/>
                      <a:pt x="1680" y="230"/>
                    </a:cubicBezTo>
                    <a:lnTo>
                      <a:pt x="143" y="1"/>
                    </a:lnTo>
                    <a:cubicBezTo>
                      <a:pt x="138" y="1"/>
                      <a:pt x="133" y="1"/>
                      <a:pt x="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5964968" y="3232870"/>
                <a:ext cx="110351" cy="20005"/>
              </a:xfrm>
              <a:custGeom>
                <a:rect b="b" l="l" r="r" t="t"/>
                <a:pathLst>
                  <a:path extrusionOk="0" h="215" w="1186">
                    <a:moveTo>
                      <a:pt x="1185" y="21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9F7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5953152" y="3221984"/>
                <a:ext cx="134078" cy="41963"/>
              </a:xfrm>
              <a:custGeom>
                <a:rect b="b" l="l" r="r" t="t"/>
                <a:pathLst>
                  <a:path extrusionOk="0" h="451" w="1441">
                    <a:moveTo>
                      <a:pt x="125" y="1"/>
                    </a:moveTo>
                    <a:cubicBezTo>
                      <a:pt x="71" y="1"/>
                      <a:pt x="22" y="41"/>
                      <a:pt x="12" y="98"/>
                    </a:cubicBezTo>
                    <a:cubicBezTo>
                      <a:pt x="0" y="162"/>
                      <a:pt x="43" y="223"/>
                      <a:pt x="106" y="236"/>
                    </a:cubicBezTo>
                    <a:lnTo>
                      <a:pt x="1293" y="450"/>
                    </a:lnTo>
                    <a:cubicBezTo>
                      <a:pt x="1299" y="451"/>
                      <a:pt x="1305" y="451"/>
                      <a:pt x="1313" y="451"/>
                    </a:cubicBezTo>
                    <a:cubicBezTo>
                      <a:pt x="1368" y="451"/>
                      <a:pt x="1419" y="410"/>
                      <a:pt x="1429" y="355"/>
                    </a:cubicBezTo>
                    <a:cubicBezTo>
                      <a:pt x="1441" y="290"/>
                      <a:pt x="1398" y="229"/>
                      <a:pt x="1335" y="217"/>
                    </a:cubicBezTo>
                    <a:lnTo>
                      <a:pt x="149" y="3"/>
                    </a:lnTo>
                    <a:cubicBezTo>
                      <a:pt x="141" y="2"/>
                      <a:pt x="133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6125099" y="2917820"/>
                <a:ext cx="82810" cy="10328"/>
              </a:xfrm>
              <a:custGeom>
                <a:rect b="b" l="l" r="r" t="t"/>
                <a:pathLst>
                  <a:path extrusionOk="0" h="111" w="890">
                    <a:moveTo>
                      <a:pt x="889" y="110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9F7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6113561" y="2906747"/>
                <a:ext cx="105978" cy="32380"/>
              </a:xfrm>
              <a:custGeom>
                <a:rect b="b" l="l" r="r" t="t"/>
                <a:pathLst>
                  <a:path extrusionOk="0" h="348" w="1139">
                    <a:moveTo>
                      <a:pt x="123" y="0"/>
                    </a:moveTo>
                    <a:cubicBezTo>
                      <a:pt x="65" y="0"/>
                      <a:pt x="15" y="45"/>
                      <a:pt x="7" y="104"/>
                    </a:cubicBezTo>
                    <a:cubicBezTo>
                      <a:pt x="0" y="169"/>
                      <a:pt x="45" y="228"/>
                      <a:pt x="110" y="236"/>
                    </a:cubicBezTo>
                    <a:lnTo>
                      <a:pt x="999" y="346"/>
                    </a:lnTo>
                    <a:cubicBezTo>
                      <a:pt x="1003" y="347"/>
                      <a:pt x="1008" y="347"/>
                      <a:pt x="1013" y="347"/>
                    </a:cubicBezTo>
                    <a:cubicBezTo>
                      <a:pt x="1071" y="347"/>
                      <a:pt x="1123" y="305"/>
                      <a:pt x="1131" y="244"/>
                    </a:cubicBezTo>
                    <a:cubicBezTo>
                      <a:pt x="1139" y="179"/>
                      <a:pt x="1094" y="119"/>
                      <a:pt x="1029" y="112"/>
                    </a:cubicBezTo>
                    <a:lnTo>
                      <a:pt x="140" y="2"/>
                    </a:lnTo>
                    <a:cubicBezTo>
                      <a:pt x="134" y="1"/>
                      <a:pt x="12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6192835" y="2776112"/>
                <a:ext cx="1311376" cy="1090767"/>
              </a:xfrm>
              <a:custGeom>
                <a:rect b="b" l="l" r="r" t="t"/>
                <a:pathLst>
                  <a:path extrusionOk="0" h="11723" w="14094">
                    <a:moveTo>
                      <a:pt x="10449" y="1"/>
                    </a:moveTo>
                    <a:lnTo>
                      <a:pt x="8858" y="5277"/>
                    </a:lnTo>
                    <a:lnTo>
                      <a:pt x="10897" y="5890"/>
                    </a:lnTo>
                    <a:lnTo>
                      <a:pt x="2144" y="3318"/>
                    </a:lnTo>
                    <a:cubicBezTo>
                      <a:pt x="1936" y="5188"/>
                      <a:pt x="1417" y="6794"/>
                      <a:pt x="31" y="8069"/>
                    </a:cubicBezTo>
                    <a:cubicBezTo>
                      <a:pt x="0" y="8097"/>
                      <a:pt x="1572" y="8738"/>
                      <a:pt x="1611" y="8753"/>
                    </a:cubicBezTo>
                    <a:lnTo>
                      <a:pt x="8460" y="11441"/>
                    </a:lnTo>
                    <a:cubicBezTo>
                      <a:pt x="8947" y="11632"/>
                      <a:pt x="9449" y="11723"/>
                      <a:pt x="9942" y="11723"/>
                    </a:cubicBezTo>
                    <a:cubicBezTo>
                      <a:pt x="11569" y="11723"/>
                      <a:pt x="13105" y="10739"/>
                      <a:pt x="13730" y="9132"/>
                    </a:cubicBezTo>
                    <a:lnTo>
                      <a:pt x="14093" y="8153"/>
                    </a:lnTo>
                    <a:lnTo>
                      <a:pt x="104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6184089" y="2765133"/>
                <a:ext cx="1332684" cy="1112818"/>
              </a:xfrm>
              <a:custGeom>
                <a:rect b="b" l="l" r="r" t="t"/>
                <a:pathLst>
                  <a:path extrusionOk="0" h="11960" w="14323">
                    <a:moveTo>
                      <a:pt x="10541" y="1"/>
                    </a:moveTo>
                    <a:cubicBezTo>
                      <a:pt x="10491" y="1"/>
                      <a:pt x="10444" y="34"/>
                      <a:pt x="10429" y="84"/>
                    </a:cubicBezTo>
                    <a:lnTo>
                      <a:pt x="8868" y="5261"/>
                    </a:lnTo>
                    <a:lnTo>
                      <a:pt x="2272" y="3321"/>
                    </a:lnTo>
                    <a:cubicBezTo>
                      <a:pt x="2260" y="3318"/>
                      <a:pt x="2248" y="3316"/>
                      <a:pt x="2237" y="3316"/>
                    </a:cubicBezTo>
                    <a:cubicBezTo>
                      <a:pt x="2214" y="3316"/>
                      <a:pt x="2192" y="3323"/>
                      <a:pt x="2173" y="3336"/>
                    </a:cubicBezTo>
                    <a:cubicBezTo>
                      <a:pt x="2144" y="3356"/>
                      <a:pt x="2124" y="3387"/>
                      <a:pt x="2121" y="3421"/>
                    </a:cubicBezTo>
                    <a:cubicBezTo>
                      <a:pt x="1883" y="5556"/>
                      <a:pt x="1242" y="6998"/>
                      <a:pt x="45" y="8098"/>
                    </a:cubicBezTo>
                    <a:cubicBezTo>
                      <a:pt x="15" y="8126"/>
                      <a:pt x="1" y="8168"/>
                      <a:pt x="9" y="8208"/>
                    </a:cubicBezTo>
                    <a:cubicBezTo>
                      <a:pt x="20" y="8265"/>
                      <a:pt x="32" y="8335"/>
                      <a:pt x="1662" y="8980"/>
                    </a:cubicBezTo>
                    <a:lnTo>
                      <a:pt x="8512" y="11668"/>
                    </a:lnTo>
                    <a:cubicBezTo>
                      <a:pt x="9008" y="11862"/>
                      <a:pt x="9524" y="11960"/>
                      <a:pt x="10040" y="11960"/>
                    </a:cubicBezTo>
                    <a:cubicBezTo>
                      <a:pt x="10610" y="11960"/>
                      <a:pt x="11179" y="11842"/>
                      <a:pt x="11719" y="11607"/>
                    </a:cubicBezTo>
                    <a:cubicBezTo>
                      <a:pt x="12744" y="11158"/>
                      <a:pt x="13532" y="10336"/>
                      <a:pt x="13937" y="9292"/>
                    </a:cubicBezTo>
                    <a:lnTo>
                      <a:pt x="14301" y="8311"/>
                    </a:lnTo>
                    <a:cubicBezTo>
                      <a:pt x="14322" y="8250"/>
                      <a:pt x="14291" y="8182"/>
                      <a:pt x="14230" y="8159"/>
                    </a:cubicBezTo>
                    <a:cubicBezTo>
                      <a:pt x="14217" y="8154"/>
                      <a:pt x="14204" y="8152"/>
                      <a:pt x="14190" y="8152"/>
                    </a:cubicBezTo>
                    <a:cubicBezTo>
                      <a:pt x="14142" y="8152"/>
                      <a:pt x="14096" y="8181"/>
                      <a:pt x="14078" y="8229"/>
                    </a:cubicBezTo>
                    <a:lnTo>
                      <a:pt x="13715" y="9207"/>
                    </a:lnTo>
                    <a:cubicBezTo>
                      <a:pt x="13332" y="10192"/>
                      <a:pt x="12589" y="10966"/>
                      <a:pt x="11623" y="11390"/>
                    </a:cubicBezTo>
                    <a:cubicBezTo>
                      <a:pt x="11115" y="11613"/>
                      <a:pt x="10577" y="11725"/>
                      <a:pt x="10039" y="11725"/>
                    </a:cubicBezTo>
                    <a:cubicBezTo>
                      <a:pt x="9552" y="11725"/>
                      <a:pt x="9065" y="11633"/>
                      <a:pt x="8599" y="11450"/>
                    </a:cubicBezTo>
                    <a:lnTo>
                      <a:pt x="1750" y="8763"/>
                    </a:lnTo>
                    <a:cubicBezTo>
                      <a:pt x="1649" y="8722"/>
                      <a:pt x="682" y="8325"/>
                      <a:pt x="326" y="8162"/>
                    </a:cubicBezTo>
                    <a:cubicBezTo>
                      <a:pt x="1464" y="7058"/>
                      <a:pt x="2091" y="5637"/>
                      <a:pt x="2340" y="3589"/>
                    </a:cubicBezTo>
                    <a:lnTo>
                      <a:pt x="10956" y="6119"/>
                    </a:lnTo>
                    <a:cubicBezTo>
                      <a:pt x="10967" y="6123"/>
                      <a:pt x="10979" y="6125"/>
                      <a:pt x="10990" y="6125"/>
                    </a:cubicBezTo>
                    <a:cubicBezTo>
                      <a:pt x="11041" y="6125"/>
                      <a:pt x="11088" y="6091"/>
                      <a:pt x="11103" y="6040"/>
                    </a:cubicBezTo>
                    <a:cubicBezTo>
                      <a:pt x="11121" y="5978"/>
                      <a:pt x="11085" y="5912"/>
                      <a:pt x="11023" y="5894"/>
                    </a:cubicBezTo>
                    <a:lnTo>
                      <a:pt x="9097" y="5315"/>
                    </a:lnTo>
                    <a:lnTo>
                      <a:pt x="10654" y="152"/>
                    </a:lnTo>
                    <a:cubicBezTo>
                      <a:pt x="10672" y="90"/>
                      <a:pt x="10637" y="23"/>
                      <a:pt x="10575" y="6"/>
                    </a:cubicBezTo>
                    <a:cubicBezTo>
                      <a:pt x="10564" y="2"/>
                      <a:pt x="10552" y="1"/>
                      <a:pt x="10541" y="1"/>
                    </a:cubicBez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6184089" y="2765133"/>
                <a:ext cx="1334637" cy="1112818"/>
              </a:xfrm>
              <a:custGeom>
                <a:rect b="b" l="l" r="r" t="t"/>
                <a:pathLst>
                  <a:path extrusionOk="0" h="11960" w="14344">
                    <a:moveTo>
                      <a:pt x="10541" y="1"/>
                    </a:moveTo>
                    <a:cubicBezTo>
                      <a:pt x="10491" y="1"/>
                      <a:pt x="10444" y="34"/>
                      <a:pt x="10429" y="84"/>
                    </a:cubicBezTo>
                    <a:lnTo>
                      <a:pt x="8868" y="5261"/>
                    </a:lnTo>
                    <a:lnTo>
                      <a:pt x="2272" y="3321"/>
                    </a:lnTo>
                    <a:cubicBezTo>
                      <a:pt x="2260" y="3318"/>
                      <a:pt x="2248" y="3316"/>
                      <a:pt x="2237" y="3316"/>
                    </a:cubicBezTo>
                    <a:cubicBezTo>
                      <a:pt x="2214" y="3316"/>
                      <a:pt x="2192" y="3323"/>
                      <a:pt x="2173" y="3336"/>
                    </a:cubicBezTo>
                    <a:cubicBezTo>
                      <a:pt x="2144" y="3356"/>
                      <a:pt x="2124" y="3387"/>
                      <a:pt x="2121" y="3421"/>
                    </a:cubicBezTo>
                    <a:cubicBezTo>
                      <a:pt x="1883" y="5556"/>
                      <a:pt x="1242" y="6998"/>
                      <a:pt x="45" y="8098"/>
                    </a:cubicBezTo>
                    <a:cubicBezTo>
                      <a:pt x="15" y="8126"/>
                      <a:pt x="1" y="8168"/>
                      <a:pt x="9" y="8208"/>
                    </a:cubicBezTo>
                    <a:cubicBezTo>
                      <a:pt x="20" y="8265"/>
                      <a:pt x="32" y="8335"/>
                      <a:pt x="1662" y="8980"/>
                    </a:cubicBezTo>
                    <a:lnTo>
                      <a:pt x="8512" y="11668"/>
                    </a:lnTo>
                    <a:cubicBezTo>
                      <a:pt x="9008" y="11862"/>
                      <a:pt x="9524" y="11960"/>
                      <a:pt x="10040" y="11960"/>
                    </a:cubicBezTo>
                    <a:cubicBezTo>
                      <a:pt x="10610" y="11960"/>
                      <a:pt x="11179" y="11842"/>
                      <a:pt x="11717" y="11605"/>
                    </a:cubicBezTo>
                    <a:cubicBezTo>
                      <a:pt x="12743" y="11157"/>
                      <a:pt x="13529" y="10336"/>
                      <a:pt x="13936" y="9291"/>
                    </a:cubicBezTo>
                    <a:lnTo>
                      <a:pt x="14320" y="8271"/>
                    </a:lnTo>
                    <a:cubicBezTo>
                      <a:pt x="14343" y="8209"/>
                      <a:pt x="14312" y="8142"/>
                      <a:pt x="14251" y="8118"/>
                    </a:cubicBezTo>
                    <a:cubicBezTo>
                      <a:pt x="14237" y="8113"/>
                      <a:pt x="14224" y="8111"/>
                      <a:pt x="14210" y="8111"/>
                    </a:cubicBezTo>
                    <a:cubicBezTo>
                      <a:pt x="14163" y="8111"/>
                      <a:pt x="14118" y="8140"/>
                      <a:pt x="14099" y="8188"/>
                    </a:cubicBezTo>
                    <a:lnTo>
                      <a:pt x="13715" y="9207"/>
                    </a:lnTo>
                    <a:cubicBezTo>
                      <a:pt x="13332" y="10192"/>
                      <a:pt x="12589" y="10966"/>
                      <a:pt x="11623" y="11390"/>
                    </a:cubicBezTo>
                    <a:cubicBezTo>
                      <a:pt x="11115" y="11613"/>
                      <a:pt x="10577" y="11725"/>
                      <a:pt x="10039" y="11725"/>
                    </a:cubicBezTo>
                    <a:cubicBezTo>
                      <a:pt x="9552" y="11725"/>
                      <a:pt x="9065" y="11633"/>
                      <a:pt x="8599" y="11450"/>
                    </a:cubicBezTo>
                    <a:lnTo>
                      <a:pt x="1750" y="8763"/>
                    </a:lnTo>
                    <a:cubicBezTo>
                      <a:pt x="1649" y="8722"/>
                      <a:pt x="682" y="8325"/>
                      <a:pt x="326" y="8162"/>
                    </a:cubicBezTo>
                    <a:cubicBezTo>
                      <a:pt x="1464" y="7058"/>
                      <a:pt x="2091" y="5637"/>
                      <a:pt x="2340" y="3589"/>
                    </a:cubicBezTo>
                    <a:lnTo>
                      <a:pt x="10956" y="6119"/>
                    </a:lnTo>
                    <a:cubicBezTo>
                      <a:pt x="10967" y="6123"/>
                      <a:pt x="10979" y="6125"/>
                      <a:pt x="10990" y="6125"/>
                    </a:cubicBezTo>
                    <a:cubicBezTo>
                      <a:pt x="11041" y="6125"/>
                      <a:pt x="11088" y="6091"/>
                      <a:pt x="11103" y="6040"/>
                    </a:cubicBezTo>
                    <a:cubicBezTo>
                      <a:pt x="11121" y="5978"/>
                      <a:pt x="11085" y="5912"/>
                      <a:pt x="11023" y="5894"/>
                    </a:cubicBezTo>
                    <a:lnTo>
                      <a:pt x="9097" y="5315"/>
                    </a:lnTo>
                    <a:lnTo>
                      <a:pt x="10654" y="152"/>
                    </a:lnTo>
                    <a:cubicBezTo>
                      <a:pt x="10672" y="90"/>
                      <a:pt x="10637" y="23"/>
                      <a:pt x="10575" y="6"/>
                    </a:cubicBezTo>
                    <a:cubicBezTo>
                      <a:pt x="10564" y="2"/>
                      <a:pt x="10552" y="1"/>
                      <a:pt x="10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5701373" y="1860176"/>
                <a:ext cx="554176" cy="528775"/>
              </a:xfrm>
              <a:custGeom>
                <a:rect b="b" l="l" r="r" t="t"/>
                <a:pathLst>
                  <a:path extrusionOk="0" h="5683" w="5956">
                    <a:moveTo>
                      <a:pt x="5086" y="0"/>
                    </a:moveTo>
                    <a:cubicBezTo>
                      <a:pt x="5085" y="0"/>
                      <a:pt x="5083" y="0"/>
                      <a:pt x="5082" y="0"/>
                    </a:cubicBezTo>
                    <a:lnTo>
                      <a:pt x="862" y="11"/>
                    </a:lnTo>
                    <a:cubicBezTo>
                      <a:pt x="386" y="12"/>
                      <a:pt x="1" y="398"/>
                      <a:pt x="3" y="875"/>
                    </a:cubicBezTo>
                    <a:lnTo>
                      <a:pt x="9" y="3668"/>
                    </a:lnTo>
                    <a:cubicBezTo>
                      <a:pt x="10" y="4143"/>
                      <a:pt x="396" y="4528"/>
                      <a:pt x="873" y="4528"/>
                    </a:cubicBezTo>
                    <a:cubicBezTo>
                      <a:pt x="873" y="4528"/>
                      <a:pt x="874" y="4528"/>
                      <a:pt x="875" y="4528"/>
                    </a:cubicBezTo>
                    <a:lnTo>
                      <a:pt x="1781" y="4526"/>
                    </a:lnTo>
                    <a:lnTo>
                      <a:pt x="2942" y="5682"/>
                    </a:lnTo>
                    <a:lnTo>
                      <a:pt x="4098" y="4521"/>
                    </a:lnTo>
                    <a:lnTo>
                      <a:pt x="5094" y="4518"/>
                    </a:lnTo>
                    <a:cubicBezTo>
                      <a:pt x="5571" y="4517"/>
                      <a:pt x="5956" y="4131"/>
                      <a:pt x="5954" y="3653"/>
                    </a:cubicBezTo>
                    <a:lnTo>
                      <a:pt x="5947" y="860"/>
                    </a:lnTo>
                    <a:cubicBezTo>
                      <a:pt x="5946" y="385"/>
                      <a:pt x="5562" y="0"/>
                      <a:pt x="50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5690486" y="1849197"/>
                <a:ext cx="576135" cy="550640"/>
              </a:xfrm>
              <a:custGeom>
                <a:rect b="b" l="l" r="r" t="t"/>
                <a:pathLst>
                  <a:path extrusionOk="0" h="5918" w="6192">
                    <a:moveTo>
                      <a:pt x="5202" y="236"/>
                    </a:moveTo>
                    <a:cubicBezTo>
                      <a:pt x="5612" y="236"/>
                      <a:pt x="5945" y="568"/>
                      <a:pt x="5947" y="978"/>
                    </a:cubicBezTo>
                    <a:lnTo>
                      <a:pt x="5953" y="3771"/>
                    </a:lnTo>
                    <a:cubicBezTo>
                      <a:pt x="5954" y="4181"/>
                      <a:pt x="5621" y="4515"/>
                      <a:pt x="5211" y="4516"/>
                    </a:cubicBezTo>
                    <a:lnTo>
                      <a:pt x="4215" y="4520"/>
                    </a:lnTo>
                    <a:cubicBezTo>
                      <a:pt x="4184" y="4520"/>
                      <a:pt x="4154" y="4532"/>
                      <a:pt x="4132" y="4554"/>
                    </a:cubicBezTo>
                    <a:lnTo>
                      <a:pt x="3059" y="5632"/>
                    </a:lnTo>
                    <a:lnTo>
                      <a:pt x="1981" y="4560"/>
                    </a:lnTo>
                    <a:cubicBezTo>
                      <a:pt x="1959" y="4538"/>
                      <a:pt x="1929" y="4526"/>
                      <a:pt x="1898" y="4526"/>
                    </a:cubicBezTo>
                    <a:lnTo>
                      <a:pt x="992" y="4527"/>
                    </a:lnTo>
                    <a:lnTo>
                      <a:pt x="990" y="4527"/>
                    </a:lnTo>
                    <a:cubicBezTo>
                      <a:pt x="791" y="4527"/>
                      <a:pt x="605" y="4451"/>
                      <a:pt x="465" y="4311"/>
                    </a:cubicBezTo>
                    <a:cubicBezTo>
                      <a:pt x="323" y="4171"/>
                      <a:pt x="246" y="3984"/>
                      <a:pt x="246" y="3785"/>
                    </a:cubicBezTo>
                    <a:lnTo>
                      <a:pt x="239" y="992"/>
                    </a:lnTo>
                    <a:cubicBezTo>
                      <a:pt x="239" y="794"/>
                      <a:pt x="315" y="607"/>
                      <a:pt x="455" y="466"/>
                    </a:cubicBezTo>
                    <a:cubicBezTo>
                      <a:pt x="595" y="324"/>
                      <a:pt x="782" y="246"/>
                      <a:pt x="981" y="246"/>
                    </a:cubicBezTo>
                    <a:lnTo>
                      <a:pt x="5201" y="236"/>
                    </a:lnTo>
                    <a:close/>
                    <a:moveTo>
                      <a:pt x="5200" y="1"/>
                    </a:moveTo>
                    <a:lnTo>
                      <a:pt x="979" y="11"/>
                    </a:lnTo>
                    <a:cubicBezTo>
                      <a:pt x="718" y="12"/>
                      <a:pt x="471" y="115"/>
                      <a:pt x="287" y="301"/>
                    </a:cubicBezTo>
                    <a:cubicBezTo>
                      <a:pt x="102" y="487"/>
                      <a:pt x="1" y="733"/>
                      <a:pt x="2" y="995"/>
                    </a:cubicBezTo>
                    <a:lnTo>
                      <a:pt x="8" y="3788"/>
                    </a:lnTo>
                    <a:cubicBezTo>
                      <a:pt x="9" y="4049"/>
                      <a:pt x="112" y="4294"/>
                      <a:pt x="297" y="4480"/>
                    </a:cubicBezTo>
                    <a:cubicBezTo>
                      <a:pt x="481" y="4665"/>
                      <a:pt x="728" y="4765"/>
                      <a:pt x="989" y="4765"/>
                    </a:cubicBezTo>
                    <a:lnTo>
                      <a:pt x="992" y="4765"/>
                    </a:lnTo>
                    <a:lnTo>
                      <a:pt x="1849" y="4763"/>
                    </a:lnTo>
                    <a:lnTo>
                      <a:pt x="2976" y="5884"/>
                    </a:lnTo>
                    <a:cubicBezTo>
                      <a:pt x="3000" y="5906"/>
                      <a:pt x="3029" y="5917"/>
                      <a:pt x="3059" y="5917"/>
                    </a:cubicBezTo>
                    <a:cubicBezTo>
                      <a:pt x="3089" y="5917"/>
                      <a:pt x="3120" y="5906"/>
                      <a:pt x="3142" y="5884"/>
                    </a:cubicBezTo>
                    <a:lnTo>
                      <a:pt x="4263" y="4758"/>
                    </a:lnTo>
                    <a:lnTo>
                      <a:pt x="5211" y="4755"/>
                    </a:lnTo>
                    <a:cubicBezTo>
                      <a:pt x="5752" y="4754"/>
                      <a:pt x="6191" y="4313"/>
                      <a:pt x="6189" y="3772"/>
                    </a:cubicBezTo>
                    <a:lnTo>
                      <a:pt x="6183" y="979"/>
                    </a:lnTo>
                    <a:cubicBezTo>
                      <a:pt x="6182" y="439"/>
                      <a:pt x="5742" y="1"/>
                      <a:pt x="5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5848011" y="1970249"/>
                <a:ext cx="257921" cy="214376"/>
              </a:xfrm>
              <a:custGeom>
                <a:rect b="b" l="l" r="r" t="t"/>
                <a:pathLst>
                  <a:path extrusionOk="0" h="2304" w="2772">
                    <a:moveTo>
                      <a:pt x="718" y="0"/>
                    </a:moveTo>
                    <a:cubicBezTo>
                      <a:pt x="344" y="0"/>
                      <a:pt x="49" y="278"/>
                      <a:pt x="25" y="651"/>
                    </a:cubicBezTo>
                    <a:cubicBezTo>
                      <a:pt x="0" y="1004"/>
                      <a:pt x="244" y="1285"/>
                      <a:pt x="489" y="1507"/>
                    </a:cubicBezTo>
                    <a:cubicBezTo>
                      <a:pt x="786" y="1777"/>
                      <a:pt x="1083" y="2050"/>
                      <a:pt x="1393" y="2303"/>
                    </a:cubicBezTo>
                    <a:cubicBezTo>
                      <a:pt x="1393" y="2304"/>
                      <a:pt x="1394" y="2304"/>
                      <a:pt x="1395" y="2304"/>
                    </a:cubicBezTo>
                    <a:cubicBezTo>
                      <a:pt x="1441" y="2304"/>
                      <a:pt x="2181" y="1616"/>
                      <a:pt x="2253" y="1551"/>
                    </a:cubicBezTo>
                    <a:cubicBezTo>
                      <a:pt x="2492" y="1331"/>
                      <a:pt x="2758" y="1065"/>
                      <a:pt x="2768" y="717"/>
                    </a:cubicBezTo>
                    <a:cubicBezTo>
                      <a:pt x="2771" y="626"/>
                      <a:pt x="2756" y="535"/>
                      <a:pt x="2716" y="442"/>
                    </a:cubicBezTo>
                    <a:cubicBezTo>
                      <a:pt x="2606" y="178"/>
                      <a:pt x="2342" y="1"/>
                      <a:pt x="2056" y="1"/>
                    </a:cubicBezTo>
                    <a:cubicBezTo>
                      <a:pt x="1749" y="1"/>
                      <a:pt x="1488" y="195"/>
                      <a:pt x="1387" y="468"/>
                    </a:cubicBezTo>
                    <a:cubicBezTo>
                      <a:pt x="1286" y="195"/>
                      <a:pt x="1027" y="0"/>
                      <a:pt x="7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5836381" y="1959083"/>
                <a:ext cx="280345" cy="237265"/>
              </a:xfrm>
              <a:custGeom>
                <a:rect b="b" l="l" r="r" t="t"/>
                <a:pathLst>
                  <a:path extrusionOk="0" h="2550" w="3013">
                    <a:moveTo>
                      <a:pt x="842" y="237"/>
                    </a:moveTo>
                    <a:cubicBezTo>
                      <a:pt x="1090" y="237"/>
                      <a:pt x="1315" y="395"/>
                      <a:pt x="1402" y="630"/>
                    </a:cubicBezTo>
                    <a:cubicBezTo>
                      <a:pt x="1418" y="674"/>
                      <a:pt x="1463" y="706"/>
                      <a:pt x="1512" y="706"/>
                    </a:cubicBezTo>
                    <a:cubicBezTo>
                      <a:pt x="1561" y="706"/>
                      <a:pt x="1605" y="677"/>
                      <a:pt x="1622" y="630"/>
                    </a:cubicBezTo>
                    <a:cubicBezTo>
                      <a:pt x="1709" y="396"/>
                      <a:pt x="1933" y="239"/>
                      <a:pt x="2180" y="239"/>
                    </a:cubicBezTo>
                    <a:cubicBezTo>
                      <a:pt x="2419" y="239"/>
                      <a:pt x="2639" y="388"/>
                      <a:pt x="2731" y="607"/>
                    </a:cubicBezTo>
                    <a:cubicBezTo>
                      <a:pt x="2762" y="682"/>
                      <a:pt x="2777" y="758"/>
                      <a:pt x="2774" y="834"/>
                    </a:cubicBezTo>
                    <a:cubicBezTo>
                      <a:pt x="2766" y="1130"/>
                      <a:pt x="2534" y="1368"/>
                      <a:pt x="2296" y="1585"/>
                    </a:cubicBezTo>
                    <a:lnTo>
                      <a:pt x="2258" y="1621"/>
                    </a:lnTo>
                    <a:cubicBezTo>
                      <a:pt x="1801" y="2042"/>
                      <a:pt x="1606" y="2210"/>
                      <a:pt x="1524" y="2277"/>
                    </a:cubicBezTo>
                    <a:cubicBezTo>
                      <a:pt x="1258" y="2054"/>
                      <a:pt x="997" y="1816"/>
                      <a:pt x="743" y="1586"/>
                    </a:cubicBezTo>
                    <a:lnTo>
                      <a:pt x="692" y="1539"/>
                    </a:lnTo>
                    <a:cubicBezTo>
                      <a:pt x="483" y="1348"/>
                      <a:pt x="245" y="1089"/>
                      <a:pt x="266" y="777"/>
                    </a:cubicBezTo>
                    <a:cubicBezTo>
                      <a:pt x="288" y="464"/>
                      <a:pt x="530" y="237"/>
                      <a:pt x="842" y="237"/>
                    </a:cubicBezTo>
                    <a:close/>
                    <a:moveTo>
                      <a:pt x="841" y="1"/>
                    </a:moveTo>
                    <a:cubicBezTo>
                      <a:pt x="408" y="1"/>
                      <a:pt x="59" y="328"/>
                      <a:pt x="29" y="762"/>
                    </a:cubicBezTo>
                    <a:cubicBezTo>
                      <a:pt x="1" y="1176"/>
                      <a:pt x="283" y="1488"/>
                      <a:pt x="532" y="1714"/>
                    </a:cubicBezTo>
                    <a:lnTo>
                      <a:pt x="583" y="1761"/>
                    </a:lnTo>
                    <a:cubicBezTo>
                      <a:pt x="861" y="2012"/>
                      <a:pt x="1148" y="2274"/>
                      <a:pt x="1442" y="2516"/>
                    </a:cubicBezTo>
                    <a:cubicBezTo>
                      <a:pt x="1466" y="2535"/>
                      <a:pt x="1485" y="2550"/>
                      <a:pt x="1511" y="2550"/>
                    </a:cubicBezTo>
                    <a:cubicBezTo>
                      <a:pt x="1594" y="2550"/>
                      <a:pt x="1756" y="2403"/>
                      <a:pt x="2418" y="1793"/>
                    </a:cubicBezTo>
                    <a:lnTo>
                      <a:pt x="2456" y="1757"/>
                    </a:lnTo>
                    <a:cubicBezTo>
                      <a:pt x="2719" y="1517"/>
                      <a:pt x="2999" y="1229"/>
                      <a:pt x="3010" y="840"/>
                    </a:cubicBezTo>
                    <a:cubicBezTo>
                      <a:pt x="3012" y="730"/>
                      <a:pt x="2992" y="621"/>
                      <a:pt x="2949" y="516"/>
                    </a:cubicBezTo>
                    <a:cubicBezTo>
                      <a:pt x="2823" y="209"/>
                      <a:pt x="2512" y="2"/>
                      <a:pt x="2180" y="2"/>
                    </a:cubicBezTo>
                    <a:cubicBezTo>
                      <a:pt x="1912" y="2"/>
                      <a:pt x="1665" y="133"/>
                      <a:pt x="1511" y="341"/>
                    </a:cubicBezTo>
                    <a:cubicBezTo>
                      <a:pt x="1356" y="132"/>
                      <a:pt x="1110" y="1"/>
                      <a:pt x="8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7491275" y="2124610"/>
                <a:ext cx="651501" cy="607584"/>
              </a:xfrm>
              <a:custGeom>
                <a:rect b="b" l="l" r="r" t="t"/>
                <a:pathLst>
                  <a:path extrusionOk="0" h="6530" w="7002">
                    <a:moveTo>
                      <a:pt x="3506" y="1"/>
                    </a:moveTo>
                    <a:cubicBezTo>
                      <a:pt x="3342" y="1"/>
                      <a:pt x="3175" y="13"/>
                      <a:pt x="3007" y="39"/>
                    </a:cubicBezTo>
                    <a:cubicBezTo>
                      <a:pt x="1224" y="311"/>
                      <a:pt x="0" y="1979"/>
                      <a:pt x="274" y="3760"/>
                    </a:cubicBezTo>
                    <a:cubicBezTo>
                      <a:pt x="522" y="5373"/>
                      <a:pt x="1912" y="6529"/>
                      <a:pt x="3497" y="6529"/>
                    </a:cubicBezTo>
                    <a:cubicBezTo>
                      <a:pt x="3661" y="6529"/>
                      <a:pt x="3827" y="6517"/>
                      <a:pt x="3995" y="6491"/>
                    </a:cubicBezTo>
                    <a:cubicBezTo>
                      <a:pt x="5778" y="6219"/>
                      <a:pt x="7001" y="4553"/>
                      <a:pt x="6727" y="2771"/>
                    </a:cubicBezTo>
                    <a:cubicBezTo>
                      <a:pt x="6480" y="1157"/>
                      <a:pt x="5090" y="1"/>
                      <a:pt x="3506" y="1"/>
                    </a:cubicBez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7479552" y="2113631"/>
                <a:ext cx="661271" cy="629449"/>
              </a:xfrm>
              <a:custGeom>
                <a:rect b="b" l="l" r="r" t="t"/>
                <a:pathLst>
                  <a:path extrusionOk="0" h="6765" w="7107">
                    <a:moveTo>
                      <a:pt x="3633" y="236"/>
                    </a:moveTo>
                    <a:cubicBezTo>
                      <a:pt x="4297" y="236"/>
                      <a:pt x="4943" y="447"/>
                      <a:pt x="5488" y="847"/>
                    </a:cubicBezTo>
                    <a:cubicBezTo>
                      <a:pt x="6164" y="1344"/>
                      <a:pt x="6608" y="2075"/>
                      <a:pt x="6735" y="2905"/>
                    </a:cubicBezTo>
                    <a:cubicBezTo>
                      <a:pt x="6863" y="3735"/>
                      <a:pt x="6658" y="4566"/>
                      <a:pt x="6162" y="5243"/>
                    </a:cubicBezTo>
                    <a:cubicBezTo>
                      <a:pt x="5665" y="5920"/>
                      <a:pt x="4933" y="6364"/>
                      <a:pt x="4103" y="6491"/>
                    </a:cubicBezTo>
                    <a:cubicBezTo>
                      <a:pt x="3941" y="6516"/>
                      <a:pt x="3779" y="6528"/>
                      <a:pt x="3618" y="6528"/>
                    </a:cubicBezTo>
                    <a:cubicBezTo>
                      <a:pt x="2955" y="6528"/>
                      <a:pt x="2310" y="6318"/>
                      <a:pt x="1765" y="5918"/>
                    </a:cubicBezTo>
                    <a:cubicBezTo>
                      <a:pt x="1088" y="5421"/>
                      <a:pt x="644" y="4689"/>
                      <a:pt x="518" y="3859"/>
                    </a:cubicBezTo>
                    <a:cubicBezTo>
                      <a:pt x="255" y="2146"/>
                      <a:pt x="1436" y="537"/>
                      <a:pt x="3150" y="273"/>
                    </a:cubicBezTo>
                    <a:cubicBezTo>
                      <a:pt x="3311" y="250"/>
                      <a:pt x="3472" y="236"/>
                      <a:pt x="3633" y="236"/>
                    </a:cubicBezTo>
                    <a:close/>
                    <a:moveTo>
                      <a:pt x="3630" y="0"/>
                    </a:moveTo>
                    <a:cubicBezTo>
                      <a:pt x="3460" y="0"/>
                      <a:pt x="3287" y="13"/>
                      <a:pt x="3114" y="40"/>
                    </a:cubicBezTo>
                    <a:cubicBezTo>
                      <a:pt x="1271" y="323"/>
                      <a:pt x="1" y="2052"/>
                      <a:pt x="284" y="3895"/>
                    </a:cubicBezTo>
                    <a:cubicBezTo>
                      <a:pt x="420" y="4788"/>
                      <a:pt x="897" y="5574"/>
                      <a:pt x="1625" y="6109"/>
                    </a:cubicBezTo>
                    <a:cubicBezTo>
                      <a:pt x="2211" y="6540"/>
                      <a:pt x="2906" y="6765"/>
                      <a:pt x="3620" y="6765"/>
                    </a:cubicBezTo>
                    <a:cubicBezTo>
                      <a:pt x="3792" y="6765"/>
                      <a:pt x="3965" y="6752"/>
                      <a:pt x="4141" y="6726"/>
                    </a:cubicBezTo>
                    <a:cubicBezTo>
                      <a:pt x="5033" y="6589"/>
                      <a:pt x="5820" y="6113"/>
                      <a:pt x="6354" y="5385"/>
                    </a:cubicBezTo>
                    <a:cubicBezTo>
                      <a:pt x="6889" y="4656"/>
                      <a:pt x="7107" y="3763"/>
                      <a:pt x="6970" y="2871"/>
                    </a:cubicBezTo>
                    <a:cubicBezTo>
                      <a:pt x="6714" y="1201"/>
                      <a:pt x="5271" y="0"/>
                      <a:pt x="3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7462338" y="2106095"/>
                <a:ext cx="651408" cy="607584"/>
              </a:xfrm>
              <a:custGeom>
                <a:rect b="b" l="l" r="r" t="t"/>
                <a:pathLst>
                  <a:path extrusionOk="0" h="6530" w="7001">
                    <a:moveTo>
                      <a:pt x="3505" y="1"/>
                    </a:moveTo>
                    <a:cubicBezTo>
                      <a:pt x="3340" y="1"/>
                      <a:pt x="3174" y="13"/>
                      <a:pt x="3007" y="39"/>
                    </a:cubicBezTo>
                    <a:cubicBezTo>
                      <a:pt x="1224" y="312"/>
                      <a:pt x="0" y="1979"/>
                      <a:pt x="274" y="3760"/>
                    </a:cubicBezTo>
                    <a:cubicBezTo>
                      <a:pt x="522" y="5374"/>
                      <a:pt x="1913" y="6530"/>
                      <a:pt x="3497" y="6530"/>
                    </a:cubicBezTo>
                    <a:cubicBezTo>
                      <a:pt x="3661" y="6530"/>
                      <a:pt x="3827" y="6518"/>
                      <a:pt x="3994" y="6492"/>
                    </a:cubicBezTo>
                    <a:cubicBezTo>
                      <a:pt x="5777" y="6220"/>
                      <a:pt x="7001" y="4552"/>
                      <a:pt x="6727" y="2771"/>
                    </a:cubicBezTo>
                    <a:cubicBezTo>
                      <a:pt x="6480" y="1156"/>
                      <a:pt x="5088" y="1"/>
                      <a:pt x="35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7450801" y="2095115"/>
                <a:ext cx="674762" cy="629542"/>
              </a:xfrm>
              <a:custGeom>
                <a:rect b="b" l="l" r="r" t="t"/>
                <a:pathLst>
                  <a:path extrusionOk="0" h="6766" w="7252">
                    <a:moveTo>
                      <a:pt x="3631" y="237"/>
                    </a:moveTo>
                    <a:cubicBezTo>
                      <a:pt x="4295" y="237"/>
                      <a:pt x="4941" y="446"/>
                      <a:pt x="5486" y="847"/>
                    </a:cubicBezTo>
                    <a:cubicBezTo>
                      <a:pt x="6163" y="1344"/>
                      <a:pt x="6607" y="2076"/>
                      <a:pt x="6734" y="2906"/>
                    </a:cubicBezTo>
                    <a:cubicBezTo>
                      <a:pt x="6997" y="4619"/>
                      <a:pt x="5817" y="6228"/>
                      <a:pt x="4102" y="6492"/>
                    </a:cubicBezTo>
                    <a:cubicBezTo>
                      <a:pt x="3940" y="6516"/>
                      <a:pt x="3779" y="6529"/>
                      <a:pt x="3618" y="6529"/>
                    </a:cubicBezTo>
                    <a:cubicBezTo>
                      <a:pt x="2954" y="6529"/>
                      <a:pt x="2309" y="6318"/>
                      <a:pt x="1763" y="5919"/>
                    </a:cubicBezTo>
                    <a:cubicBezTo>
                      <a:pt x="1086" y="5422"/>
                      <a:pt x="642" y="4690"/>
                      <a:pt x="515" y="3860"/>
                    </a:cubicBezTo>
                    <a:cubicBezTo>
                      <a:pt x="253" y="2146"/>
                      <a:pt x="1434" y="538"/>
                      <a:pt x="3148" y="274"/>
                    </a:cubicBezTo>
                    <a:cubicBezTo>
                      <a:pt x="3309" y="248"/>
                      <a:pt x="3470" y="237"/>
                      <a:pt x="3631" y="237"/>
                    </a:cubicBezTo>
                    <a:close/>
                    <a:moveTo>
                      <a:pt x="3631" y="1"/>
                    </a:moveTo>
                    <a:cubicBezTo>
                      <a:pt x="3460" y="1"/>
                      <a:pt x="3288" y="14"/>
                      <a:pt x="3114" y="41"/>
                    </a:cubicBezTo>
                    <a:cubicBezTo>
                      <a:pt x="1270" y="324"/>
                      <a:pt x="1" y="2053"/>
                      <a:pt x="283" y="3896"/>
                    </a:cubicBezTo>
                    <a:cubicBezTo>
                      <a:pt x="419" y="4789"/>
                      <a:pt x="896" y="5575"/>
                      <a:pt x="1625" y="6110"/>
                    </a:cubicBezTo>
                    <a:cubicBezTo>
                      <a:pt x="2211" y="6540"/>
                      <a:pt x="2903" y="6766"/>
                      <a:pt x="3618" y="6766"/>
                    </a:cubicBezTo>
                    <a:cubicBezTo>
                      <a:pt x="3791" y="6766"/>
                      <a:pt x="3963" y="6753"/>
                      <a:pt x="4138" y="6726"/>
                    </a:cubicBezTo>
                    <a:cubicBezTo>
                      <a:pt x="5981" y="6444"/>
                      <a:pt x="7252" y="4715"/>
                      <a:pt x="6969" y="2871"/>
                    </a:cubicBezTo>
                    <a:cubicBezTo>
                      <a:pt x="6713" y="1201"/>
                      <a:pt x="5270" y="1"/>
                      <a:pt x="3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7608047" y="2276925"/>
                <a:ext cx="358316" cy="266109"/>
              </a:xfrm>
              <a:custGeom>
                <a:rect b="b" l="l" r="r" t="t"/>
                <a:pathLst>
                  <a:path extrusionOk="0" h="2860" w="3851">
                    <a:moveTo>
                      <a:pt x="54" y="0"/>
                    </a:moveTo>
                    <a:cubicBezTo>
                      <a:pt x="25" y="0"/>
                      <a:pt x="0" y="23"/>
                      <a:pt x="0" y="53"/>
                    </a:cubicBezTo>
                    <a:lnTo>
                      <a:pt x="0" y="2807"/>
                    </a:lnTo>
                    <a:cubicBezTo>
                      <a:pt x="0" y="2835"/>
                      <a:pt x="24" y="2859"/>
                      <a:pt x="54" y="2859"/>
                    </a:cubicBezTo>
                    <a:lnTo>
                      <a:pt x="3796" y="2859"/>
                    </a:lnTo>
                    <a:cubicBezTo>
                      <a:pt x="3826" y="2859"/>
                      <a:pt x="3850" y="2835"/>
                      <a:pt x="3849" y="2807"/>
                    </a:cubicBezTo>
                    <a:lnTo>
                      <a:pt x="3849" y="53"/>
                    </a:lnTo>
                    <a:cubicBezTo>
                      <a:pt x="3849" y="24"/>
                      <a:pt x="3826" y="0"/>
                      <a:pt x="3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7599300" y="2268179"/>
                <a:ext cx="375716" cy="283508"/>
              </a:xfrm>
              <a:custGeom>
                <a:rect b="b" l="l" r="r" t="t"/>
                <a:pathLst>
                  <a:path extrusionOk="0" h="3047" w="4038">
                    <a:moveTo>
                      <a:pt x="3560" y="188"/>
                    </a:moveTo>
                    <a:cubicBezTo>
                      <a:pt x="3720" y="188"/>
                      <a:pt x="3850" y="317"/>
                      <a:pt x="3850" y="477"/>
                    </a:cubicBezTo>
                    <a:lnTo>
                      <a:pt x="3850" y="2571"/>
                    </a:lnTo>
                    <a:cubicBezTo>
                      <a:pt x="3850" y="2730"/>
                      <a:pt x="3720" y="2860"/>
                      <a:pt x="3560" y="2860"/>
                    </a:cubicBezTo>
                    <a:lnTo>
                      <a:pt x="477" y="2860"/>
                    </a:lnTo>
                    <a:cubicBezTo>
                      <a:pt x="317" y="2860"/>
                      <a:pt x="187" y="2730"/>
                      <a:pt x="187" y="2571"/>
                    </a:cubicBezTo>
                    <a:lnTo>
                      <a:pt x="187" y="477"/>
                    </a:lnTo>
                    <a:cubicBezTo>
                      <a:pt x="187" y="317"/>
                      <a:pt x="317" y="188"/>
                      <a:pt x="477" y="188"/>
                    </a:cubicBezTo>
                    <a:close/>
                    <a:moveTo>
                      <a:pt x="477" y="1"/>
                    </a:moveTo>
                    <a:cubicBezTo>
                      <a:pt x="214" y="1"/>
                      <a:pt x="1" y="215"/>
                      <a:pt x="1" y="477"/>
                    </a:cubicBezTo>
                    <a:lnTo>
                      <a:pt x="1" y="2571"/>
                    </a:lnTo>
                    <a:cubicBezTo>
                      <a:pt x="1" y="2833"/>
                      <a:pt x="214" y="3047"/>
                      <a:pt x="477" y="3047"/>
                    </a:cubicBezTo>
                    <a:lnTo>
                      <a:pt x="3560" y="3047"/>
                    </a:lnTo>
                    <a:cubicBezTo>
                      <a:pt x="3824" y="3047"/>
                      <a:pt x="4038" y="2833"/>
                      <a:pt x="4037" y="2571"/>
                    </a:cubicBezTo>
                    <a:lnTo>
                      <a:pt x="4037" y="477"/>
                    </a:lnTo>
                    <a:cubicBezTo>
                      <a:pt x="4037" y="215"/>
                      <a:pt x="3823" y="1"/>
                      <a:pt x="35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7608047" y="2312468"/>
                <a:ext cx="358316" cy="98349"/>
              </a:xfrm>
              <a:custGeom>
                <a:rect b="b" l="l" r="r" t="t"/>
                <a:pathLst>
                  <a:path extrusionOk="0" h="1057" w="3851">
                    <a:moveTo>
                      <a:pt x="0" y="0"/>
                    </a:moveTo>
                    <a:lnTo>
                      <a:pt x="1555" y="942"/>
                    </a:lnTo>
                    <a:cubicBezTo>
                      <a:pt x="1681" y="1018"/>
                      <a:pt x="1824" y="1056"/>
                      <a:pt x="1967" y="1056"/>
                    </a:cubicBezTo>
                    <a:cubicBezTo>
                      <a:pt x="2116" y="1056"/>
                      <a:pt x="2266" y="1014"/>
                      <a:pt x="2396" y="931"/>
                    </a:cubicBezTo>
                    <a:lnTo>
                      <a:pt x="38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7603580" y="2305118"/>
                <a:ext cx="367528" cy="114352"/>
              </a:xfrm>
              <a:custGeom>
                <a:rect b="b" l="l" r="r" t="t"/>
                <a:pathLst>
                  <a:path extrusionOk="0" h="1229" w="3950">
                    <a:moveTo>
                      <a:pt x="97" y="0"/>
                    </a:moveTo>
                    <a:lnTo>
                      <a:pt x="0" y="160"/>
                    </a:lnTo>
                    <a:lnTo>
                      <a:pt x="1555" y="1100"/>
                    </a:lnTo>
                    <a:cubicBezTo>
                      <a:pt x="1695" y="1185"/>
                      <a:pt x="1856" y="1228"/>
                      <a:pt x="2015" y="1228"/>
                    </a:cubicBezTo>
                    <a:cubicBezTo>
                      <a:pt x="2183" y="1228"/>
                      <a:pt x="2350" y="1181"/>
                      <a:pt x="2495" y="1089"/>
                    </a:cubicBezTo>
                    <a:lnTo>
                      <a:pt x="3949" y="159"/>
                    </a:lnTo>
                    <a:lnTo>
                      <a:pt x="3848" y="1"/>
                    </a:lnTo>
                    <a:lnTo>
                      <a:pt x="2393" y="932"/>
                    </a:lnTo>
                    <a:cubicBezTo>
                      <a:pt x="2279" y="1005"/>
                      <a:pt x="2147" y="1042"/>
                      <a:pt x="2015" y="1042"/>
                    </a:cubicBezTo>
                    <a:cubicBezTo>
                      <a:pt x="1889" y="1042"/>
                      <a:pt x="1762" y="1008"/>
                      <a:pt x="1650" y="941"/>
                    </a:cubicBez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4" name="Google Shape;1104;p31"/>
            <p:cNvSpPr/>
            <p:nvPr/>
          </p:nvSpPr>
          <p:spPr>
            <a:xfrm>
              <a:off x="5404449" y="4017202"/>
              <a:ext cx="167662" cy="167751"/>
            </a:xfrm>
            <a:custGeom>
              <a:rect b="b" l="l" r="r" t="t"/>
              <a:pathLst>
                <a:path extrusionOk="0" h="3768" w="3766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8662257" y="901750"/>
              <a:ext cx="137567" cy="137567"/>
            </a:xfrm>
            <a:custGeom>
              <a:rect b="b" l="l" r="r" t="t"/>
              <a:pathLst>
                <a:path extrusionOk="0" h="3090" w="3090">
                  <a:moveTo>
                    <a:pt x="1548" y="275"/>
                  </a:moveTo>
                  <a:lnTo>
                    <a:pt x="1983" y="1075"/>
                  </a:lnTo>
                  <a:cubicBezTo>
                    <a:pt x="1990" y="1089"/>
                    <a:pt x="2004" y="1102"/>
                    <a:pt x="2018" y="1110"/>
                  </a:cubicBezTo>
                  <a:lnTo>
                    <a:pt x="2815" y="1549"/>
                  </a:lnTo>
                  <a:lnTo>
                    <a:pt x="2015" y="1984"/>
                  </a:lnTo>
                  <a:cubicBezTo>
                    <a:pt x="2002" y="1991"/>
                    <a:pt x="1988" y="2005"/>
                    <a:pt x="1981" y="2019"/>
                  </a:cubicBezTo>
                  <a:lnTo>
                    <a:pt x="1541" y="2816"/>
                  </a:lnTo>
                  <a:lnTo>
                    <a:pt x="1106" y="2016"/>
                  </a:lnTo>
                  <a:cubicBezTo>
                    <a:pt x="1099" y="2003"/>
                    <a:pt x="1085" y="1989"/>
                    <a:pt x="1071" y="1981"/>
                  </a:cubicBezTo>
                  <a:lnTo>
                    <a:pt x="274" y="1542"/>
                  </a:lnTo>
                  <a:lnTo>
                    <a:pt x="1074" y="1107"/>
                  </a:lnTo>
                  <a:cubicBezTo>
                    <a:pt x="1089" y="1100"/>
                    <a:pt x="1101" y="1086"/>
                    <a:pt x="1108" y="1072"/>
                  </a:cubicBezTo>
                  <a:lnTo>
                    <a:pt x="1548" y="275"/>
                  </a:lnTo>
                  <a:close/>
                  <a:moveTo>
                    <a:pt x="1550" y="1"/>
                  </a:moveTo>
                  <a:cubicBezTo>
                    <a:pt x="1517" y="1"/>
                    <a:pt x="1488" y="18"/>
                    <a:pt x="1473" y="47"/>
                  </a:cubicBezTo>
                  <a:lnTo>
                    <a:pt x="967" y="963"/>
                  </a:lnTo>
                  <a:lnTo>
                    <a:pt x="48" y="1463"/>
                  </a:lnTo>
                  <a:cubicBezTo>
                    <a:pt x="20" y="1479"/>
                    <a:pt x="1" y="1508"/>
                    <a:pt x="1" y="1541"/>
                  </a:cubicBezTo>
                  <a:cubicBezTo>
                    <a:pt x="1" y="1573"/>
                    <a:pt x="18" y="1603"/>
                    <a:pt x="47" y="1619"/>
                  </a:cubicBezTo>
                  <a:lnTo>
                    <a:pt x="964" y="2123"/>
                  </a:lnTo>
                  <a:lnTo>
                    <a:pt x="1463" y="3043"/>
                  </a:lnTo>
                  <a:cubicBezTo>
                    <a:pt x="1479" y="3072"/>
                    <a:pt x="1509" y="3089"/>
                    <a:pt x="1541" y="3089"/>
                  </a:cubicBezTo>
                  <a:cubicBezTo>
                    <a:pt x="1573" y="3089"/>
                    <a:pt x="1602" y="3073"/>
                    <a:pt x="1619" y="3044"/>
                  </a:cubicBezTo>
                  <a:lnTo>
                    <a:pt x="2123" y="2127"/>
                  </a:lnTo>
                  <a:lnTo>
                    <a:pt x="3043" y="1627"/>
                  </a:lnTo>
                  <a:cubicBezTo>
                    <a:pt x="3072" y="1612"/>
                    <a:pt x="3089" y="1583"/>
                    <a:pt x="3089" y="1549"/>
                  </a:cubicBezTo>
                  <a:cubicBezTo>
                    <a:pt x="3089" y="1517"/>
                    <a:pt x="3073" y="1487"/>
                    <a:pt x="3045" y="1471"/>
                  </a:cubicBezTo>
                  <a:lnTo>
                    <a:pt x="2127" y="967"/>
                  </a:lnTo>
                  <a:lnTo>
                    <a:pt x="1628" y="48"/>
                  </a:lnTo>
                  <a:cubicBezTo>
                    <a:pt x="1613" y="19"/>
                    <a:pt x="1583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4844306" y="4215001"/>
              <a:ext cx="45" cy="53068"/>
            </a:xfrm>
            <a:custGeom>
              <a:rect b="b" l="l" r="r" t="t"/>
              <a:pathLst>
                <a:path extrusionOk="0" h="1192" w="1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4839498" y="4210193"/>
              <a:ext cx="9705" cy="62773"/>
            </a:xfrm>
            <a:custGeom>
              <a:rect b="b" l="l" r="r" t="t"/>
              <a:pathLst>
                <a:path extrusionOk="0" h="1410" w="218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4844306" y="4351274"/>
              <a:ext cx="45" cy="53112"/>
            </a:xfrm>
            <a:custGeom>
              <a:rect b="b" l="l" r="r" t="t"/>
              <a:pathLst>
                <a:path extrusionOk="0" h="1193" w="1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4839498" y="4346466"/>
              <a:ext cx="9705" cy="62684"/>
            </a:xfrm>
            <a:custGeom>
              <a:rect b="b" l="l" r="r" t="t"/>
              <a:pathLst>
                <a:path extrusionOk="0" h="1408" w="218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4885932" y="4309693"/>
              <a:ext cx="53157" cy="45"/>
            </a:xfrm>
            <a:custGeom>
              <a:rect b="b" l="l" r="r" t="t"/>
              <a:pathLst>
                <a:path extrusionOk="0" h="1" w="1194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4881124" y="4304885"/>
              <a:ext cx="62773" cy="9661"/>
            </a:xfrm>
            <a:custGeom>
              <a:rect b="b" l="l" r="r" t="t"/>
              <a:pathLst>
                <a:path extrusionOk="0" h="217" w="141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4749658" y="4309693"/>
              <a:ext cx="53112" cy="45"/>
            </a:xfrm>
            <a:custGeom>
              <a:rect b="b" l="l" r="r" t="t"/>
              <a:pathLst>
                <a:path extrusionOk="0" h="1" w="1193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4744850" y="4304885"/>
              <a:ext cx="62729" cy="9661"/>
            </a:xfrm>
            <a:custGeom>
              <a:rect b="b" l="l" r="r" t="t"/>
              <a:pathLst>
                <a:path extrusionOk="0" h="217" w="1409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4777349" y="4339076"/>
              <a:ext cx="37575" cy="37575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4772096" y="4334357"/>
              <a:ext cx="48037" cy="47058"/>
            </a:xfrm>
            <a:custGeom>
              <a:rect b="b" l="l" r="r" t="t"/>
              <a:pathLst>
                <a:path extrusionOk="0" h="1057" w="1079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4873734" y="4242736"/>
              <a:ext cx="37619" cy="37486"/>
            </a:xfrm>
            <a:custGeom>
              <a:rect b="b" l="l" r="r" t="t"/>
              <a:pathLst>
                <a:path extrusionOk="0" h="842" w="845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4868525" y="4238017"/>
              <a:ext cx="47993" cy="47058"/>
            </a:xfrm>
            <a:custGeom>
              <a:rect b="b" l="l" r="r" t="t"/>
              <a:pathLst>
                <a:path extrusionOk="0" h="1057" w="1078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4777349" y="4242736"/>
              <a:ext cx="37575" cy="37486"/>
            </a:xfrm>
            <a:custGeom>
              <a:rect b="b" l="l" r="r" t="t"/>
              <a:pathLst>
                <a:path extrusionOk="0" h="842" w="844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4772096" y="4238017"/>
              <a:ext cx="48037" cy="47058"/>
            </a:xfrm>
            <a:custGeom>
              <a:rect b="b" l="l" r="r" t="t"/>
              <a:pathLst>
                <a:path extrusionOk="0" h="1057" w="1079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4873734" y="4339076"/>
              <a:ext cx="37619" cy="37575"/>
            </a:xfrm>
            <a:custGeom>
              <a:rect b="b" l="l" r="r" t="t"/>
              <a:pathLst>
                <a:path extrusionOk="0" h="844" w="845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4868525" y="4334357"/>
              <a:ext cx="47993" cy="47058"/>
            </a:xfrm>
            <a:custGeom>
              <a:rect b="b" l="l" r="r" t="t"/>
              <a:pathLst>
                <a:path extrusionOk="0" h="1057" w="1078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4877072" y="3850744"/>
              <a:ext cx="74660" cy="74660"/>
            </a:xfrm>
            <a:custGeom>
              <a:rect b="b" l="l" r="r" t="t"/>
              <a:pathLst>
                <a:path extrusionOk="0" h="1677" w="1677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8497936" y="2124916"/>
              <a:ext cx="74660" cy="74660"/>
            </a:xfrm>
            <a:custGeom>
              <a:rect b="b" l="l" r="r" t="t"/>
              <a:pathLst>
                <a:path extrusionOk="0" h="1677" w="1677">
                  <a:moveTo>
                    <a:pt x="838" y="214"/>
                  </a:moveTo>
                  <a:cubicBezTo>
                    <a:pt x="1181" y="214"/>
                    <a:pt x="1461" y="494"/>
                    <a:pt x="1461" y="837"/>
                  </a:cubicBezTo>
                  <a:cubicBezTo>
                    <a:pt x="1461" y="1180"/>
                    <a:pt x="1182" y="1460"/>
                    <a:pt x="838" y="1460"/>
                  </a:cubicBezTo>
                  <a:cubicBezTo>
                    <a:pt x="495" y="1460"/>
                    <a:pt x="215" y="1180"/>
                    <a:pt x="215" y="837"/>
                  </a:cubicBezTo>
                  <a:cubicBezTo>
                    <a:pt x="215" y="493"/>
                    <a:pt x="495" y="214"/>
                    <a:pt x="838" y="214"/>
                  </a:cubicBezTo>
                  <a:close/>
                  <a:moveTo>
                    <a:pt x="838" y="0"/>
                  </a:moveTo>
                  <a:cubicBezTo>
                    <a:pt x="376" y="0"/>
                    <a:pt x="1" y="376"/>
                    <a:pt x="1" y="838"/>
                  </a:cubicBezTo>
                  <a:cubicBezTo>
                    <a:pt x="1" y="1300"/>
                    <a:pt x="376" y="1676"/>
                    <a:pt x="838" y="1676"/>
                  </a:cubicBezTo>
                  <a:cubicBezTo>
                    <a:pt x="1300" y="1676"/>
                    <a:pt x="1677" y="1300"/>
                    <a:pt x="1677" y="838"/>
                  </a:cubicBezTo>
                  <a:cubicBezTo>
                    <a:pt x="1677" y="376"/>
                    <a:pt x="1300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5080971" y="4154232"/>
              <a:ext cx="47636" cy="47636"/>
            </a:xfrm>
            <a:custGeom>
              <a:rect b="b" l="l" r="r" t="t"/>
              <a:pathLst>
                <a:path extrusionOk="0" h="1070" w="107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5088050" y="4421748"/>
              <a:ext cx="137745" cy="137789"/>
            </a:xfrm>
            <a:custGeom>
              <a:rect b="b" l="l" r="r" t="t"/>
              <a:pathLst>
                <a:path extrusionOk="0" h="3095" w="3094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8728680" y="1507523"/>
              <a:ext cx="142197" cy="142152"/>
            </a:xfrm>
            <a:custGeom>
              <a:rect b="b" l="l" r="r" t="t"/>
              <a:pathLst>
                <a:path extrusionOk="0" h="3193" w="3194">
                  <a:moveTo>
                    <a:pt x="1600" y="273"/>
                  </a:moveTo>
                  <a:lnTo>
                    <a:pt x="2052" y="1107"/>
                  </a:lnTo>
                  <a:cubicBezTo>
                    <a:pt x="2059" y="1121"/>
                    <a:pt x="2073" y="1135"/>
                    <a:pt x="2087" y="1142"/>
                  </a:cubicBezTo>
                  <a:lnTo>
                    <a:pt x="2919" y="1600"/>
                  </a:lnTo>
                  <a:lnTo>
                    <a:pt x="2084" y="2053"/>
                  </a:lnTo>
                  <a:cubicBezTo>
                    <a:pt x="2070" y="2060"/>
                    <a:pt x="2057" y="2073"/>
                    <a:pt x="2049" y="2087"/>
                  </a:cubicBezTo>
                  <a:lnTo>
                    <a:pt x="1591" y="2920"/>
                  </a:lnTo>
                  <a:lnTo>
                    <a:pt x="1139" y="2085"/>
                  </a:lnTo>
                  <a:cubicBezTo>
                    <a:pt x="1130" y="2071"/>
                    <a:pt x="1118" y="2058"/>
                    <a:pt x="1103" y="2050"/>
                  </a:cubicBezTo>
                  <a:lnTo>
                    <a:pt x="272" y="1592"/>
                  </a:lnTo>
                  <a:lnTo>
                    <a:pt x="1108" y="1138"/>
                  </a:lnTo>
                  <a:cubicBezTo>
                    <a:pt x="1122" y="1131"/>
                    <a:pt x="1135" y="1117"/>
                    <a:pt x="1143" y="1104"/>
                  </a:cubicBezTo>
                  <a:lnTo>
                    <a:pt x="1600" y="273"/>
                  </a:lnTo>
                  <a:close/>
                  <a:moveTo>
                    <a:pt x="1602" y="0"/>
                  </a:moveTo>
                  <a:cubicBezTo>
                    <a:pt x="1569" y="0"/>
                    <a:pt x="1539" y="17"/>
                    <a:pt x="1524" y="46"/>
                  </a:cubicBezTo>
                  <a:lnTo>
                    <a:pt x="1001" y="997"/>
                  </a:lnTo>
                  <a:lnTo>
                    <a:pt x="47" y="1515"/>
                  </a:lnTo>
                  <a:cubicBezTo>
                    <a:pt x="19" y="1530"/>
                    <a:pt x="0" y="1560"/>
                    <a:pt x="0" y="1592"/>
                  </a:cubicBezTo>
                  <a:cubicBezTo>
                    <a:pt x="0" y="1625"/>
                    <a:pt x="18" y="1655"/>
                    <a:pt x="46" y="1670"/>
                  </a:cubicBezTo>
                  <a:lnTo>
                    <a:pt x="998" y="2193"/>
                  </a:lnTo>
                  <a:lnTo>
                    <a:pt x="1514" y="3146"/>
                  </a:lnTo>
                  <a:cubicBezTo>
                    <a:pt x="1530" y="3175"/>
                    <a:pt x="1560" y="3193"/>
                    <a:pt x="1592" y="3193"/>
                  </a:cubicBezTo>
                  <a:cubicBezTo>
                    <a:pt x="1625" y="3193"/>
                    <a:pt x="1655" y="3175"/>
                    <a:pt x="1670" y="3148"/>
                  </a:cubicBezTo>
                  <a:lnTo>
                    <a:pt x="2193" y="2196"/>
                  </a:lnTo>
                  <a:lnTo>
                    <a:pt x="3147" y="1680"/>
                  </a:lnTo>
                  <a:cubicBezTo>
                    <a:pt x="3175" y="1664"/>
                    <a:pt x="3194" y="1634"/>
                    <a:pt x="3194" y="1602"/>
                  </a:cubicBezTo>
                  <a:cubicBezTo>
                    <a:pt x="3194" y="1569"/>
                    <a:pt x="3177" y="1539"/>
                    <a:pt x="3148" y="1524"/>
                  </a:cubicBezTo>
                  <a:lnTo>
                    <a:pt x="2197" y="1001"/>
                  </a:lnTo>
                  <a:lnTo>
                    <a:pt x="1679" y="47"/>
                  </a:lnTo>
                  <a:cubicBezTo>
                    <a:pt x="1664" y="19"/>
                    <a:pt x="1634" y="0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8407740" y="1105737"/>
              <a:ext cx="45" cy="43630"/>
            </a:xfrm>
            <a:custGeom>
              <a:rect b="b" l="l" r="r" t="t"/>
              <a:pathLst>
                <a:path extrusionOk="0" h="980" w="1">
                  <a:moveTo>
                    <a:pt x="1" y="1"/>
                  </a:moveTo>
                  <a:lnTo>
                    <a:pt x="1" y="9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8403822" y="1101819"/>
              <a:ext cx="8014" cy="51510"/>
            </a:xfrm>
            <a:custGeom>
              <a:rect b="b" l="l" r="r" t="t"/>
              <a:pathLst>
                <a:path extrusionOk="0" h="1157" w="180">
                  <a:moveTo>
                    <a:pt x="89" y="1"/>
                  </a:moveTo>
                  <a:cubicBezTo>
                    <a:pt x="41" y="1"/>
                    <a:pt x="1" y="39"/>
                    <a:pt x="1" y="89"/>
                  </a:cubicBezTo>
                  <a:lnTo>
                    <a:pt x="1" y="1068"/>
                  </a:lnTo>
                  <a:cubicBezTo>
                    <a:pt x="1" y="1116"/>
                    <a:pt x="40" y="1157"/>
                    <a:pt x="89" y="1157"/>
                  </a:cubicBezTo>
                  <a:cubicBezTo>
                    <a:pt x="139" y="1157"/>
                    <a:pt x="179" y="1117"/>
                    <a:pt x="177" y="1068"/>
                  </a:cubicBezTo>
                  <a:lnTo>
                    <a:pt x="177" y="89"/>
                  </a:lnTo>
                  <a:cubicBezTo>
                    <a:pt x="177" y="41"/>
                    <a:pt x="139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8407740" y="1217659"/>
              <a:ext cx="45" cy="43630"/>
            </a:xfrm>
            <a:custGeom>
              <a:rect b="b" l="l" r="r" t="t"/>
              <a:pathLst>
                <a:path extrusionOk="0" h="980" w="1">
                  <a:moveTo>
                    <a:pt x="1" y="0"/>
                  </a:moveTo>
                  <a:lnTo>
                    <a:pt x="1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8403822" y="1213741"/>
              <a:ext cx="8014" cy="51510"/>
            </a:xfrm>
            <a:custGeom>
              <a:rect b="b" l="l" r="r" t="t"/>
              <a:pathLst>
                <a:path extrusionOk="0" h="1157" w="180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lnTo>
                    <a:pt x="1" y="1068"/>
                  </a:lnTo>
                  <a:cubicBezTo>
                    <a:pt x="1" y="1116"/>
                    <a:pt x="40" y="1156"/>
                    <a:pt x="89" y="1156"/>
                  </a:cubicBezTo>
                  <a:cubicBezTo>
                    <a:pt x="139" y="1156"/>
                    <a:pt x="179" y="1118"/>
                    <a:pt x="177" y="1068"/>
                  </a:cubicBezTo>
                  <a:lnTo>
                    <a:pt x="177" y="88"/>
                  </a:lnTo>
                  <a:cubicBezTo>
                    <a:pt x="177" y="41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8441931" y="1183557"/>
              <a:ext cx="43674" cy="45"/>
            </a:xfrm>
            <a:custGeom>
              <a:rect b="b" l="l" r="r" t="t"/>
              <a:pathLst>
                <a:path extrusionOk="0" h="1" w="981">
                  <a:moveTo>
                    <a:pt x="980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8438013" y="1179639"/>
              <a:ext cx="51510" cy="7880"/>
            </a:xfrm>
            <a:custGeom>
              <a:rect b="b" l="l" r="r" t="t"/>
              <a:pathLst>
                <a:path extrusionOk="0" h="177" w="1157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cubicBezTo>
                    <a:pt x="1" y="136"/>
                    <a:pt x="40" y="177"/>
                    <a:pt x="89" y="177"/>
                  </a:cubicBezTo>
                  <a:lnTo>
                    <a:pt x="1068" y="177"/>
                  </a:lnTo>
                  <a:cubicBezTo>
                    <a:pt x="1116" y="177"/>
                    <a:pt x="1157" y="136"/>
                    <a:pt x="1157" y="88"/>
                  </a:cubicBezTo>
                  <a:cubicBezTo>
                    <a:pt x="1157" y="40"/>
                    <a:pt x="111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8330054" y="1183557"/>
              <a:ext cx="43585" cy="45"/>
            </a:xfrm>
            <a:custGeom>
              <a:rect b="b" l="l" r="r" t="t"/>
              <a:pathLst>
                <a:path extrusionOk="0" h="1" w="979">
                  <a:moveTo>
                    <a:pt x="97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8326136" y="1179639"/>
              <a:ext cx="51510" cy="7880"/>
            </a:xfrm>
            <a:custGeom>
              <a:rect b="b" l="l" r="r" t="t"/>
              <a:pathLst>
                <a:path extrusionOk="0" h="177" w="1157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6"/>
                    <a:pt x="38" y="177"/>
                    <a:pt x="88" y="177"/>
                  </a:cubicBezTo>
                  <a:lnTo>
                    <a:pt x="1068" y="177"/>
                  </a:lnTo>
                  <a:cubicBezTo>
                    <a:pt x="1116" y="177"/>
                    <a:pt x="1156" y="136"/>
                    <a:pt x="1156" y="88"/>
                  </a:cubicBezTo>
                  <a:cubicBezTo>
                    <a:pt x="1156" y="40"/>
                    <a:pt x="1117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8352759" y="1207686"/>
              <a:ext cx="30941" cy="30897"/>
            </a:xfrm>
            <a:custGeom>
              <a:rect b="b" l="l" r="r" t="t"/>
              <a:pathLst>
                <a:path extrusionOk="0" h="694" w="695">
                  <a:moveTo>
                    <a:pt x="1" y="693"/>
                  </a:moveTo>
                  <a:lnTo>
                    <a:pt x="69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8348485" y="1203724"/>
              <a:ext cx="39578" cy="38777"/>
            </a:xfrm>
            <a:custGeom>
              <a:rect b="b" l="l" r="r" t="t"/>
              <a:pathLst>
                <a:path extrusionOk="0" h="871" w="889">
                  <a:moveTo>
                    <a:pt x="790" y="0"/>
                  </a:moveTo>
                  <a:cubicBezTo>
                    <a:pt x="768" y="0"/>
                    <a:pt x="745" y="9"/>
                    <a:pt x="728" y="27"/>
                  </a:cubicBezTo>
                  <a:lnTo>
                    <a:pt x="35" y="720"/>
                  </a:lnTo>
                  <a:cubicBezTo>
                    <a:pt x="0" y="753"/>
                    <a:pt x="0" y="809"/>
                    <a:pt x="35" y="845"/>
                  </a:cubicBezTo>
                  <a:cubicBezTo>
                    <a:pt x="52" y="861"/>
                    <a:pt x="75" y="871"/>
                    <a:pt x="97" y="871"/>
                  </a:cubicBezTo>
                  <a:cubicBezTo>
                    <a:pt x="121" y="871"/>
                    <a:pt x="143" y="861"/>
                    <a:pt x="161" y="845"/>
                  </a:cubicBezTo>
                  <a:lnTo>
                    <a:pt x="853" y="151"/>
                  </a:lnTo>
                  <a:cubicBezTo>
                    <a:pt x="889" y="118"/>
                    <a:pt x="889" y="62"/>
                    <a:pt x="853" y="27"/>
                  </a:cubicBezTo>
                  <a:cubicBezTo>
                    <a:pt x="836" y="9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8431959" y="1128531"/>
              <a:ext cx="30808" cy="30852"/>
            </a:xfrm>
            <a:custGeom>
              <a:rect b="b" l="l" r="r" t="t"/>
              <a:pathLst>
                <a:path extrusionOk="0" h="693" w="692">
                  <a:moveTo>
                    <a:pt x="1" y="693"/>
                  </a:moveTo>
                  <a:lnTo>
                    <a:pt x="692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8427640" y="1124480"/>
              <a:ext cx="39534" cy="38821"/>
            </a:xfrm>
            <a:custGeom>
              <a:rect b="b" l="l" r="r" t="t"/>
              <a:pathLst>
                <a:path extrusionOk="0" h="872" w="888">
                  <a:moveTo>
                    <a:pt x="791" y="1"/>
                  </a:moveTo>
                  <a:cubicBezTo>
                    <a:pt x="768" y="1"/>
                    <a:pt x="746" y="9"/>
                    <a:pt x="729" y="27"/>
                  </a:cubicBezTo>
                  <a:lnTo>
                    <a:pt x="35" y="720"/>
                  </a:lnTo>
                  <a:cubicBezTo>
                    <a:pt x="0" y="755"/>
                    <a:pt x="0" y="811"/>
                    <a:pt x="35" y="846"/>
                  </a:cubicBezTo>
                  <a:cubicBezTo>
                    <a:pt x="52" y="862"/>
                    <a:pt x="76" y="872"/>
                    <a:pt x="98" y="872"/>
                  </a:cubicBezTo>
                  <a:cubicBezTo>
                    <a:pt x="119" y="872"/>
                    <a:pt x="143" y="864"/>
                    <a:pt x="160" y="845"/>
                  </a:cubicBezTo>
                  <a:lnTo>
                    <a:pt x="852" y="152"/>
                  </a:lnTo>
                  <a:cubicBezTo>
                    <a:pt x="887" y="118"/>
                    <a:pt x="887" y="62"/>
                    <a:pt x="852" y="27"/>
                  </a:cubicBezTo>
                  <a:cubicBezTo>
                    <a:pt x="835" y="9"/>
                    <a:pt x="81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8352759" y="1128531"/>
              <a:ext cx="30941" cy="30852"/>
            </a:xfrm>
            <a:custGeom>
              <a:rect b="b" l="l" r="r" t="t"/>
              <a:pathLst>
                <a:path extrusionOk="0" h="693" w="695">
                  <a:moveTo>
                    <a:pt x="1" y="0"/>
                  </a:moveTo>
                  <a:lnTo>
                    <a:pt x="694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8348485" y="1124569"/>
              <a:ext cx="39578" cy="38732"/>
            </a:xfrm>
            <a:custGeom>
              <a:rect b="b" l="l" r="r" t="t"/>
              <a:pathLst>
                <a:path extrusionOk="0" h="870" w="889">
                  <a:moveTo>
                    <a:pt x="98" y="0"/>
                  </a:moveTo>
                  <a:cubicBezTo>
                    <a:pt x="75" y="0"/>
                    <a:pt x="52" y="9"/>
                    <a:pt x="35" y="26"/>
                  </a:cubicBezTo>
                  <a:cubicBezTo>
                    <a:pt x="0" y="60"/>
                    <a:pt x="0" y="116"/>
                    <a:pt x="35" y="151"/>
                  </a:cubicBezTo>
                  <a:lnTo>
                    <a:pt x="728" y="844"/>
                  </a:lnTo>
                  <a:cubicBezTo>
                    <a:pt x="744" y="860"/>
                    <a:pt x="768" y="870"/>
                    <a:pt x="790" y="870"/>
                  </a:cubicBezTo>
                  <a:cubicBezTo>
                    <a:pt x="812" y="870"/>
                    <a:pt x="836" y="862"/>
                    <a:pt x="853" y="845"/>
                  </a:cubicBezTo>
                  <a:cubicBezTo>
                    <a:pt x="889" y="810"/>
                    <a:pt x="889" y="754"/>
                    <a:pt x="853" y="719"/>
                  </a:cubicBezTo>
                  <a:lnTo>
                    <a:pt x="160" y="26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8431959" y="1207686"/>
              <a:ext cx="30808" cy="30897"/>
            </a:xfrm>
            <a:custGeom>
              <a:rect b="b" l="l" r="r" t="t"/>
              <a:pathLst>
                <a:path extrusionOk="0" h="694" w="692">
                  <a:moveTo>
                    <a:pt x="1" y="0"/>
                  </a:moveTo>
                  <a:lnTo>
                    <a:pt x="692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8427596" y="1203724"/>
              <a:ext cx="39578" cy="38777"/>
            </a:xfrm>
            <a:custGeom>
              <a:rect b="b" l="l" r="r" t="t"/>
              <a:pathLst>
                <a:path extrusionOk="0" h="871" w="889">
                  <a:moveTo>
                    <a:pt x="98" y="0"/>
                  </a:moveTo>
                  <a:cubicBezTo>
                    <a:pt x="75" y="0"/>
                    <a:pt x="52" y="9"/>
                    <a:pt x="35" y="27"/>
                  </a:cubicBezTo>
                  <a:cubicBezTo>
                    <a:pt x="0" y="61"/>
                    <a:pt x="0" y="116"/>
                    <a:pt x="35" y="151"/>
                  </a:cubicBezTo>
                  <a:lnTo>
                    <a:pt x="728" y="845"/>
                  </a:lnTo>
                  <a:cubicBezTo>
                    <a:pt x="745" y="861"/>
                    <a:pt x="768" y="871"/>
                    <a:pt x="790" y="871"/>
                  </a:cubicBezTo>
                  <a:cubicBezTo>
                    <a:pt x="814" y="871"/>
                    <a:pt x="835" y="861"/>
                    <a:pt x="853" y="845"/>
                  </a:cubicBezTo>
                  <a:cubicBezTo>
                    <a:pt x="888" y="810"/>
                    <a:pt x="888" y="754"/>
                    <a:pt x="853" y="720"/>
                  </a:cubicBezTo>
                  <a:lnTo>
                    <a:pt x="161" y="27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5570016" y="4629252"/>
              <a:ext cx="45" cy="43674"/>
            </a:xfrm>
            <a:custGeom>
              <a:rect b="b" l="l" r="r" t="t"/>
              <a:pathLst>
                <a:path extrusionOk="0" h="981" w="1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5566099" y="4625335"/>
              <a:ext cx="7880" cy="51510"/>
            </a:xfrm>
            <a:custGeom>
              <a:rect b="b" l="l" r="r" t="t"/>
              <a:pathLst>
                <a:path extrusionOk="0" h="1157" w="177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5570016" y="4741218"/>
              <a:ext cx="45" cy="43630"/>
            </a:xfrm>
            <a:custGeom>
              <a:rect b="b" l="l" r="r" t="t"/>
              <a:pathLst>
                <a:path extrusionOk="0" h="980" w="1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5566099" y="4737256"/>
              <a:ext cx="7880" cy="51510"/>
            </a:xfrm>
            <a:custGeom>
              <a:rect b="b" l="l" r="r" t="t"/>
              <a:pathLst>
                <a:path extrusionOk="0" h="1157" w="177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5604163" y="4707072"/>
              <a:ext cx="43630" cy="45"/>
            </a:xfrm>
            <a:custGeom>
              <a:rect b="b" l="l" r="r" t="t"/>
              <a:pathLst>
                <a:path extrusionOk="0" h="1" w="98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5600200" y="4703110"/>
              <a:ext cx="51554" cy="7925"/>
            </a:xfrm>
            <a:custGeom>
              <a:rect b="b" l="l" r="r" t="t"/>
              <a:pathLst>
                <a:path extrusionOk="0" h="178" w="1158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5492241" y="4707072"/>
              <a:ext cx="43630" cy="45"/>
            </a:xfrm>
            <a:custGeom>
              <a:rect b="b" l="l" r="r" t="t"/>
              <a:pathLst>
                <a:path extrusionOk="0" h="1" w="98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5488323" y="4703110"/>
              <a:ext cx="51465" cy="7925"/>
            </a:xfrm>
            <a:custGeom>
              <a:rect b="b" l="l" r="r" t="t"/>
              <a:pathLst>
                <a:path extrusionOk="0" h="178" w="1156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5515035" y="4731201"/>
              <a:ext cx="30808" cy="30897"/>
            </a:xfrm>
            <a:custGeom>
              <a:rect b="b" l="l" r="r" t="t"/>
              <a:pathLst>
                <a:path extrusionOk="0" h="694" w="692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5510716" y="4727195"/>
              <a:ext cx="39578" cy="38821"/>
            </a:xfrm>
            <a:custGeom>
              <a:rect b="b" l="l" r="r" t="t"/>
              <a:pathLst>
                <a:path extrusionOk="0" h="872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5594146" y="4652091"/>
              <a:ext cx="30897" cy="30808"/>
            </a:xfrm>
            <a:custGeom>
              <a:rect b="b" l="l" r="r" t="t"/>
              <a:pathLst>
                <a:path extrusionOk="0" h="692" w="694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5589827" y="4648039"/>
              <a:ext cx="39578" cy="38777"/>
            </a:xfrm>
            <a:custGeom>
              <a:rect b="b" l="l" r="r" t="t"/>
              <a:pathLst>
                <a:path extrusionOk="0" h="871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5515035" y="4652091"/>
              <a:ext cx="30808" cy="30808"/>
            </a:xfrm>
            <a:custGeom>
              <a:rect b="b" l="l" r="r" t="t"/>
              <a:pathLst>
                <a:path extrusionOk="0" h="692" w="692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5510627" y="4648084"/>
              <a:ext cx="39534" cy="38732"/>
            </a:xfrm>
            <a:custGeom>
              <a:rect b="b" l="l" r="r" t="t"/>
              <a:pathLst>
                <a:path extrusionOk="0" h="870" w="888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5594146" y="4731201"/>
              <a:ext cx="30897" cy="30897"/>
            </a:xfrm>
            <a:custGeom>
              <a:rect b="b" l="l" r="r" t="t"/>
              <a:pathLst>
                <a:path extrusionOk="0" h="694" w="694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5589827" y="4727284"/>
              <a:ext cx="39534" cy="38732"/>
            </a:xfrm>
            <a:custGeom>
              <a:rect b="b" l="l" r="r" t="t"/>
              <a:pathLst>
                <a:path extrusionOk="0" h="870" w="888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2"/>
          <p:cNvSpPr txBox="1"/>
          <p:nvPr>
            <p:ph type="title"/>
          </p:nvPr>
        </p:nvSpPr>
        <p:spPr>
          <a:xfrm>
            <a:off x="643800" y="445025"/>
            <a:ext cx="832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materials found in recyclables</a:t>
            </a:r>
            <a:endParaRPr/>
          </a:p>
        </p:txBody>
      </p:sp>
      <p:sp>
        <p:nvSpPr>
          <p:cNvPr id="1164" name="Google Shape;1164;p32"/>
          <p:cNvSpPr txBox="1"/>
          <p:nvPr>
            <p:ph idx="1" type="subTitle"/>
          </p:nvPr>
        </p:nvSpPr>
        <p:spPr>
          <a:xfrm>
            <a:off x="720125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300"/>
              <a:t>Newspapers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300"/>
              <a:t>Cardboard boxes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300"/>
              <a:t>Envelopes </a:t>
            </a:r>
            <a:endParaRPr sz="1300"/>
          </a:p>
        </p:txBody>
      </p:sp>
      <p:sp>
        <p:nvSpPr>
          <p:cNvPr id="1165" name="Google Shape;1165;p32"/>
          <p:cNvSpPr txBox="1"/>
          <p:nvPr>
            <p:ph idx="2" type="subTitle"/>
          </p:nvPr>
        </p:nvSpPr>
        <p:spPr>
          <a:xfrm>
            <a:off x="2689800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Beverage cans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Biscuit tins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Metal cutlery</a:t>
            </a:r>
            <a:endParaRPr/>
          </a:p>
        </p:txBody>
      </p:sp>
      <p:sp>
        <p:nvSpPr>
          <p:cNvPr id="1166" name="Google Shape;1166;p32"/>
          <p:cNvSpPr txBox="1"/>
          <p:nvPr>
            <p:ph idx="3" type="subTitle"/>
          </p:nvPr>
        </p:nvSpPr>
        <p:spPr>
          <a:xfrm>
            <a:off x="4735675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PET bottles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Plastic bags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Shampoo bottles</a:t>
            </a:r>
            <a:endParaRPr/>
          </a:p>
        </p:txBody>
      </p:sp>
      <p:sp>
        <p:nvSpPr>
          <p:cNvPr id="1167" name="Google Shape;1167;p32"/>
          <p:cNvSpPr txBox="1"/>
          <p:nvPr>
            <p:ph idx="4" type="subTitle"/>
          </p:nvPr>
        </p:nvSpPr>
        <p:spPr>
          <a:xfrm>
            <a:off x="1173575" y="2391400"/>
            <a:ext cx="964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</a:t>
            </a:r>
            <a:endParaRPr/>
          </a:p>
        </p:txBody>
      </p:sp>
      <p:sp>
        <p:nvSpPr>
          <p:cNvPr id="1168" name="Google Shape;1168;p32"/>
          <p:cNvSpPr txBox="1"/>
          <p:nvPr>
            <p:ph idx="5" type="subTitle"/>
          </p:nvPr>
        </p:nvSpPr>
        <p:spPr>
          <a:xfrm>
            <a:off x="3219427" y="2391400"/>
            <a:ext cx="964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</a:t>
            </a:r>
            <a:endParaRPr/>
          </a:p>
        </p:txBody>
      </p:sp>
      <p:sp>
        <p:nvSpPr>
          <p:cNvPr id="1169" name="Google Shape;1169;p32"/>
          <p:cNvSpPr txBox="1"/>
          <p:nvPr>
            <p:ph idx="6" type="subTitle"/>
          </p:nvPr>
        </p:nvSpPr>
        <p:spPr>
          <a:xfrm>
            <a:off x="5159725" y="2391400"/>
            <a:ext cx="10443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Plastic</a:t>
            </a:r>
            <a:endParaRPr/>
          </a:p>
        </p:txBody>
      </p:sp>
      <p:sp>
        <p:nvSpPr>
          <p:cNvPr id="1170" name="Google Shape;1170;p32"/>
          <p:cNvSpPr/>
          <p:nvPr/>
        </p:nvSpPr>
        <p:spPr>
          <a:xfrm>
            <a:off x="1170425" y="1636388"/>
            <a:ext cx="964200" cy="572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2"/>
          <p:cNvSpPr/>
          <p:nvPr/>
        </p:nvSpPr>
        <p:spPr>
          <a:xfrm>
            <a:off x="3223200" y="1636388"/>
            <a:ext cx="964200" cy="572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2"/>
          <p:cNvSpPr/>
          <p:nvPr/>
        </p:nvSpPr>
        <p:spPr>
          <a:xfrm>
            <a:off x="5199775" y="1636375"/>
            <a:ext cx="964200" cy="572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2"/>
          <p:cNvSpPr txBox="1"/>
          <p:nvPr>
            <p:ph idx="3" type="subTitle"/>
          </p:nvPr>
        </p:nvSpPr>
        <p:spPr>
          <a:xfrm>
            <a:off x="6693800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Food jars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Cosmetic bottles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Liquor</a:t>
            </a:r>
            <a:r>
              <a:rPr lang="en"/>
              <a:t> bottles</a:t>
            </a:r>
            <a:endParaRPr/>
          </a:p>
        </p:txBody>
      </p:sp>
      <p:sp>
        <p:nvSpPr>
          <p:cNvPr id="1174" name="Google Shape;1174;p32"/>
          <p:cNvSpPr txBox="1"/>
          <p:nvPr>
            <p:ph idx="6" type="subTitle"/>
          </p:nvPr>
        </p:nvSpPr>
        <p:spPr>
          <a:xfrm>
            <a:off x="7207250" y="2391400"/>
            <a:ext cx="865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Glass</a:t>
            </a:r>
            <a:endParaRPr/>
          </a:p>
        </p:txBody>
      </p:sp>
      <p:sp>
        <p:nvSpPr>
          <p:cNvPr id="1175" name="Google Shape;1175;p32"/>
          <p:cNvSpPr/>
          <p:nvPr/>
        </p:nvSpPr>
        <p:spPr>
          <a:xfrm>
            <a:off x="7157900" y="1636375"/>
            <a:ext cx="964200" cy="572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6" name="Google Shape;1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188" y="1645850"/>
            <a:ext cx="502213" cy="502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900" y="1583325"/>
            <a:ext cx="627250" cy="6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425" y="1414863"/>
            <a:ext cx="964200" cy="9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7350" y="1671649"/>
            <a:ext cx="502200" cy="5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33"/>
          <p:cNvSpPr/>
          <p:nvPr/>
        </p:nvSpPr>
        <p:spPr>
          <a:xfrm>
            <a:off x="813325" y="893900"/>
            <a:ext cx="2058900" cy="915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3"/>
          <p:cNvSpPr txBox="1"/>
          <p:nvPr>
            <p:ph type="title"/>
          </p:nvPr>
        </p:nvSpPr>
        <p:spPr>
          <a:xfrm>
            <a:off x="851625" y="2191475"/>
            <a:ext cx="453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86" name="Google Shape;1186;p33"/>
          <p:cNvSpPr txBox="1"/>
          <p:nvPr>
            <p:ph idx="2" type="title"/>
          </p:nvPr>
        </p:nvSpPr>
        <p:spPr>
          <a:xfrm>
            <a:off x="1220125" y="985450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87" name="Google Shape;1187;p33"/>
          <p:cNvGrpSpPr/>
          <p:nvPr/>
        </p:nvGrpSpPr>
        <p:grpSpPr>
          <a:xfrm>
            <a:off x="5542923" y="1182300"/>
            <a:ext cx="3207249" cy="2811963"/>
            <a:chOff x="5390523" y="1182300"/>
            <a:chExt cx="3207249" cy="2811963"/>
          </a:xfrm>
        </p:grpSpPr>
        <p:grpSp>
          <p:nvGrpSpPr>
            <p:cNvPr id="1188" name="Google Shape;1188;p33"/>
            <p:cNvGrpSpPr/>
            <p:nvPr/>
          </p:nvGrpSpPr>
          <p:grpSpPr>
            <a:xfrm>
              <a:off x="5390523" y="1809803"/>
              <a:ext cx="3207249" cy="1905845"/>
              <a:chOff x="5223523" y="1802278"/>
              <a:chExt cx="3207249" cy="1905845"/>
            </a:xfrm>
          </p:grpSpPr>
          <p:sp>
            <p:nvSpPr>
              <p:cNvPr id="1189" name="Google Shape;1189;p33"/>
              <p:cNvSpPr/>
              <p:nvPr/>
            </p:nvSpPr>
            <p:spPr>
              <a:xfrm>
                <a:off x="6793812" y="2034632"/>
                <a:ext cx="1330549" cy="528273"/>
              </a:xfrm>
              <a:custGeom>
                <a:rect b="b" l="l" r="r" t="t"/>
                <a:pathLst>
                  <a:path extrusionOk="0" h="8487" w="21376">
                    <a:moveTo>
                      <a:pt x="14691" y="1"/>
                    </a:moveTo>
                    <a:cubicBezTo>
                      <a:pt x="14666" y="1"/>
                      <a:pt x="14642" y="1"/>
                      <a:pt x="14618" y="2"/>
                    </a:cubicBezTo>
                    <a:cubicBezTo>
                      <a:pt x="14552" y="5"/>
                      <a:pt x="14500" y="59"/>
                      <a:pt x="14502" y="125"/>
                    </a:cubicBezTo>
                    <a:cubicBezTo>
                      <a:pt x="14505" y="190"/>
                      <a:pt x="14558" y="241"/>
                      <a:pt x="14622" y="241"/>
                    </a:cubicBezTo>
                    <a:lnTo>
                      <a:pt x="14625" y="241"/>
                    </a:lnTo>
                    <a:cubicBezTo>
                      <a:pt x="14647" y="240"/>
                      <a:pt x="14668" y="240"/>
                      <a:pt x="14689" y="240"/>
                    </a:cubicBezTo>
                    <a:cubicBezTo>
                      <a:pt x="14844" y="240"/>
                      <a:pt x="14997" y="260"/>
                      <a:pt x="15141" y="299"/>
                    </a:cubicBezTo>
                    <a:cubicBezTo>
                      <a:pt x="15150" y="302"/>
                      <a:pt x="15162" y="303"/>
                      <a:pt x="15172" y="303"/>
                    </a:cubicBezTo>
                    <a:cubicBezTo>
                      <a:pt x="15225" y="303"/>
                      <a:pt x="15273" y="268"/>
                      <a:pt x="15287" y="216"/>
                    </a:cubicBezTo>
                    <a:cubicBezTo>
                      <a:pt x="15305" y="152"/>
                      <a:pt x="15268" y="86"/>
                      <a:pt x="15204" y="69"/>
                    </a:cubicBezTo>
                    <a:cubicBezTo>
                      <a:pt x="15040" y="24"/>
                      <a:pt x="14866" y="1"/>
                      <a:pt x="14691" y="1"/>
                    </a:cubicBezTo>
                    <a:close/>
                    <a:moveTo>
                      <a:pt x="14077" y="98"/>
                    </a:moveTo>
                    <a:cubicBezTo>
                      <a:pt x="14064" y="98"/>
                      <a:pt x="14052" y="100"/>
                      <a:pt x="14039" y="104"/>
                    </a:cubicBezTo>
                    <a:cubicBezTo>
                      <a:pt x="13850" y="166"/>
                      <a:pt x="13671" y="251"/>
                      <a:pt x="13510" y="360"/>
                    </a:cubicBezTo>
                    <a:cubicBezTo>
                      <a:pt x="13456" y="397"/>
                      <a:pt x="13441" y="472"/>
                      <a:pt x="13478" y="526"/>
                    </a:cubicBezTo>
                    <a:cubicBezTo>
                      <a:pt x="13501" y="560"/>
                      <a:pt x="13539" y="578"/>
                      <a:pt x="13576" y="578"/>
                    </a:cubicBezTo>
                    <a:cubicBezTo>
                      <a:pt x="13600" y="578"/>
                      <a:pt x="13623" y="571"/>
                      <a:pt x="13645" y="557"/>
                    </a:cubicBezTo>
                    <a:cubicBezTo>
                      <a:pt x="13786" y="462"/>
                      <a:pt x="13945" y="385"/>
                      <a:pt x="14113" y="330"/>
                    </a:cubicBezTo>
                    <a:cubicBezTo>
                      <a:pt x="14175" y="309"/>
                      <a:pt x="14210" y="242"/>
                      <a:pt x="14189" y="179"/>
                    </a:cubicBezTo>
                    <a:cubicBezTo>
                      <a:pt x="14173" y="130"/>
                      <a:pt x="14127" y="98"/>
                      <a:pt x="14077" y="98"/>
                    </a:cubicBezTo>
                    <a:close/>
                    <a:moveTo>
                      <a:pt x="15674" y="301"/>
                    </a:moveTo>
                    <a:cubicBezTo>
                      <a:pt x="15637" y="301"/>
                      <a:pt x="15600" y="318"/>
                      <a:pt x="15577" y="351"/>
                    </a:cubicBezTo>
                    <a:cubicBezTo>
                      <a:pt x="15539" y="404"/>
                      <a:pt x="15552" y="479"/>
                      <a:pt x="15605" y="517"/>
                    </a:cubicBezTo>
                    <a:cubicBezTo>
                      <a:pt x="15622" y="528"/>
                      <a:pt x="15639" y="542"/>
                      <a:pt x="15656" y="554"/>
                    </a:cubicBezTo>
                    <a:cubicBezTo>
                      <a:pt x="15771" y="646"/>
                      <a:pt x="15878" y="755"/>
                      <a:pt x="15968" y="882"/>
                    </a:cubicBezTo>
                    <a:cubicBezTo>
                      <a:pt x="15992" y="914"/>
                      <a:pt x="16028" y="931"/>
                      <a:pt x="16065" y="931"/>
                    </a:cubicBezTo>
                    <a:cubicBezTo>
                      <a:pt x="16089" y="931"/>
                      <a:pt x="16113" y="924"/>
                      <a:pt x="16135" y="907"/>
                    </a:cubicBezTo>
                    <a:cubicBezTo>
                      <a:pt x="16189" y="870"/>
                      <a:pt x="16201" y="795"/>
                      <a:pt x="16161" y="741"/>
                    </a:cubicBezTo>
                    <a:cubicBezTo>
                      <a:pt x="16057" y="599"/>
                      <a:pt x="15937" y="473"/>
                      <a:pt x="15803" y="368"/>
                    </a:cubicBezTo>
                    <a:cubicBezTo>
                      <a:pt x="15782" y="352"/>
                      <a:pt x="15764" y="337"/>
                      <a:pt x="15743" y="323"/>
                    </a:cubicBezTo>
                    <a:cubicBezTo>
                      <a:pt x="15722" y="308"/>
                      <a:pt x="15698" y="301"/>
                      <a:pt x="15674" y="301"/>
                    </a:cubicBezTo>
                    <a:close/>
                    <a:moveTo>
                      <a:pt x="21243" y="703"/>
                    </a:moveTo>
                    <a:cubicBezTo>
                      <a:pt x="21208" y="703"/>
                      <a:pt x="21174" y="718"/>
                      <a:pt x="21150" y="747"/>
                    </a:cubicBezTo>
                    <a:cubicBezTo>
                      <a:pt x="21056" y="861"/>
                      <a:pt x="20959" y="976"/>
                      <a:pt x="20861" y="1090"/>
                    </a:cubicBezTo>
                    <a:cubicBezTo>
                      <a:pt x="20819" y="1139"/>
                      <a:pt x="20824" y="1215"/>
                      <a:pt x="20873" y="1258"/>
                    </a:cubicBezTo>
                    <a:cubicBezTo>
                      <a:pt x="20896" y="1277"/>
                      <a:pt x="20924" y="1287"/>
                      <a:pt x="20951" y="1287"/>
                    </a:cubicBezTo>
                    <a:cubicBezTo>
                      <a:pt x="20985" y="1287"/>
                      <a:pt x="21018" y="1272"/>
                      <a:pt x="21040" y="1246"/>
                    </a:cubicBezTo>
                    <a:cubicBezTo>
                      <a:pt x="21141" y="1132"/>
                      <a:pt x="21239" y="1014"/>
                      <a:pt x="21334" y="898"/>
                    </a:cubicBezTo>
                    <a:cubicBezTo>
                      <a:pt x="21375" y="847"/>
                      <a:pt x="21368" y="771"/>
                      <a:pt x="21317" y="729"/>
                    </a:cubicBezTo>
                    <a:cubicBezTo>
                      <a:pt x="21295" y="712"/>
                      <a:pt x="21269" y="703"/>
                      <a:pt x="21243" y="703"/>
                    </a:cubicBezTo>
                    <a:close/>
                    <a:moveTo>
                      <a:pt x="13171" y="715"/>
                    </a:moveTo>
                    <a:cubicBezTo>
                      <a:pt x="13135" y="715"/>
                      <a:pt x="13100" y="731"/>
                      <a:pt x="13077" y="761"/>
                    </a:cubicBezTo>
                    <a:cubicBezTo>
                      <a:pt x="12956" y="914"/>
                      <a:pt x="12858" y="1085"/>
                      <a:pt x="12783" y="1271"/>
                    </a:cubicBezTo>
                    <a:cubicBezTo>
                      <a:pt x="12759" y="1332"/>
                      <a:pt x="12788" y="1402"/>
                      <a:pt x="12850" y="1427"/>
                    </a:cubicBezTo>
                    <a:cubicBezTo>
                      <a:pt x="12864" y="1433"/>
                      <a:pt x="12880" y="1435"/>
                      <a:pt x="12893" y="1435"/>
                    </a:cubicBezTo>
                    <a:cubicBezTo>
                      <a:pt x="12942" y="1435"/>
                      <a:pt x="12986" y="1407"/>
                      <a:pt x="13005" y="1358"/>
                    </a:cubicBezTo>
                    <a:cubicBezTo>
                      <a:pt x="13072" y="1194"/>
                      <a:pt x="13158" y="1043"/>
                      <a:pt x="13265" y="908"/>
                    </a:cubicBezTo>
                    <a:cubicBezTo>
                      <a:pt x="13305" y="856"/>
                      <a:pt x="13296" y="780"/>
                      <a:pt x="13244" y="740"/>
                    </a:cubicBezTo>
                    <a:cubicBezTo>
                      <a:pt x="13222" y="723"/>
                      <a:pt x="13196" y="715"/>
                      <a:pt x="13171" y="715"/>
                    </a:cubicBezTo>
                    <a:close/>
                    <a:moveTo>
                      <a:pt x="16330" y="1180"/>
                    </a:moveTo>
                    <a:cubicBezTo>
                      <a:pt x="16315" y="1180"/>
                      <a:pt x="16300" y="1182"/>
                      <a:pt x="16286" y="1188"/>
                    </a:cubicBezTo>
                    <a:cubicBezTo>
                      <a:pt x="16226" y="1211"/>
                      <a:pt x="16194" y="1281"/>
                      <a:pt x="16218" y="1342"/>
                    </a:cubicBezTo>
                    <a:cubicBezTo>
                      <a:pt x="16281" y="1501"/>
                      <a:pt x="16329" y="1673"/>
                      <a:pt x="16362" y="1854"/>
                    </a:cubicBezTo>
                    <a:cubicBezTo>
                      <a:pt x="16372" y="1913"/>
                      <a:pt x="16421" y="1953"/>
                      <a:pt x="16478" y="1953"/>
                    </a:cubicBezTo>
                    <a:cubicBezTo>
                      <a:pt x="16485" y="1953"/>
                      <a:pt x="16492" y="1953"/>
                      <a:pt x="16501" y="1952"/>
                    </a:cubicBezTo>
                    <a:cubicBezTo>
                      <a:pt x="16565" y="1941"/>
                      <a:pt x="16607" y="1878"/>
                      <a:pt x="16596" y="1813"/>
                    </a:cubicBezTo>
                    <a:cubicBezTo>
                      <a:pt x="16561" y="1616"/>
                      <a:pt x="16509" y="1428"/>
                      <a:pt x="16440" y="1256"/>
                    </a:cubicBezTo>
                    <a:cubicBezTo>
                      <a:pt x="16423" y="1209"/>
                      <a:pt x="16378" y="1180"/>
                      <a:pt x="16330" y="1180"/>
                    </a:cubicBezTo>
                    <a:close/>
                    <a:moveTo>
                      <a:pt x="20577" y="1461"/>
                    </a:moveTo>
                    <a:cubicBezTo>
                      <a:pt x="20546" y="1461"/>
                      <a:pt x="20514" y="1474"/>
                      <a:pt x="20491" y="1500"/>
                    </a:cubicBezTo>
                    <a:cubicBezTo>
                      <a:pt x="20366" y="1632"/>
                      <a:pt x="20237" y="1765"/>
                      <a:pt x="20105" y="1894"/>
                    </a:cubicBezTo>
                    <a:cubicBezTo>
                      <a:pt x="20058" y="1941"/>
                      <a:pt x="20057" y="2015"/>
                      <a:pt x="20104" y="2062"/>
                    </a:cubicBezTo>
                    <a:cubicBezTo>
                      <a:pt x="20128" y="2086"/>
                      <a:pt x="20159" y="2097"/>
                      <a:pt x="20190" y="2097"/>
                    </a:cubicBezTo>
                    <a:cubicBezTo>
                      <a:pt x="20219" y="2097"/>
                      <a:pt x="20250" y="2085"/>
                      <a:pt x="20273" y="2063"/>
                    </a:cubicBezTo>
                    <a:cubicBezTo>
                      <a:pt x="20405" y="1932"/>
                      <a:pt x="20538" y="1797"/>
                      <a:pt x="20664" y="1662"/>
                    </a:cubicBezTo>
                    <a:cubicBezTo>
                      <a:pt x="20710" y="1615"/>
                      <a:pt x="20707" y="1539"/>
                      <a:pt x="20659" y="1494"/>
                    </a:cubicBezTo>
                    <a:cubicBezTo>
                      <a:pt x="20636" y="1472"/>
                      <a:pt x="20607" y="1461"/>
                      <a:pt x="20577" y="1461"/>
                    </a:cubicBezTo>
                    <a:close/>
                    <a:moveTo>
                      <a:pt x="12755" y="1734"/>
                    </a:moveTo>
                    <a:cubicBezTo>
                      <a:pt x="12698" y="1734"/>
                      <a:pt x="12646" y="1778"/>
                      <a:pt x="12638" y="1838"/>
                    </a:cubicBezTo>
                    <a:cubicBezTo>
                      <a:pt x="12624" y="1943"/>
                      <a:pt x="12617" y="2052"/>
                      <a:pt x="12617" y="2160"/>
                    </a:cubicBezTo>
                    <a:cubicBezTo>
                      <a:pt x="12617" y="2247"/>
                      <a:pt x="12621" y="2333"/>
                      <a:pt x="12631" y="2420"/>
                    </a:cubicBezTo>
                    <a:cubicBezTo>
                      <a:pt x="12637" y="2482"/>
                      <a:pt x="12688" y="2528"/>
                      <a:pt x="12749" y="2528"/>
                    </a:cubicBezTo>
                    <a:cubicBezTo>
                      <a:pt x="12751" y="2528"/>
                      <a:pt x="12754" y="2528"/>
                      <a:pt x="12757" y="2528"/>
                    </a:cubicBezTo>
                    <a:cubicBezTo>
                      <a:pt x="12758" y="2528"/>
                      <a:pt x="12760" y="2528"/>
                      <a:pt x="12761" y="2528"/>
                    </a:cubicBezTo>
                    <a:cubicBezTo>
                      <a:pt x="12826" y="2522"/>
                      <a:pt x="12875" y="2462"/>
                      <a:pt x="12867" y="2397"/>
                    </a:cubicBezTo>
                    <a:cubicBezTo>
                      <a:pt x="12860" y="2319"/>
                      <a:pt x="12856" y="2238"/>
                      <a:pt x="12856" y="2161"/>
                    </a:cubicBezTo>
                    <a:cubicBezTo>
                      <a:pt x="12856" y="2062"/>
                      <a:pt x="12861" y="1964"/>
                      <a:pt x="12875" y="1869"/>
                    </a:cubicBezTo>
                    <a:cubicBezTo>
                      <a:pt x="12884" y="1804"/>
                      <a:pt x="12837" y="1744"/>
                      <a:pt x="12772" y="1735"/>
                    </a:cubicBezTo>
                    <a:cubicBezTo>
                      <a:pt x="12766" y="1734"/>
                      <a:pt x="12761" y="1734"/>
                      <a:pt x="12755" y="1734"/>
                    </a:cubicBezTo>
                    <a:close/>
                    <a:moveTo>
                      <a:pt x="19786" y="2242"/>
                    </a:moveTo>
                    <a:cubicBezTo>
                      <a:pt x="19758" y="2242"/>
                      <a:pt x="19729" y="2252"/>
                      <a:pt x="19705" y="2273"/>
                    </a:cubicBezTo>
                    <a:cubicBezTo>
                      <a:pt x="19569" y="2395"/>
                      <a:pt x="19429" y="2518"/>
                      <a:pt x="19289" y="2634"/>
                    </a:cubicBezTo>
                    <a:cubicBezTo>
                      <a:pt x="19238" y="2675"/>
                      <a:pt x="19231" y="2751"/>
                      <a:pt x="19274" y="2802"/>
                    </a:cubicBezTo>
                    <a:cubicBezTo>
                      <a:pt x="19298" y="2830"/>
                      <a:pt x="19332" y="2845"/>
                      <a:pt x="19366" y="2845"/>
                    </a:cubicBezTo>
                    <a:cubicBezTo>
                      <a:pt x="19392" y="2845"/>
                      <a:pt x="19419" y="2835"/>
                      <a:pt x="19444" y="2818"/>
                    </a:cubicBezTo>
                    <a:cubicBezTo>
                      <a:pt x="19586" y="2698"/>
                      <a:pt x="19728" y="2575"/>
                      <a:pt x="19866" y="2449"/>
                    </a:cubicBezTo>
                    <a:cubicBezTo>
                      <a:pt x="19915" y="2404"/>
                      <a:pt x="19918" y="2330"/>
                      <a:pt x="19874" y="2280"/>
                    </a:cubicBezTo>
                    <a:cubicBezTo>
                      <a:pt x="19851" y="2255"/>
                      <a:pt x="19819" y="2242"/>
                      <a:pt x="19786" y="2242"/>
                    </a:cubicBezTo>
                    <a:close/>
                    <a:moveTo>
                      <a:pt x="16529" y="2267"/>
                    </a:moveTo>
                    <a:cubicBezTo>
                      <a:pt x="16462" y="2269"/>
                      <a:pt x="16410" y="2322"/>
                      <a:pt x="16412" y="2389"/>
                    </a:cubicBezTo>
                    <a:cubicBezTo>
                      <a:pt x="16413" y="2416"/>
                      <a:pt x="16413" y="2442"/>
                      <a:pt x="16413" y="2470"/>
                    </a:cubicBezTo>
                    <a:cubicBezTo>
                      <a:pt x="16413" y="2621"/>
                      <a:pt x="16404" y="2775"/>
                      <a:pt x="16386" y="2928"/>
                    </a:cubicBezTo>
                    <a:cubicBezTo>
                      <a:pt x="16379" y="2992"/>
                      <a:pt x="16426" y="3052"/>
                      <a:pt x="16491" y="3059"/>
                    </a:cubicBezTo>
                    <a:cubicBezTo>
                      <a:pt x="16496" y="3061"/>
                      <a:pt x="16501" y="3061"/>
                      <a:pt x="16506" y="3061"/>
                    </a:cubicBezTo>
                    <a:cubicBezTo>
                      <a:pt x="16565" y="3061"/>
                      <a:pt x="16616" y="3017"/>
                      <a:pt x="16623" y="2956"/>
                    </a:cubicBezTo>
                    <a:cubicBezTo>
                      <a:pt x="16643" y="2795"/>
                      <a:pt x="16652" y="2632"/>
                      <a:pt x="16652" y="2470"/>
                    </a:cubicBezTo>
                    <a:cubicBezTo>
                      <a:pt x="16652" y="2441"/>
                      <a:pt x="16651" y="2413"/>
                      <a:pt x="16651" y="2384"/>
                    </a:cubicBezTo>
                    <a:cubicBezTo>
                      <a:pt x="16649" y="2319"/>
                      <a:pt x="16596" y="2267"/>
                      <a:pt x="16532" y="2267"/>
                    </a:cubicBezTo>
                    <a:close/>
                    <a:moveTo>
                      <a:pt x="18932" y="2954"/>
                    </a:moveTo>
                    <a:cubicBezTo>
                      <a:pt x="18906" y="2954"/>
                      <a:pt x="18881" y="2962"/>
                      <a:pt x="18859" y="2978"/>
                    </a:cubicBezTo>
                    <a:cubicBezTo>
                      <a:pt x="18713" y="3090"/>
                      <a:pt x="18563" y="3199"/>
                      <a:pt x="18415" y="3303"/>
                    </a:cubicBezTo>
                    <a:cubicBezTo>
                      <a:pt x="18360" y="3342"/>
                      <a:pt x="18348" y="3415"/>
                      <a:pt x="18385" y="3469"/>
                    </a:cubicBezTo>
                    <a:cubicBezTo>
                      <a:pt x="18408" y="3502"/>
                      <a:pt x="18444" y="3520"/>
                      <a:pt x="18483" y="3520"/>
                    </a:cubicBezTo>
                    <a:cubicBezTo>
                      <a:pt x="18506" y="3520"/>
                      <a:pt x="18529" y="3514"/>
                      <a:pt x="18552" y="3499"/>
                    </a:cubicBezTo>
                    <a:cubicBezTo>
                      <a:pt x="18703" y="3393"/>
                      <a:pt x="18855" y="3281"/>
                      <a:pt x="19005" y="3167"/>
                    </a:cubicBezTo>
                    <a:cubicBezTo>
                      <a:pt x="19057" y="3127"/>
                      <a:pt x="19067" y="3052"/>
                      <a:pt x="19027" y="3000"/>
                    </a:cubicBezTo>
                    <a:cubicBezTo>
                      <a:pt x="19003" y="2970"/>
                      <a:pt x="18968" y="2954"/>
                      <a:pt x="18932" y="2954"/>
                    </a:cubicBezTo>
                    <a:close/>
                    <a:moveTo>
                      <a:pt x="12867" y="2832"/>
                    </a:moveTo>
                    <a:cubicBezTo>
                      <a:pt x="12855" y="2832"/>
                      <a:pt x="12842" y="2834"/>
                      <a:pt x="12829" y="2838"/>
                    </a:cubicBezTo>
                    <a:cubicBezTo>
                      <a:pt x="12767" y="2860"/>
                      <a:pt x="12734" y="2928"/>
                      <a:pt x="12755" y="2990"/>
                    </a:cubicBezTo>
                    <a:cubicBezTo>
                      <a:pt x="12814" y="3165"/>
                      <a:pt x="12893" y="3331"/>
                      <a:pt x="12989" y="3483"/>
                    </a:cubicBezTo>
                    <a:cubicBezTo>
                      <a:pt x="12995" y="3493"/>
                      <a:pt x="13002" y="3505"/>
                      <a:pt x="13009" y="3515"/>
                    </a:cubicBezTo>
                    <a:cubicBezTo>
                      <a:pt x="13031" y="3550"/>
                      <a:pt x="13071" y="3570"/>
                      <a:pt x="13109" y="3570"/>
                    </a:cubicBezTo>
                    <a:cubicBezTo>
                      <a:pt x="13131" y="3570"/>
                      <a:pt x="13153" y="3563"/>
                      <a:pt x="13174" y="3550"/>
                    </a:cubicBezTo>
                    <a:cubicBezTo>
                      <a:pt x="13228" y="3514"/>
                      <a:pt x="13245" y="3441"/>
                      <a:pt x="13209" y="3385"/>
                    </a:cubicBezTo>
                    <a:lnTo>
                      <a:pt x="13191" y="3357"/>
                    </a:lnTo>
                    <a:cubicBezTo>
                      <a:pt x="13105" y="3219"/>
                      <a:pt x="13035" y="3070"/>
                      <a:pt x="12980" y="2912"/>
                    </a:cubicBezTo>
                    <a:cubicBezTo>
                      <a:pt x="12963" y="2862"/>
                      <a:pt x="12917" y="2832"/>
                      <a:pt x="12867" y="2832"/>
                    </a:cubicBezTo>
                    <a:close/>
                    <a:moveTo>
                      <a:pt x="18017" y="3590"/>
                    </a:moveTo>
                    <a:cubicBezTo>
                      <a:pt x="17996" y="3590"/>
                      <a:pt x="17974" y="3596"/>
                      <a:pt x="17955" y="3608"/>
                    </a:cubicBezTo>
                    <a:cubicBezTo>
                      <a:pt x="17797" y="3707"/>
                      <a:pt x="17638" y="3801"/>
                      <a:pt x="17482" y="3890"/>
                    </a:cubicBezTo>
                    <a:cubicBezTo>
                      <a:pt x="17425" y="3923"/>
                      <a:pt x="17405" y="3995"/>
                      <a:pt x="17437" y="4052"/>
                    </a:cubicBezTo>
                    <a:cubicBezTo>
                      <a:pt x="17458" y="4091"/>
                      <a:pt x="17499" y="4113"/>
                      <a:pt x="17540" y="4113"/>
                    </a:cubicBezTo>
                    <a:cubicBezTo>
                      <a:pt x="17561" y="4113"/>
                      <a:pt x="17581" y="4110"/>
                      <a:pt x="17599" y="4099"/>
                    </a:cubicBezTo>
                    <a:cubicBezTo>
                      <a:pt x="17758" y="4009"/>
                      <a:pt x="17920" y="3911"/>
                      <a:pt x="18081" y="3811"/>
                    </a:cubicBezTo>
                    <a:cubicBezTo>
                      <a:pt x="18137" y="3775"/>
                      <a:pt x="18154" y="3702"/>
                      <a:pt x="18120" y="3646"/>
                    </a:cubicBezTo>
                    <a:cubicBezTo>
                      <a:pt x="18097" y="3610"/>
                      <a:pt x="18057" y="3590"/>
                      <a:pt x="18017" y="3590"/>
                    </a:cubicBezTo>
                    <a:close/>
                    <a:moveTo>
                      <a:pt x="16407" y="3369"/>
                    </a:moveTo>
                    <a:cubicBezTo>
                      <a:pt x="16352" y="3369"/>
                      <a:pt x="16302" y="3405"/>
                      <a:pt x="16289" y="3459"/>
                    </a:cubicBezTo>
                    <a:cubicBezTo>
                      <a:pt x="16245" y="3630"/>
                      <a:pt x="16190" y="3804"/>
                      <a:pt x="16124" y="3975"/>
                    </a:cubicBezTo>
                    <a:cubicBezTo>
                      <a:pt x="16099" y="4035"/>
                      <a:pt x="16130" y="4105"/>
                      <a:pt x="16191" y="4128"/>
                    </a:cubicBezTo>
                    <a:cubicBezTo>
                      <a:pt x="16206" y="4133"/>
                      <a:pt x="16219" y="4137"/>
                      <a:pt x="16234" y="4137"/>
                    </a:cubicBezTo>
                    <a:cubicBezTo>
                      <a:pt x="16281" y="4137"/>
                      <a:pt x="16326" y="4107"/>
                      <a:pt x="16347" y="4061"/>
                    </a:cubicBezTo>
                    <a:cubicBezTo>
                      <a:pt x="16415" y="3882"/>
                      <a:pt x="16476" y="3700"/>
                      <a:pt x="16521" y="3518"/>
                    </a:cubicBezTo>
                    <a:cubicBezTo>
                      <a:pt x="16537" y="3453"/>
                      <a:pt x="16497" y="3388"/>
                      <a:pt x="16434" y="3372"/>
                    </a:cubicBezTo>
                    <a:cubicBezTo>
                      <a:pt x="16425" y="3370"/>
                      <a:pt x="16416" y="3369"/>
                      <a:pt x="16407" y="3369"/>
                    </a:cubicBezTo>
                    <a:close/>
                    <a:moveTo>
                      <a:pt x="13459" y="3761"/>
                    </a:moveTo>
                    <a:cubicBezTo>
                      <a:pt x="13428" y="3761"/>
                      <a:pt x="13397" y="3773"/>
                      <a:pt x="13374" y="3796"/>
                    </a:cubicBezTo>
                    <a:cubicBezTo>
                      <a:pt x="13328" y="3843"/>
                      <a:pt x="13328" y="3919"/>
                      <a:pt x="13375" y="3965"/>
                    </a:cubicBezTo>
                    <a:cubicBezTo>
                      <a:pt x="13512" y="4099"/>
                      <a:pt x="13663" y="4221"/>
                      <a:pt x="13826" y="4329"/>
                    </a:cubicBezTo>
                    <a:cubicBezTo>
                      <a:pt x="13846" y="4341"/>
                      <a:pt x="13870" y="4348"/>
                      <a:pt x="13892" y="4348"/>
                    </a:cubicBezTo>
                    <a:cubicBezTo>
                      <a:pt x="13930" y="4348"/>
                      <a:pt x="13968" y="4329"/>
                      <a:pt x="13991" y="4293"/>
                    </a:cubicBezTo>
                    <a:cubicBezTo>
                      <a:pt x="14027" y="4239"/>
                      <a:pt x="14011" y="4165"/>
                      <a:pt x="13956" y="4128"/>
                    </a:cubicBezTo>
                    <a:cubicBezTo>
                      <a:pt x="13805" y="4030"/>
                      <a:pt x="13667" y="3918"/>
                      <a:pt x="13543" y="3795"/>
                    </a:cubicBezTo>
                    <a:cubicBezTo>
                      <a:pt x="13520" y="3772"/>
                      <a:pt x="13489" y="3761"/>
                      <a:pt x="13459" y="3761"/>
                    </a:cubicBezTo>
                    <a:close/>
                    <a:moveTo>
                      <a:pt x="17049" y="4134"/>
                    </a:moveTo>
                    <a:cubicBezTo>
                      <a:pt x="17032" y="4134"/>
                      <a:pt x="17014" y="4138"/>
                      <a:pt x="16997" y="4146"/>
                    </a:cubicBezTo>
                    <a:cubicBezTo>
                      <a:pt x="16825" y="4229"/>
                      <a:pt x="16657" y="4303"/>
                      <a:pt x="16496" y="4366"/>
                    </a:cubicBezTo>
                    <a:cubicBezTo>
                      <a:pt x="16435" y="4390"/>
                      <a:pt x="16404" y="4459"/>
                      <a:pt x="16429" y="4521"/>
                    </a:cubicBezTo>
                    <a:cubicBezTo>
                      <a:pt x="16447" y="4567"/>
                      <a:pt x="16491" y="4595"/>
                      <a:pt x="16539" y="4595"/>
                    </a:cubicBezTo>
                    <a:cubicBezTo>
                      <a:pt x="16554" y="4595"/>
                      <a:pt x="16568" y="4593"/>
                      <a:pt x="16584" y="4589"/>
                    </a:cubicBezTo>
                    <a:cubicBezTo>
                      <a:pt x="16750" y="4523"/>
                      <a:pt x="16923" y="4447"/>
                      <a:pt x="17100" y="4361"/>
                    </a:cubicBezTo>
                    <a:cubicBezTo>
                      <a:pt x="17161" y="4333"/>
                      <a:pt x="17186" y="4261"/>
                      <a:pt x="17156" y="4201"/>
                    </a:cubicBezTo>
                    <a:cubicBezTo>
                      <a:pt x="17136" y="4159"/>
                      <a:pt x="17094" y="4134"/>
                      <a:pt x="17049" y="4134"/>
                    </a:cubicBezTo>
                    <a:close/>
                    <a:moveTo>
                      <a:pt x="14383" y="4371"/>
                    </a:moveTo>
                    <a:cubicBezTo>
                      <a:pt x="14337" y="4371"/>
                      <a:pt x="14294" y="4398"/>
                      <a:pt x="14275" y="4444"/>
                    </a:cubicBezTo>
                    <a:cubicBezTo>
                      <a:pt x="14249" y="4505"/>
                      <a:pt x="14277" y="4573"/>
                      <a:pt x="14338" y="4599"/>
                    </a:cubicBezTo>
                    <a:cubicBezTo>
                      <a:pt x="14514" y="4673"/>
                      <a:pt x="14698" y="4732"/>
                      <a:pt x="14887" y="4775"/>
                    </a:cubicBezTo>
                    <a:cubicBezTo>
                      <a:pt x="14895" y="4776"/>
                      <a:pt x="14903" y="4777"/>
                      <a:pt x="14913" y="4777"/>
                    </a:cubicBezTo>
                    <a:cubicBezTo>
                      <a:pt x="14967" y="4777"/>
                      <a:pt x="15017" y="4740"/>
                      <a:pt x="15029" y="4686"/>
                    </a:cubicBezTo>
                    <a:cubicBezTo>
                      <a:pt x="15045" y="4620"/>
                      <a:pt x="15004" y="4557"/>
                      <a:pt x="14940" y="4542"/>
                    </a:cubicBezTo>
                    <a:cubicBezTo>
                      <a:pt x="14764" y="4504"/>
                      <a:pt x="14593" y="4449"/>
                      <a:pt x="14430" y="4380"/>
                    </a:cubicBezTo>
                    <a:cubicBezTo>
                      <a:pt x="14415" y="4374"/>
                      <a:pt x="14399" y="4371"/>
                      <a:pt x="14383" y="4371"/>
                    </a:cubicBezTo>
                    <a:close/>
                    <a:moveTo>
                      <a:pt x="133" y="4326"/>
                    </a:moveTo>
                    <a:cubicBezTo>
                      <a:pt x="104" y="4326"/>
                      <a:pt x="76" y="4335"/>
                      <a:pt x="54" y="4356"/>
                    </a:cubicBezTo>
                    <a:cubicBezTo>
                      <a:pt x="6" y="4400"/>
                      <a:pt x="1" y="4475"/>
                      <a:pt x="44" y="4525"/>
                    </a:cubicBezTo>
                    <a:cubicBezTo>
                      <a:pt x="168" y="4665"/>
                      <a:pt x="298" y="4802"/>
                      <a:pt x="427" y="4936"/>
                    </a:cubicBezTo>
                    <a:cubicBezTo>
                      <a:pt x="451" y="4961"/>
                      <a:pt x="482" y="4972"/>
                      <a:pt x="513" y="4972"/>
                    </a:cubicBezTo>
                    <a:cubicBezTo>
                      <a:pt x="544" y="4972"/>
                      <a:pt x="574" y="4961"/>
                      <a:pt x="595" y="4936"/>
                    </a:cubicBezTo>
                    <a:cubicBezTo>
                      <a:pt x="644" y="4889"/>
                      <a:pt x="644" y="4813"/>
                      <a:pt x="599" y="4766"/>
                    </a:cubicBezTo>
                    <a:cubicBezTo>
                      <a:pt x="470" y="4637"/>
                      <a:pt x="344" y="4501"/>
                      <a:pt x="223" y="4365"/>
                    </a:cubicBezTo>
                    <a:cubicBezTo>
                      <a:pt x="199" y="4339"/>
                      <a:pt x="166" y="4326"/>
                      <a:pt x="133" y="4326"/>
                    </a:cubicBezTo>
                    <a:close/>
                    <a:moveTo>
                      <a:pt x="16002" y="4403"/>
                    </a:moveTo>
                    <a:cubicBezTo>
                      <a:pt x="15960" y="4403"/>
                      <a:pt x="15918" y="4426"/>
                      <a:pt x="15897" y="4467"/>
                    </a:cubicBezTo>
                    <a:cubicBezTo>
                      <a:pt x="15879" y="4502"/>
                      <a:pt x="15860" y="4536"/>
                      <a:pt x="15841" y="4570"/>
                    </a:cubicBezTo>
                    <a:cubicBezTo>
                      <a:pt x="15712" y="4599"/>
                      <a:pt x="15599" y="4613"/>
                      <a:pt x="15504" y="4613"/>
                    </a:cubicBezTo>
                    <a:cubicBezTo>
                      <a:pt x="15491" y="4613"/>
                      <a:pt x="15479" y="4612"/>
                      <a:pt x="15467" y="4612"/>
                    </a:cubicBezTo>
                    <a:cubicBezTo>
                      <a:pt x="15466" y="4612"/>
                      <a:pt x="15466" y="4612"/>
                      <a:pt x="15465" y="4612"/>
                    </a:cubicBezTo>
                    <a:cubicBezTo>
                      <a:pt x="15401" y="4612"/>
                      <a:pt x="15346" y="4661"/>
                      <a:pt x="15342" y="4726"/>
                    </a:cubicBezTo>
                    <a:cubicBezTo>
                      <a:pt x="15340" y="4792"/>
                      <a:pt x="15391" y="4848"/>
                      <a:pt x="15457" y="4851"/>
                    </a:cubicBezTo>
                    <a:cubicBezTo>
                      <a:pt x="15473" y="4851"/>
                      <a:pt x="15490" y="4852"/>
                      <a:pt x="15508" y="4852"/>
                    </a:cubicBezTo>
                    <a:cubicBezTo>
                      <a:pt x="15561" y="4852"/>
                      <a:pt x="15619" y="4848"/>
                      <a:pt x="15680" y="4841"/>
                    </a:cubicBezTo>
                    <a:lnTo>
                      <a:pt x="15680" y="4841"/>
                    </a:lnTo>
                    <a:cubicBezTo>
                      <a:pt x="15660" y="4873"/>
                      <a:pt x="15639" y="4906"/>
                      <a:pt x="15617" y="4937"/>
                    </a:cubicBezTo>
                    <a:cubicBezTo>
                      <a:pt x="15582" y="4992"/>
                      <a:pt x="15597" y="5065"/>
                      <a:pt x="15652" y="5102"/>
                    </a:cubicBezTo>
                    <a:cubicBezTo>
                      <a:pt x="15672" y="5114"/>
                      <a:pt x="15695" y="5121"/>
                      <a:pt x="15718" y="5121"/>
                    </a:cubicBezTo>
                    <a:cubicBezTo>
                      <a:pt x="15756" y="5121"/>
                      <a:pt x="15795" y="5102"/>
                      <a:pt x="15818" y="5066"/>
                    </a:cubicBezTo>
                    <a:cubicBezTo>
                      <a:pt x="15880" y="4972"/>
                      <a:pt x="15941" y="4875"/>
                      <a:pt x="15996" y="4779"/>
                    </a:cubicBezTo>
                    <a:cubicBezTo>
                      <a:pt x="16012" y="4775"/>
                      <a:pt x="16026" y="4771"/>
                      <a:pt x="16042" y="4766"/>
                    </a:cubicBezTo>
                    <a:cubicBezTo>
                      <a:pt x="16105" y="4750"/>
                      <a:pt x="16144" y="4686"/>
                      <a:pt x="16126" y="4621"/>
                    </a:cubicBezTo>
                    <a:cubicBezTo>
                      <a:pt x="16123" y="4606"/>
                      <a:pt x="16116" y="4591"/>
                      <a:pt x="16107" y="4580"/>
                    </a:cubicBezTo>
                    <a:cubicBezTo>
                      <a:pt x="16107" y="4580"/>
                      <a:pt x="16108" y="4579"/>
                      <a:pt x="16108" y="4578"/>
                    </a:cubicBezTo>
                    <a:cubicBezTo>
                      <a:pt x="16138" y="4518"/>
                      <a:pt x="16116" y="4448"/>
                      <a:pt x="16057" y="4417"/>
                    </a:cubicBezTo>
                    <a:cubicBezTo>
                      <a:pt x="16040" y="4408"/>
                      <a:pt x="16021" y="4403"/>
                      <a:pt x="16002" y="4403"/>
                    </a:cubicBezTo>
                    <a:close/>
                    <a:moveTo>
                      <a:pt x="911" y="5124"/>
                    </a:moveTo>
                    <a:cubicBezTo>
                      <a:pt x="880" y="5124"/>
                      <a:pt x="848" y="5136"/>
                      <a:pt x="825" y="5161"/>
                    </a:cubicBezTo>
                    <a:cubicBezTo>
                      <a:pt x="779" y="5210"/>
                      <a:pt x="781" y="5284"/>
                      <a:pt x="830" y="5330"/>
                    </a:cubicBezTo>
                    <a:cubicBezTo>
                      <a:pt x="966" y="5457"/>
                      <a:pt x="1107" y="5583"/>
                      <a:pt x="1248" y="5704"/>
                    </a:cubicBezTo>
                    <a:cubicBezTo>
                      <a:pt x="1272" y="5723"/>
                      <a:pt x="1299" y="5732"/>
                      <a:pt x="1326" y="5732"/>
                    </a:cubicBezTo>
                    <a:cubicBezTo>
                      <a:pt x="1359" y="5732"/>
                      <a:pt x="1392" y="5718"/>
                      <a:pt x="1417" y="5692"/>
                    </a:cubicBezTo>
                    <a:cubicBezTo>
                      <a:pt x="1460" y="5641"/>
                      <a:pt x="1455" y="5566"/>
                      <a:pt x="1404" y="5523"/>
                    </a:cubicBezTo>
                    <a:cubicBezTo>
                      <a:pt x="1266" y="5405"/>
                      <a:pt x="1127" y="5280"/>
                      <a:pt x="993" y="5156"/>
                    </a:cubicBezTo>
                    <a:cubicBezTo>
                      <a:pt x="970" y="5134"/>
                      <a:pt x="941" y="5124"/>
                      <a:pt x="911" y="5124"/>
                    </a:cubicBezTo>
                    <a:close/>
                    <a:moveTo>
                      <a:pt x="15387" y="5329"/>
                    </a:moveTo>
                    <a:cubicBezTo>
                      <a:pt x="15353" y="5329"/>
                      <a:pt x="15318" y="5344"/>
                      <a:pt x="15295" y="5374"/>
                    </a:cubicBezTo>
                    <a:cubicBezTo>
                      <a:pt x="15184" y="5513"/>
                      <a:pt x="15061" y="5652"/>
                      <a:pt x="14935" y="5784"/>
                    </a:cubicBezTo>
                    <a:cubicBezTo>
                      <a:pt x="14889" y="5832"/>
                      <a:pt x="14890" y="5907"/>
                      <a:pt x="14939" y="5953"/>
                    </a:cubicBezTo>
                    <a:cubicBezTo>
                      <a:pt x="14962" y="5976"/>
                      <a:pt x="14992" y="5986"/>
                      <a:pt x="15021" y="5986"/>
                    </a:cubicBezTo>
                    <a:cubicBezTo>
                      <a:pt x="15053" y="5986"/>
                      <a:pt x="15084" y="5974"/>
                      <a:pt x="15106" y="5949"/>
                    </a:cubicBezTo>
                    <a:cubicBezTo>
                      <a:pt x="15238" y="5812"/>
                      <a:pt x="15363" y="5667"/>
                      <a:pt x="15480" y="5523"/>
                    </a:cubicBezTo>
                    <a:cubicBezTo>
                      <a:pt x="15522" y="5472"/>
                      <a:pt x="15513" y="5397"/>
                      <a:pt x="15462" y="5356"/>
                    </a:cubicBezTo>
                    <a:cubicBezTo>
                      <a:pt x="15440" y="5338"/>
                      <a:pt x="15414" y="5329"/>
                      <a:pt x="15387" y="5329"/>
                    </a:cubicBezTo>
                    <a:close/>
                    <a:moveTo>
                      <a:pt x="1756" y="5844"/>
                    </a:moveTo>
                    <a:cubicBezTo>
                      <a:pt x="1721" y="5844"/>
                      <a:pt x="1686" y="5860"/>
                      <a:pt x="1662" y="5890"/>
                    </a:cubicBezTo>
                    <a:cubicBezTo>
                      <a:pt x="1622" y="5942"/>
                      <a:pt x="1631" y="6017"/>
                      <a:pt x="1683" y="6058"/>
                    </a:cubicBezTo>
                    <a:cubicBezTo>
                      <a:pt x="1831" y="6172"/>
                      <a:pt x="1983" y="6285"/>
                      <a:pt x="2134" y="6393"/>
                    </a:cubicBezTo>
                    <a:cubicBezTo>
                      <a:pt x="2155" y="6408"/>
                      <a:pt x="2180" y="6415"/>
                      <a:pt x="2203" y="6415"/>
                    </a:cubicBezTo>
                    <a:cubicBezTo>
                      <a:pt x="2241" y="6415"/>
                      <a:pt x="2279" y="6396"/>
                      <a:pt x="2301" y="6364"/>
                    </a:cubicBezTo>
                    <a:cubicBezTo>
                      <a:pt x="2338" y="6311"/>
                      <a:pt x="2325" y="6235"/>
                      <a:pt x="2273" y="6198"/>
                    </a:cubicBezTo>
                    <a:cubicBezTo>
                      <a:pt x="2123" y="6093"/>
                      <a:pt x="1974" y="5983"/>
                      <a:pt x="1829" y="5870"/>
                    </a:cubicBezTo>
                    <a:cubicBezTo>
                      <a:pt x="1808" y="5853"/>
                      <a:pt x="1782" y="5844"/>
                      <a:pt x="1756" y="5844"/>
                    </a:cubicBezTo>
                    <a:close/>
                    <a:moveTo>
                      <a:pt x="14619" y="6134"/>
                    </a:moveTo>
                    <a:cubicBezTo>
                      <a:pt x="14591" y="6134"/>
                      <a:pt x="14563" y="6144"/>
                      <a:pt x="14540" y="6164"/>
                    </a:cubicBezTo>
                    <a:cubicBezTo>
                      <a:pt x="14405" y="6285"/>
                      <a:pt x="14262" y="6401"/>
                      <a:pt x="14117" y="6512"/>
                    </a:cubicBezTo>
                    <a:cubicBezTo>
                      <a:pt x="14065" y="6551"/>
                      <a:pt x="14055" y="6627"/>
                      <a:pt x="14095" y="6679"/>
                    </a:cubicBezTo>
                    <a:cubicBezTo>
                      <a:pt x="14119" y="6710"/>
                      <a:pt x="14153" y="6726"/>
                      <a:pt x="14189" y="6726"/>
                    </a:cubicBezTo>
                    <a:cubicBezTo>
                      <a:pt x="14215" y="6726"/>
                      <a:pt x="14240" y="6718"/>
                      <a:pt x="14261" y="6702"/>
                    </a:cubicBezTo>
                    <a:cubicBezTo>
                      <a:pt x="14412" y="6588"/>
                      <a:pt x="14558" y="6467"/>
                      <a:pt x="14698" y="6343"/>
                    </a:cubicBezTo>
                    <a:cubicBezTo>
                      <a:pt x="14748" y="6299"/>
                      <a:pt x="14753" y="6224"/>
                      <a:pt x="14708" y="6175"/>
                    </a:cubicBezTo>
                    <a:cubicBezTo>
                      <a:pt x="14685" y="6148"/>
                      <a:pt x="14652" y="6134"/>
                      <a:pt x="14619" y="6134"/>
                    </a:cubicBezTo>
                    <a:close/>
                    <a:moveTo>
                      <a:pt x="2665" y="6486"/>
                    </a:moveTo>
                    <a:cubicBezTo>
                      <a:pt x="2626" y="6486"/>
                      <a:pt x="2588" y="6505"/>
                      <a:pt x="2565" y="6541"/>
                    </a:cubicBezTo>
                    <a:cubicBezTo>
                      <a:pt x="2530" y="6597"/>
                      <a:pt x="2545" y="6671"/>
                      <a:pt x="2602" y="6706"/>
                    </a:cubicBezTo>
                    <a:cubicBezTo>
                      <a:pt x="2758" y="6806"/>
                      <a:pt x="2921" y="6904"/>
                      <a:pt x="3082" y="6997"/>
                    </a:cubicBezTo>
                    <a:cubicBezTo>
                      <a:pt x="3101" y="7007"/>
                      <a:pt x="3120" y="7012"/>
                      <a:pt x="3141" y="7012"/>
                    </a:cubicBezTo>
                    <a:cubicBezTo>
                      <a:pt x="3183" y="7012"/>
                      <a:pt x="3223" y="6992"/>
                      <a:pt x="3245" y="6953"/>
                    </a:cubicBezTo>
                    <a:cubicBezTo>
                      <a:pt x="3277" y="6895"/>
                      <a:pt x="3258" y="6822"/>
                      <a:pt x="3201" y="6790"/>
                    </a:cubicBezTo>
                    <a:cubicBezTo>
                      <a:pt x="3043" y="6700"/>
                      <a:pt x="2885" y="6603"/>
                      <a:pt x="2730" y="6505"/>
                    </a:cubicBezTo>
                    <a:cubicBezTo>
                      <a:pt x="2710" y="6492"/>
                      <a:pt x="2688" y="6486"/>
                      <a:pt x="2665" y="6486"/>
                    </a:cubicBezTo>
                    <a:close/>
                    <a:moveTo>
                      <a:pt x="13737" y="6808"/>
                    </a:moveTo>
                    <a:cubicBezTo>
                      <a:pt x="13715" y="6808"/>
                      <a:pt x="13692" y="6814"/>
                      <a:pt x="13673" y="6828"/>
                    </a:cubicBezTo>
                    <a:cubicBezTo>
                      <a:pt x="13519" y="6927"/>
                      <a:pt x="13361" y="7022"/>
                      <a:pt x="13203" y="7110"/>
                    </a:cubicBezTo>
                    <a:cubicBezTo>
                      <a:pt x="13145" y="7142"/>
                      <a:pt x="13124" y="7215"/>
                      <a:pt x="13156" y="7272"/>
                    </a:cubicBezTo>
                    <a:cubicBezTo>
                      <a:pt x="13177" y="7310"/>
                      <a:pt x="13218" y="7333"/>
                      <a:pt x="13260" y="7333"/>
                    </a:cubicBezTo>
                    <a:cubicBezTo>
                      <a:pt x="13279" y="7333"/>
                      <a:pt x="13299" y="7328"/>
                      <a:pt x="13318" y="7318"/>
                    </a:cubicBezTo>
                    <a:cubicBezTo>
                      <a:pt x="13482" y="7229"/>
                      <a:pt x="13645" y="7131"/>
                      <a:pt x="13802" y="7028"/>
                    </a:cubicBezTo>
                    <a:cubicBezTo>
                      <a:pt x="13857" y="6992"/>
                      <a:pt x="13873" y="6919"/>
                      <a:pt x="13837" y="6863"/>
                    </a:cubicBezTo>
                    <a:cubicBezTo>
                      <a:pt x="13814" y="6827"/>
                      <a:pt x="13775" y="6808"/>
                      <a:pt x="13737" y="6808"/>
                    </a:cubicBezTo>
                    <a:close/>
                    <a:moveTo>
                      <a:pt x="3630" y="7040"/>
                    </a:moveTo>
                    <a:cubicBezTo>
                      <a:pt x="3586" y="7040"/>
                      <a:pt x="3545" y="7064"/>
                      <a:pt x="3524" y="7105"/>
                    </a:cubicBezTo>
                    <a:cubicBezTo>
                      <a:pt x="3494" y="7163"/>
                      <a:pt x="3518" y="7235"/>
                      <a:pt x="3576" y="7265"/>
                    </a:cubicBezTo>
                    <a:cubicBezTo>
                      <a:pt x="3742" y="7350"/>
                      <a:pt x="3912" y="7433"/>
                      <a:pt x="4081" y="7509"/>
                    </a:cubicBezTo>
                    <a:cubicBezTo>
                      <a:pt x="4097" y="7516"/>
                      <a:pt x="4115" y="7520"/>
                      <a:pt x="4131" y="7520"/>
                    </a:cubicBezTo>
                    <a:cubicBezTo>
                      <a:pt x="4176" y="7520"/>
                      <a:pt x="4220" y="7494"/>
                      <a:pt x="4240" y="7449"/>
                    </a:cubicBezTo>
                    <a:cubicBezTo>
                      <a:pt x="4267" y="7389"/>
                      <a:pt x="4240" y="7318"/>
                      <a:pt x="4180" y="7291"/>
                    </a:cubicBezTo>
                    <a:cubicBezTo>
                      <a:pt x="4014" y="7216"/>
                      <a:pt x="3847" y="7136"/>
                      <a:pt x="3685" y="7053"/>
                    </a:cubicBezTo>
                    <a:cubicBezTo>
                      <a:pt x="3667" y="7044"/>
                      <a:pt x="3648" y="7040"/>
                      <a:pt x="3630" y="7040"/>
                    </a:cubicBezTo>
                    <a:close/>
                    <a:moveTo>
                      <a:pt x="12762" y="7347"/>
                    </a:moveTo>
                    <a:cubicBezTo>
                      <a:pt x="12745" y="7347"/>
                      <a:pt x="12728" y="7350"/>
                      <a:pt x="12712" y="7358"/>
                    </a:cubicBezTo>
                    <a:cubicBezTo>
                      <a:pt x="12548" y="7434"/>
                      <a:pt x="12377" y="7505"/>
                      <a:pt x="12207" y="7573"/>
                    </a:cubicBezTo>
                    <a:cubicBezTo>
                      <a:pt x="12146" y="7597"/>
                      <a:pt x="12115" y="7666"/>
                      <a:pt x="12140" y="7727"/>
                    </a:cubicBezTo>
                    <a:cubicBezTo>
                      <a:pt x="12160" y="7774"/>
                      <a:pt x="12203" y="7802"/>
                      <a:pt x="12252" y="7802"/>
                    </a:cubicBezTo>
                    <a:cubicBezTo>
                      <a:pt x="12266" y="7802"/>
                      <a:pt x="12280" y="7800"/>
                      <a:pt x="12294" y="7795"/>
                    </a:cubicBezTo>
                    <a:cubicBezTo>
                      <a:pt x="12469" y="7727"/>
                      <a:pt x="12643" y="7652"/>
                      <a:pt x="12812" y="7574"/>
                    </a:cubicBezTo>
                    <a:cubicBezTo>
                      <a:pt x="12871" y="7547"/>
                      <a:pt x="12897" y="7475"/>
                      <a:pt x="12870" y="7416"/>
                    </a:cubicBezTo>
                    <a:cubicBezTo>
                      <a:pt x="12851" y="7372"/>
                      <a:pt x="12808" y="7347"/>
                      <a:pt x="12762" y="7347"/>
                    </a:cubicBezTo>
                    <a:close/>
                    <a:moveTo>
                      <a:pt x="4645" y="7499"/>
                    </a:moveTo>
                    <a:cubicBezTo>
                      <a:pt x="4597" y="7499"/>
                      <a:pt x="4552" y="7527"/>
                      <a:pt x="4533" y="7574"/>
                    </a:cubicBezTo>
                    <a:cubicBezTo>
                      <a:pt x="4510" y="7635"/>
                      <a:pt x="4539" y="7703"/>
                      <a:pt x="4600" y="7728"/>
                    </a:cubicBezTo>
                    <a:cubicBezTo>
                      <a:pt x="4775" y="7797"/>
                      <a:pt x="4952" y="7862"/>
                      <a:pt x="5129" y="7921"/>
                    </a:cubicBezTo>
                    <a:cubicBezTo>
                      <a:pt x="5140" y="7926"/>
                      <a:pt x="5153" y="7929"/>
                      <a:pt x="5166" y="7929"/>
                    </a:cubicBezTo>
                    <a:cubicBezTo>
                      <a:pt x="5216" y="7929"/>
                      <a:pt x="5262" y="7895"/>
                      <a:pt x="5279" y="7847"/>
                    </a:cubicBezTo>
                    <a:cubicBezTo>
                      <a:pt x="5300" y="7784"/>
                      <a:pt x="5266" y="7717"/>
                      <a:pt x="5203" y="7696"/>
                    </a:cubicBezTo>
                    <a:cubicBezTo>
                      <a:pt x="5031" y="7637"/>
                      <a:pt x="4858" y="7574"/>
                      <a:pt x="4687" y="7506"/>
                    </a:cubicBezTo>
                    <a:cubicBezTo>
                      <a:pt x="4673" y="7501"/>
                      <a:pt x="4659" y="7499"/>
                      <a:pt x="4645" y="7499"/>
                    </a:cubicBezTo>
                    <a:close/>
                    <a:moveTo>
                      <a:pt x="11727" y="7752"/>
                    </a:moveTo>
                    <a:cubicBezTo>
                      <a:pt x="11715" y="7752"/>
                      <a:pt x="11703" y="7754"/>
                      <a:pt x="11690" y="7758"/>
                    </a:cubicBezTo>
                    <a:cubicBezTo>
                      <a:pt x="11517" y="7813"/>
                      <a:pt x="11340" y="7867"/>
                      <a:pt x="11163" y="7914"/>
                    </a:cubicBezTo>
                    <a:cubicBezTo>
                      <a:pt x="11100" y="7931"/>
                      <a:pt x="11063" y="7995"/>
                      <a:pt x="11079" y="8059"/>
                    </a:cubicBezTo>
                    <a:cubicBezTo>
                      <a:pt x="11094" y="8112"/>
                      <a:pt x="11141" y="8148"/>
                      <a:pt x="11194" y="8148"/>
                    </a:cubicBezTo>
                    <a:cubicBezTo>
                      <a:pt x="11205" y="8148"/>
                      <a:pt x="11215" y="8147"/>
                      <a:pt x="11224" y="8145"/>
                    </a:cubicBezTo>
                    <a:cubicBezTo>
                      <a:pt x="11406" y="8097"/>
                      <a:pt x="11588" y="8044"/>
                      <a:pt x="11764" y="7985"/>
                    </a:cubicBezTo>
                    <a:cubicBezTo>
                      <a:pt x="11826" y="7965"/>
                      <a:pt x="11862" y="7898"/>
                      <a:pt x="11841" y="7835"/>
                    </a:cubicBezTo>
                    <a:cubicBezTo>
                      <a:pt x="11824" y="7784"/>
                      <a:pt x="11777" y="7752"/>
                      <a:pt x="11727" y="7752"/>
                    </a:cubicBezTo>
                    <a:close/>
                    <a:moveTo>
                      <a:pt x="5699" y="7854"/>
                    </a:moveTo>
                    <a:cubicBezTo>
                      <a:pt x="5647" y="7854"/>
                      <a:pt x="5598" y="7888"/>
                      <a:pt x="5583" y="7941"/>
                    </a:cubicBezTo>
                    <a:cubicBezTo>
                      <a:pt x="5565" y="8004"/>
                      <a:pt x="5602" y="8070"/>
                      <a:pt x="5666" y="8087"/>
                    </a:cubicBezTo>
                    <a:cubicBezTo>
                      <a:pt x="5770" y="8118"/>
                      <a:pt x="5874" y="8145"/>
                      <a:pt x="5977" y="8170"/>
                    </a:cubicBezTo>
                    <a:cubicBezTo>
                      <a:pt x="6053" y="8190"/>
                      <a:pt x="6133" y="8209"/>
                      <a:pt x="6211" y="8226"/>
                    </a:cubicBezTo>
                    <a:cubicBezTo>
                      <a:pt x="6219" y="8228"/>
                      <a:pt x="6228" y="8230"/>
                      <a:pt x="6237" y="8230"/>
                    </a:cubicBezTo>
                    <a:cubicBezTo>
                      <a:pt x="6291" y="8230"/>
                      <a:pt x="6341" y="8191"/>
                      <a:pt x="6352" y="8136"/>
                    </a:cubicBezTo>
                    <a:cubicBezTo>
                      <a:pt x="6368" y="8071"/>
                      <a:pt x="6326" y="8008"/>
                      <a:pt x="6263" y="7993"/>
                    </a:cubicBezTo>
                    <a:cubicBezTo>
                      <a:pt x="6186" y="7976"/>
                      <a:pt x="6110" y="7958"/>
                      <a:pt x="6035" y="7939"/>
                    </a:cubicBezTo>
                    <a:cubicBezTo>
                      <a:pt x="5932" y="7914"/>
                      <a:pt x="5830" y="7887"/>
                      <a:pt x="5729" y="7858"/>
                    </a:cubicBezTo>
                    <a:cubicBezTo>
                      <a:pt x="5719" y="7855"/>
                      <a:pt x="5709" y="7854"/>
                      <a:pt x="5699" y="7854"/>
                    </a:cubicBezTo>
                    <a:close/>
                    <a:moveTo>
                      <a:pt x="10653" y="8037"/>
                    </a:moveTo>
                    <a:cubicBezTo>
                      <a:pt x="10645" y="8037"/>
                      <a:pt x="10636" y="8038"/>
                      <a:pt x="10628" y="8040"/>
                    </a:cubicBezTo>
                    <a:cubicBezTo>
                      <a:pt x="10450" y="8076"/>
                      <a:pt x="10269" y="8108"/>
                      <a:pt x="10087" y="8136"/>
                    </a:cubicBezTo>
                    <a:cubicBezTo>
                      <a:pt x="10022" y="8147"/>
                      <a:pt x="9976" y="8207"/>
                      <a:pt x="9986" y="8272"/>
                    </a:cubicBezTo>
                    <a:cubicBezTo>
                      <a:pt x="9996" y="8330"/>
                      <a:pt x="10047" y="8373"/>
                      <a:pt x="10105" y="8373"/>
                    </a:cubicBezTo>
                    <a:cubicBezTo>
                      <a:pt x="10111" y="8373"/>
                      <a:pt x="10117" y="8372"/>
                      <a:pt x="10122" y="8372"/>
                    </a:cubicBezTo>
                    <a:cubicBezTo>
                      <a:pt x="10308" y="8345"/>
                      <a:pt x="10495" y="8311"/>
                      <a:pt x="10677" y="8273"/>
                    </a:cubicBezTo>
                    <a:cubicBezTo>
                      <a:pt x="10740" y="8259"/>
                      <a:pt x="10782" y="8196"/>
                      <a:pt x="10769" y="8132"/>
                    </a:cubicBezTo>
                    <a:cubicBezTo>
                      <a:pt x="10756" y="8077"/>
                      <a:pt x="10708" y="8037"/>
                      <a:pt x="10653" y="8037"/>
                    </a:cubicBezTo>
                    <a:close/>
                    <a:moveTo>
                      <a:pt x="6780" y="8098"/>
                    </a:moveTo>
                    <a:cubicBezTo>
                      <a:pt x="6724" y="8098"/>
                      <a:pt x="6675" y="8139"/>
                      <a:pt x="6664" y="8196"/>
                    </a:cubicBezTo>
                    <a:cubicBezTo>
                      <a:pt x="6653" y="8262"/>
                      <a:pt x="6697" y="8322"/>
                      <a:pt x="6762" y="8334"/>
                    </a:cubicBezTo>
                    <a:cubicBezTo>
                      <a:pt x="6945" y="8367"/>
                      <a:pt x="7132" y="8393"/>
                      <a:pt x="7318" y="8414"/>
                    </a:cubicBezTo>
                    <a:cubicBezTo>
                      <a:pt x="7323" y="8416"/>
                      <a:pt x="7328" y="8416"/>
                      <a:pt x="7333" y="8416"/>
                    </a:cubicBezTo>
                    <a:cubicBezTo>
                      <a:pt x="7392" y="8416"/>
                      <a:pt x="7444" y="8371"/>
                      <a:pt x="7452" y="8310"/>
                    </a:cubicBezTo>
                    <a:cubicBezTo>
                      <a:pt x="7459" y="8245"/>
                      <a:pt x="7412" y="8185"/>
                      <a:pt x="7347" y="8178"/>
                    </a:cubicBezTo>
                    <a:cubicBezTo>
                      <a:pt x="7166" y="8157"/>
                      <a:pt x="6981" y="8131"/>
                      <a:pt x="6802" y="8100"/>
                    </a:cubicBezTo>
                    <a:cubicBezTo>
                      <a:pt x="6795" y="8098"/>
                      <a:pt x="6788" y="8098"/>
                      <a:pt x="6780" y="8098"/>
                    </a:cubicBezTo>
                    <a:close/>
                    <a:moveTo>
                      <a:pt x="9553" y="8201"/>
                    </a:moveTo>
                    <a:cubicBezTo>
                      <a:pt x="9549" y="8201"/>
                      <a:pt x="9545" y="8201"/>
                      <a:pt x="9541" y="8202"/>
                    </a:cubicBezTo>
                    <a:cubicBezTo>
                      <a:pt x="9362" y="8219"/>
                      <a:pt x="9176" y="8232"/>
                      <a:pt x="8993" y="8240"/>
                    </a:cubicBezTo>
                    <a:cubicBezTo>
                      <a:pt x="8927" y="8242"/>
                      <a:pt x="8876" y="8298"/>
                      <a:pt x="8879" y="8365"/>
                    </a:cubicBezTo>
                    <a:cubicBezTo>
                      <a:pt x="8881" y="8428"/>
                      <a:pt x="8935" y="8478"/>
                      <a:pt x="8998" y="8478"/>
                    </a:cubicBezTo>
                    <a:lnTo>
                      <a:pt x="9002" y="8478"/>
                    </a:lnTo>
                    <a:cubicBezTo>
                      <a:pt x="9190" y="8470"/>
                      <a:pt x="9378" y="8458"/>
                      <a:pt x="9564" y="8439"/>
                    </a:cubicBezTo>
                    <a:cubicBezTo>
                      <a:pt x="9629" y="8433"/>
                      <a:pt x="9678" y="8376"/>
                      <a:pt x="9671" y="8310"/>
                    </a:cubicBezTo>
                    <a:cubicBezTo>
                      <a:pt x="9665" y="8247"/>
                      <a:pt x="9613" y="8201"/>
                      <a:pt x="9553" y="8201"/>
                    </a:cubicBezTo>
                    <a:close/>
                    <a:moveTo>
                      <a:pt x="7888" y="8227"/>
                    </a:moveTo>
                    <a:cubicBezTo>
                      <a:pt x="7822" y="8227"/>
                      <a:pt x="7771" y="8275"/>
                      <a:pt x="7768" y="8340"/>
                    </a:cubicBezTo>
                    <a:cubicBezTo>
                      <a:pt x="7763" y="8406"/>
                      <a:pt x="7812" y="8463"/>
                      <a:pt x="7879" y="8466"/>
                    </a:cubicBezTo>
                    <a:cubicBezTo>
                      <a:pt x="8065" y="8478"/>
                      <a:pt x="8253" y="8485"/>
                      <a:pt x="8440" y="8487"/>
                    </a:cubicBezTo>
                    <a:lnTo>
                      <a:pt x="8442" y="8487"/>
                    </a:lnTo>
                    <a:cubicBezTo>
                      <a:pt x="8508" y="8487"/>
                      <a:pt x="8560" y="8434"/>
                      <a:pt x="8563" y="8370"/>
                    </a:cubicBezTo>
                    <a:cubicBezTo>
                      <a:pt x="8563" y="8303"/>
                      <a:pt x="8511" y="8250"/>
                      <a:pt x="8444" y="8248"/>
                    </a:cubicBezTo>
                    <a:cubicBezTo>
                      <a:pt x="8262" y="8246"/>
                      <a:pt x="8077" y="8240"/>
                      <a:pt x="7894" y="8228"/>
                    </a:cubicBezTo>
                    <a:cubicBezTo>
                      <a:pt x="7892" y="8227"/>
                      <a:pt x="7890" y="8227"/>
                      <a:pt x="7888" y="8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3"/>
              <p:cNvSpPr/>
              <p:nvPr/>
            </p:nvSpPr>
            <p:spPr>
              <a:xfrm>
                <a:off x="8131868" y="1809809"/>
                <a:ext cx="290746" cy="461671"/>
              </a:xfrm>
              <a:custGeom>
                <a:rect b="b" l="l" r="r" t="t"/>
                <a:pathLst>
                  <a:path extrusionOk="0" h="7417" w="4671">
                    <a:moveTo>
                      <a:pt x="4671" y="0"/>
                    </a:moveTo>
                    <a:lnTo>
                      <a:pt x="1" y="4385"/>
                    </a:lnTo>
                    <a:lnTo>
                      <a:pt x="1341" y="7416"/>
                    </a:lnTo>
                    <a:lnTo>
                      <a:pt x="46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3"/>
              <p:cNvSpPr/>
              <p:nvPr/>
            </p:nvSpPr>
            <p:spPr>
              <a:xfrm>
                <a:off x="8123777" y="1802278"/>
                <a:ext cx="306992" cy="476610"/>
              </a:xfrm>
              <a:custGeom>
                <a:rect b="b" l="l" r="r" t="t"/>
                <a:pathLst>
                  <a:path extrusionOk="0" h="7657" w="4932">
                    <a:moveTo>
                      <a:pt x="4447" y="616"/>
                    </a:moveTo>
                    <a:lnTo>
                      <a:pt x="1471" y="7246"/>
                    </a:lnTo>
                    <a:lnTo>
                      <a:pt x="273" y="4534"/>
                    </a:lnTo>
                    <a:lnTo>
                      <a:pt x="4447" y="616"/>
                    </a:lnTo>
                    <a:close/>
                    <a:moveTo>
                      <a:pt x="4800" y="0"/>
                    </a:moveTo>
                    <a:cubicBezTo>
                      <a:pt x="4771" y="0"/>
                      <a:pt x="4741" y="11"/>
                      <a:pt x="4719" y="33"/>
                    </a:cubicBezTo>
                    <a:lnTo>
                      <a:pt x="49" y="4418"/>
                    </a:lnTo>
                    <a:cubicBezTo>
                      <a:pt x="12" y="4452"/>
                      <a:pt x="1" y="4506"/>
                      <a:pt x="22" y="4553"/>
                    </a:cubicBezTo>
                    <a:lnTo>
                      <a:pt x="1362" y="7585"/>
                    </a:lnTo>
                    <a:cubicBezTo>
                      <a:pt x="1382" y="7628"/>
                      <a:pt x="1424" y="7657"/>
                      <a:pt x="1471" y="7657"/>
                    </a:cubicBezTo>
                    <a:cubicBezTo>
                      <a:pt x="1518" y="7657"/>
                      <a:pt x="1561" y="7630"/>
                      <a:pt x="1579" y="7584"/>
                    </a:cubicBezTo>
                    <a:lnTo>
                      <a:pt x="4907" y="168"/>
                    </a:lnTo>
                    <a:cubicBezTo>
                      <a:pt x="4931" y="116"/>
                      <a:pt x="4916" y="55"/>
                      <a:pt x="4869" y="23"/>
                    </a:cubicBezTo>
                    <a:cubicBezTo>
                      <a:pt x="4848" y="8"/>
                      <a:pt x="4824" y="0"/>
                      <a:pt x="4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3"/>
              <p:cNvSpPr/>
              <p:nvPr/>
            </p:nvSpPr>
            <p:spPr>
              <a:xfrm>
                <a:off x="7943456" y="1809809"/>
                <a:ext cx="479162" cy="273007"/>
              </a:xfrm>
              <a:custGeom>
                <a:rect b="b" l="l" r="r" t="t"/>
                <a:pathLst>
                  <a:path extrusionOk="0" h="4386" w="7698">
                    <a:moveTo>
                      <a:pt x="7698" y="0"/>
                    </a:moveTo>
                    <a:lnTo>
                      <a:pt x="0" y="3273"/>
                    </a:lnTo>
                    <a:lnTo>
                      <a:pt x="3028" y="4385"/>
                    </a:lnTo>
                    <a:lnTo>
                      <a:pt x="76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3"/>
              <p:cNvSpPr/>
              <p:nvPr/>
            </p:nvSpPr>
            <p:spPr>
              <a:xfrm>
                <a:off x="7935925" y="1802278"/>
                <a:ext cx="494848" cy="287883"/>
              </a:xfrm>
              <a:custGeom>
                <a:rect b="b" l="l" r="r" t="t"/>
                <a:pathLst>
                  <a:path extrusionOk="0" h="4625" w="7950">
                    <a:moveTo>
                      <a:pt x="7249" y="493"/>
                    </a:moveTo>
                    <a:lnTo>
                      <a:pt x="3121" y="4368"/>
                    </a:lnTo>
                    <a:lnTo>
                      <a:pt x="446" y="3385"/>
                    </a:lnTo>
                    <a:lnTo>
                      <a:pt x="7249" y="493"/>
                    </a:lnTo>
                    <a:close/>
                    <a:moveTo>
                      <a:pt x="7819" y="1"/>
                    </a:moveTo>
                    <a:cubicBezTo>
                      <a:pt x="7803" y="1"/>
                      <a:pt x="7787" y="4"/>
                      <a:pt x="7772" y="10"/>
                    </a:cubicBezTo>
                    <a:lnTo>
                      <a:pt x="75" y="3284"/>
                    </a:lnTo>
                    <a:cubicBezTo>
                      <a:pt x="30" y="3303"/>
                      <a:pt x="1" y="3347"/>
                      <a:pt x="2" y="3397"/>
                    </a:cubicBezTo>
                    <a:cubicBezTo>
                      <a:pt x="4" y="3445"/>
                      <a:pt x="35" y="3488"/>
                      <a:pt x="80" y="3506"/>
                    </a:cubicBezTo>
                    <a:lnTo>
                      <a:pt x="3106" y="4617"/>
                    </a:lnTo>
                    <a:cubicBezTo>
                      <a:pt x="3121" y="4622"/>
                      <a:pt x="3134" y="4624"/>
                      <a:pt x="3149" y="4624"/>
                    </a:cubicBezTo>
                    <a:cubicBezTo>
                      <a:pt x="3178" y="4624"/>
                      <a:pt x="3208" y="4613"/>
                      <a:pt x="3229" y="4591"/>
                    </a:cubicBezTo>
                    <a:lnTo>
                      <a:pt x="7900" y="206"/>
                    </a:lnTo>
                    <a:cubicBezTo>
                      <a:pt x="7941" y="167"/>
                      <a:pt x="7949" y="103"/>
                      <a:pt x="7918" y="55"/>
                    </a:cubicBezTo>
                    <a:cubicBezTo>
                      <a:pt x="7896" y="20"/>
                      <a:pt x="7858" y="1"/>
                      <a:pt x="7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3"/>
              <p:cNvSpPr/>
              <p:nvPr/>
            </p:nvSpPr>
            <p:spPr>
              <a:xfrm>
                <a:off x="5670123" y="1854562"/>
                <a:ext cx="1066132" cy="1284114"/>
              </a:xfrm>
              <a:custGeom>
                <a:rect b="b" l="l" r="r" t="t"/>
                <a:pathLst>
                  <a:path extrusionOk="0" h="20630" w="17128">
                    <a:moveTo>
                      <a:pt x="138" y="1"/>
                    </a:moveTo>
                    <a:cubicBezTo>
                      <a:pt x="63" y="1"/>
                      <a:pt x="0" y="63"/>
                      <a:pt x="0" y="140"/>
                    </a:cubicBezTo>
                    <a:lnTo>
                      <a:pt x="0" y="20491"/>
                    </a:lnTo>
                    <a:cubicBezTo>
                      <a:pt x="0" y="20568"/>
                      <a:pt x="63" y="20630"/>
                      <a:pt x="138" y="20630"/>
                    </a:cubicBezTo>
                    <a:cubicBezTo>
                      <a:pt x="215" y="20630"/>
                      <a:pt x="278" y="20568"/>
                      <a:pt x="278" y="20490"/>
                    </a:cubicBezTo>
                    <a:lnTo>
                      <a:pt x="278" y="279"/>
                    </a:lnTo>
                    <a:lnTo>
                      <a:pt x="16988" y="279"/>
                    </a:lnTo>
                    <a:cubicBezTo>
                      <a:pt x="17065" y="279"/>
                      <a:pt x="17127" y="216"/>
                      <a:pt x="17127" y="140"/>
                    </a:cubicBezTo>
                    <a:cubicBezTo>
                      <a:pt x="17127" y="63"/>
                      <a:pt x="17065" y="1"/>
                      <a:pt x="16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3"/>
              <p:cNvSpPr/>
              <p:nvPr/>
            </p:nvSpPr>
            <p:spPr>
              <a:xfrm>
                <a:off x="5805068" y="1982161"/>
                <a:ext cx="1730473" cy="1498424"/>
              </a:xfrm>
              <a:custGeom>
                <a:rect b="b" l="l" r="r" t="t"/>
                <a:pathLst>
                  <a:path extrusionOk="0" h="24073" w="27801">
                    <a:moveTo>
                      <a:pt x="0" y="0"/>
                    </a:moveTo>
                    <a:lnTo>
                      <a:pt x="0" y="24073"/>
                    </a:lnTo>
                    <a:lnTo>
                      <a:pt x="27801" y="24073"/>
                    </a:lnTo>
                    <a:lnTo>
                      <a:pt x="278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3"/>
              <p:cNvSpPr/>
              <p:nvPr/>
            </p:nvSpPr>
            <p:spPr>
              <a:xfrm>
                <a:off x="5797723" y="1974692"/>
                <a:ext cx="1745225" cy="1513425"/>
              </a:xfrm>
              <a:custGeom>
                <a:rect b="b" l="l" r="r" t="t"/>
                <a:pathLst>
                  <a:path extrusionOk="0" h="24314" w="28038">
                    <a:moveTo>
                      <a:pt x="27799" y="240"/>
                    </a:moveTo>
                    <a:lnTo>
                      <a:pt x="27799" y="24075"/>
                    </a:lnTo>
                    <a:lnTo>
                      <a:pt x="239" y="24075"/>
                    </a:lnTo>
                    <a:lnTo>
                      <a:pt x="239" y="240"/>
                    </a:lnTo>
                    <a:close/>
                    <a:moveTo>
                      <a:pt x="0" y="1"/>
                    </a:moveTo>
                    <a:lnTo>
                      <a:pt x="0" y="24313"/>
                    </a:lnTo>
                    <a:lnTo>
                      <a:pt x="28038" y="24313"/>
                    </a:lnTo>
                    <a:lnTo>
                      <a:pt x="28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3"/>
              <p:cNvSpPr/>
              <p:nvPr/>
            </p:nvSpPr>
            <p:spPr>
              <a:xfrm>
                <a:off x="5805068" y="1982161"/>
                <a:ext cx="1730473" cy="138433"/>
              </a:xfrm>
              <a:custGeom>
                <a:rect b="b" l="l" r="r" t="t"/>
                <a:pathLst>
                  <a:path extrusionOk="0" h="2224" w="27801">
                    <a:moveTo>
                      <a:pt x="0" y="0"/>
                    </a:moveTo>
                    <a:lnTo>
                      <a:pt x="0" y="2223"/>
                    </a:lnTo>
                    <a:lnTo>
                      <a:pt x="27801" y="2223"/>
                    </a:lnTo>
                    <a:lnTo>
                      <a:pt x="278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3"/>
              <p:cNvSpPr/>
              <p:nvPr/>
            </p:nvSpPr>
            <p:spPr>
              <a:xfrm>
                <a:off x="5796478" y="1973571"/>
                <a:ext cx="1747715" cy="155613"/>
              </a:xfrm>
              <a:custGeom>
                <a:rect b="b" l="l" r="r" t="t"/>
                <a:pathLst>
                  <a:path extrusionOk="0" h="2500" w="28078">
                    <a:moveTo>
                      <a:pt x="27799" y="277"/>
                    </a:moveTo>
                    <a:lnTo>
                      <a:pt x="27799" y="2222"/>
                    </a:lnTo>
                    <a:lnTo>
                      <a:pt x="277" y="2222"/>
                    </a:lnTo>
                    <a:lnTo>
                      <a:pt x="277" y="277"/>
                    </a:lnTo>
                    <a:close/>
                    <a:moveTo>
                      <a:pt x="139" y="0"/>
                    </a:moveTo>
                    <a:cubicBezTo>
                      <a:pt x="63" y="0"/>
                      <a:pt x="0" y="62"/>
                      <a:pt x="0" y="138"/>
                    </a:cubicBezTo>
                    <a:lnTo>
                      <a:pt x="0" y="2361"/>
                    </a:lnTo>
                    <a:cubicBezTo>
                      <a:pt x="0" y="2437"/>
                      <a:pt x="63" y="2499"/>
                      <a:pt x="139" y="2499"/>
                    </a:cubicBezTo>
                    <a:lnTo>
                      <a:pt x="27939" y="2499"/>
                    </a:lnTo>
                    <a:cubicBezTo>
                      <a:pt x="28015" y="2499"/>
                      <a:pt x="28078" y="2437"/>
                      <a:pt x="28078" y="2361"/>
                    </a:cubicBezTo>
                    <a:lnTo>
                      <a:pt x="28078" y="138"/>
                    </a:lnTo>
                    <a:cubicBezTo>
                      <a:pt x="28078" y="62"/>
                      <a:pt x="28015" y="0"/>
                      <a:pt x="27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3"/>
              <p:cNvSpPr/>
              <p:nvPr/>
            </p:nvSpPr>
            <p:spPr>
              <a:xfrm>
                <a:off x="7377037" y="2011540"/>
                <a:ext cx="80296" cy="78117"/>
              </a:xfrm>
              <a:custGeom>
                <a:rect b="b" l="l" r="r" t="t"/>
                <a:pathLst>
                  <a:path extrusionOk="0" h="1255" w="1290">
                    <a:moveTo>
                      <a:pt x="201" y="1"/>
                    </a:moveTo>
                    <a:cubicBezTo>
                      <a:pt x="154" y="1"/>
                      <a:pt x="107" y="19"/>
                      <a:pt x="72" y="54"/>
                    </a:cubicBezTo>
                    <a:cubicBezTo>
                      <a:pt x="1" y="125"/>
                      <a:pt x="1" y="241"/>
                      <a:pt x="72" y="312"/>
                    </a:cubicBezTo>
                    <a:lnTo>
                      <a:pt x="961" y="1201"/>
                    </a:lnTo>
                    <a:cubicBezTo>
                      <a:pt x="995" y="1235"/>
                      <a:pt x="1042" y="1254"/>
                      <a:pt x="1089" y="1254"/>
                    </a:cubicBezTo>
                    <a:cubicBezTo>
                      <a:pt x="1135" y="1254"/>
                      <a:pt x="1182" y="1235"/>
                      <a:pt x="1218" y="1201"/>
                    </a:cubicBezTo>
                    <a:cubicBezTo>
                      <a:pt x="1290" y="1130"/>
                      <a:pt x="1290" y="1014"/>
                      <a:pt x="1218" y="943"/>
                    </a:cubicBezTo>
                    <a:lnTo>
                      <a:pt x="330" y="54"/>
                    </a:lnTo>
                    <a:cubicBezTo>
                      <a:pt x="294" y="19"/>
                      <a:pt x="247" y="1"/>
                      <a:pt x="201" y="1"/>
                    </a:cubicBezTo>
                    <a:close/>
                  </a:path>
                </a:pathLst>
              </a:custGeom>
              <a:solidFill>
                <a:srgbClr val="F9F7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3"/>
              <p:cNvSpPr/>
              <p:nvPr/>
            </p:nvSpPr>
            <p:spPr>
              <a:xfrm>
                <a:off x="7377037" y="2011540"/>
                <a:ext cx="80296" cy="78117"/>
              </a:xfrm>
              <a:custGeom>
                <a:rect b="b" l="l" r="r" t="t"/>
                <a:pathLst>
                  <a:path extrusionOk="0" h="1255" w="1290">
                    <a:moveTo>
                      <a:pt x="1090" y="1"/>
                    </a:moveTo>
                    <a:cubicBezTo>
                      <a:pt x="1043" y="1"/>
                      <a:pt x="996" y="19"/>
                      <a:pt x="961" y="54"/>
                    </a:cubicBezTo>
                    <a:lnTo>
                      <a:pt x="72" y="943"/>
                    </a:lnTo>
                    <a:cubicBezTo>
                      <a:pt x="1" y="1014"/>
                      <a:pt x="1" y="1130"/>
                      <a:pt x="72" y="1201"/>
                    </a:cubicBezTo>
                    <a:cubicBezTo>
                      <a:pt x="107" y="1235"/>
                      <a:pt x="154" y="1254"/>
                      <a:pt x="200" y="1254"/>
                    </a:cubicBezTo>
                    <a:cubicBezTo>
                      <a:pt x="247" y="1254"/>
                      <a:pt x="294" y="1235"/>
                      <a:pt x="330" y="1201"/>
                    </a:cubicBezTo>
                    <a:lnTo>
                      <a:pt x="1218" y="312"/>
                    </a:lnTo>
                    <a:cubicBezTo>
                      <a:pt x="1290" y="241"/>
                      <a:pt x="1290" y="125"/>
                      <a:pt x="1218" y="54"/>
                    </a:cubicBezTo>
                    <a:cubicBezTo>
                      <a:pt x="1183" y="19"/>
                      <a:pt x="1136" y="1"/>
                      <a:pt x="10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3"/>
              <p:cNvSpPr/>
              <p:nvPr/>
            </p:nvSpPr>
            <p:spPr>
              <a:xfrm>
                <a:off x="7287717" y="2011478"/>
                <a:ext cx="79736" cy="79674"/>
              </a:xfrm>
              <a:custGeom>
                <a:rect b="b" l="l" r="r" t="t"/>
                <a:pathLst>
                  <a:path extrusionOk="0" h="1280" w="1281">
                    <a:moveTo>
                      <a:pt x="915" y="367"/>
                    </a:moveTo>
                    <a:lnTo>
                      <a:pt x="915" y="914"/>
                    </a:lnTo>
                    <a:lnTo>
                      <a:pt x="366" y="914"/>
                    </a:lnTo>
                    <a:lnTo>
                      <a:pt x="366" y="367"/>
                    </a:lnTo>
                    <a:close/>
                    <a:moveTo>
                      <a:pt x="183" y="0"/>
                    </a:moveTo>
                    <a:cubicBezTo>
                      <a:pt x="83" y="0"/>
                      <a:pt x="1" y="82"/>
                      <a:pt x="1" y="183"/>
                    </a:cubicBezTo>
                    <a:lnTo>
                      <a:pt x="1" y="1096"/>
                    </a:lnTo>
                    <a:cubicBezTo>
                      <a:pt x="1" y="1198"/>
                      <a:pt x="83" y="1280"/>
                      <a:pt x="183" y="1280"/>
                    </a:cubicBezTo>
                    <a:lnTo>
                      <a:pt x="1097" y="1280"/>
                    </a:lnTo>
                    <a:cubicBezTo>
                      <a:pt x="1198" y="1280"/>
                      <a:pt x="1280" y="1198"/>
                      <a:pt x="1280" y="1096"/>
                    </a:cubicBezTo>
                    <a:lnTo>
                      <a:pt x="1280" y="183"/>
                    </a:lnTo>
                    <a:cubicBezTo>
                      <a:pt x="1280" y="82"/>
                      <a:pt x="1198" y="0"/>
                      <a:pt x="1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3"/>
              <p:cNvSpPr/>
              <p:nvPr/>
            </p:nvSpPr>
            <p:spPr>
              <a:xfrm>
                <a:off x="7193168" y="2066750"/>
                <a:ext cx="87516" cy="22906"/>
              </a:xfrm>
              <a:custGeom>
                <a:rect b="b" l="l" r="r" t="t"/>
                <a:pathLst>
                  <a:path extrusionOk="0" h="368" w="1406">
                    <a:moveTo>
                      <a:pt x="184" y="1"/>
                    </a:moveTo>
                    <a:cubicBezTo>
                      <a:pt x="82" y="1"/>
                      <a:pt x="0" y="83"/>
                      <a:pt x="0" y="184"/>
                    </a:cubicBezTo>
                    <a:cubicBezTo>
                      <a:pt x="0" y="285"/>
                      <a:pt x="82" y="367"/>
                      <a:pt x="184" y="367"/>
                    </a:cubicBezTo>
                    <a:lnTo>
                      <a:pt x="1223" y="367"/>
                    </a:lnTo>
                    <a:cubicBezTo>
                      <a:pt x="1324" y="367"/>
                      <a:pt x="1406" y="285"/>
                      <a:pt x="1406" y="184"/>
                    </a:cubicBezTo>
                    <a:cubicBezTo>
                      <a:pt x="1406" y="83"/>
                      <a:pt x="1324" y="1"/>
                      <a:pt x="1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3"/>
              <p:cNvSpPr/>
              <p:nvPr/>
            </p:nvSpPr>
            <p:spPr>
              <a:xfrm>
                <a:off x="6615296" y="2395145"/>
                <a:ext cx="262238" cy="320686"/>
              </a:xfrm>
              <a:custGeom>
                <a:rect b="b" l="l" r="r" t="t"/>
                <a:pathLst>
                  <a:path extrusionOk="0" h="5152" w="4213">
                    <a:moveTo>
                      <a:pt x="4072" y="1"/>
                    </a:moveTo>
                    <a:cubicBezTo>
                      <a:pt x="1639" y="413"/>
                      <a:pt x="0" y="2719"/>
                      <a:pt x="413" y="5151"/>
                    </a:cubicBezTo>
                    <a:lnTo>
                      <a:pt x="1271" y="5006"/>
                    </a:lnTo>
                    <a:cubicBezTo>
                      <a:pt x="1238" y="4810"/>
                      <a:pt x="1218" y="4610"/>
                      <a:pt x="1218" y="4405"/>
                    </a:cubicBezTo>
                    <a:cubicBezTo>
                      <a:pt x="1218" y="2617"/>
                      <a:pt x="2511" y="1133"/>
                      <a:pt x="4213" y="832"/>
                    </a:cubicBezTo>
                    <a:lnTo>
                      <a:pt x="40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3"/>
              <p:cNvSpPr/>
              <p:nvPr/>
            </p:nvSpPr>
            <p:spPr>
              <a:xfrm>
                <a:off x="6620213" y="2386991"/>
                <a:ext cx="266097" cy="336994"/>
              </a:xfrm>
              <a:custGeom>
                <a:rect b="b" l="l" r="r" t="t"/>
                <a:pathLst>
                  <a:path extrusionOk="0" h="5414" w="4275">
                    <a:moveTo>
                      <a:pt x="3886" y="283"/>
                    </a:moveTo>
                    <a:lnTo>
                      <a:pt x="3983" y="859"/>
                    </a:lnTo>
                    <a:cubicBezTo>
                      <a:pt x="2251" y="1228"/>
                      <a:pt x="1007" y="2753"/>
                      <a:pt x="1007" y="4536"/>
                    </a:cubicBezTo>
                    <a:cubicBezTo>
                      <a:pt x="1007" y="4692"/>
                      <a:pt x="1019" y="4854"/>
                      <a:pt x="1043" y="5029"/>
                    </a:cubicBezTo>
                    <a:lnTo>
                      <a:pt x="442" y="5130"/>
                    </a:lnTo>
                    <a:cubicBezTo>
                      <a:pt x="290" y="4032"/>
                      <a:pt x="559" y="2933"/>
                      <a:pt x="1203" y="2025"/>
                    </a:cubicBezTo>
                    <a:cubicBezTo>
                      <a:pt x="1850" y="1116"/>
                      <a:pt x="2797" y="501"/>
                      <a:pt x="3886" y="283"/>
                    </a:cubicBezTo>
                    <a:close/>
                    <a:moveTo>
                      <a:pt x="3991" y="1"/>
                    </a:moveTo>
                    <a:cubicBezTo>
                      <a:pt x="3985" y="1"/>
                      <a:pt x="3978" y="1"/>
                      <a:pt x="3972" y="2"/>
                    </a:cubicBezTo>
                    <a:cubicBezTo>
                      <a:pt x="2760" y="208"/>
                      <a:pt x="1701" y="871"/>
                      <a:pt x="990" y="1873"/>
                    </a:cubicBezTo>
                    <a:cubicBezTo>
                      <a:pt x="279" y="2875"/>
                      <a:pt x="0" y="4094"/>
                      <a:pt x="206" y="5304"/>
                    </a:cubicBezTo>
                    <a:cubicBezTo>
                      <a:pt x="216" y="5368"/>
                      <a:pt x="272" y="5413"/>
                      <a:pt x="334" y="5413"/>
                    </a:cubicBezTo>
                    <a:cubicBezTo>
                      <a:pt x="342" y="5413"/>
                      <a:pt x="348" y="5413"/>
                      <a:pt x="357" y="5412"/>
                    </a:cubicBezTo>
                    <a:lnTo>
                      <a:pt x="1214" y="5267"/>
                    </a:lnTo>
                    <a:cubicBezTo>
                      <a:pt x="1286" y="5254"/>
                      <a:pt x="1334" y="5187"/>
                      <a:pt x="1322" y="5116"/>
                    </a:cubicBezTo>
                    <a:cubicBezTo>
                      <a:pt x="1287" y="4906"/>
                      <a:pt x="1270" y="4717"/>
                      <a:pt x="1270" y="4536"/>
                    </a:cubicBezTo>
                    <a:cubicBezTo>
                      <a:pt x="1270" y="2836"/>
                      <a:pt x="2485" y="1389"/>
                      <a:pt x="4157" y="1092"/>
                    </a:cubicBezTo>
                    <a:cubicBezTo>
                      <a:pt x="4228" y="1078"/>
                      <a:pt x="4275" y="1013"/>
                      <a:pt x="4263" y="941"/>
                    </a:cubicBezTo>
                    <a:lnTo>
                      <a:pt x="4122" y="110"/>
                    </a:lnTo>
                    <a:cubicBezTo>
                      <a:pt x="4111" y="45"/>
                      <a:pt x="4054" y="1"/>
                      <a:pt x="3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3"/>
              <p:cNvSpPr/>
              <p:nvPr/>
            </p:nvSpPr>
            <p:spPr>
              <a:xfrm>
                <a:off x="6641065" y="2706735"/>
                <a:ext cx="320562" cy="240764"/>
              </a:xfrm>
              <a:custGeom>
                <a:rect b="b" l="l" r="r" t="t"/>
                <a:pathLst>
                  <a:path extrusionOk="0" h="3868" w="5150">
                    <a:moveTo>
                      <a:pt x="858" y="0"/>
                    </a:moveTo>
                    <a:lnTo>
                      <a:pt x="0" y="145"/>
                    </a:lnTo>
                    <a:cubicBezTo>
                      <a:pt x="370" y="2325"/>
                      <a:pt x="2260" y="3867"/>
                      <a:pt x="4399" y="3867"/>
                    </a:cubicBezTo>
                    <a:cubicBezTo>
                      <a:pt x="4647" y="3867"/>
                      <a:pt x="4898" y="3846"/>
                      <a:pt x="5150" y="3804"/>
                    </a:cubicBezTo>
                    <a:lnTo>
                      <a:pt x="5012" y="2981"/>
                    </a:lnTo>
                    <a:cubicBezTo>
                      <a:pt x="4822" y="3011"/>
                      <a:pt x="4631" y="3032"/>
                      <a:pt x="4436" y="3032"/>
                    </a:cubicBezTo>
                    <a:cubicBezTo>
                      <a:pt x="2635" y="3032"/>
                      <a:pt x="1144" y="1720"/>
                      <a:pt x="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3"/>
              <p:cNvSpPr/>
              <p:nvPr/>
            </p:nvSpPr>
            <p:spPr>
              <a:xfrm>
                <a:off x="6632662" y="2698518"/>
                <a:ext cx="337617" cy="257072"/>
              </a:xfrm>
              <a:custGeom>
                <a:rect b="b" l="l" r="r" t="t"/>
                <a:pathLst>
                  <a:path extrusionOk="0" h="4130" w="5424">
                    <a:moveTo>
                      <a:pt x="887" y="284"/>
                    </a:moveTo>
                    <a:cubicBezTo>
                      <a:pt x="1241" y="2036"/>
                      <a:pt x="2768" y="3294"/>
                      <a:pt x="4569" y="3294"/>
                    </a:cubicBezTo>
                    <a:cubicBezTo>
                      <a:pt x="4717" y="3294"/>
                      <a:pt x="4870" y="3284"/>
                      <a:pt x="5038" y="3262"/>
                    </a:cubicBezTo>
                    <a:lnTo>
                      <a:pt x="5133" y="3828"/>
                    </a:lnTo>
                    <a:cubicBezTo>
                      <a:pt x="4932" y="3856"/>
                      <a:pt x="4731" y="3870"/>
                      <a:pt x="4531" y="3870"/>
                    </a:cubicBezTo>
                    <a:cubicBezTo>
                      <a:pt x="3639" y="3870"/>
                      <a:pt x="2770" y="3594"/>
                      <a:pt x="2028" y="3067"/>
                    </a:cubicBezTo>
                    <a:cubicBezTo>
                      <a:pt x="1118" y="2422"/>
                      <a:pt x="504" y="1473"/>
                      <a:pt x="287" y="384"/>
                    </a:cubicBezTo>
                    <a:lnTo>
                      <a:pt x="887" y="284"/>
                    </a:lnTo>
                    <a:close/>
                    <a:moveTo>
                      <a:pt x="991" y="1"/>
                    </a:moveTo>
                    <a:cubicBezTo>
                      <a:pt x="984" y="1"/>
                      <a:pt x="977" y="1"/>
                      <a:pt x="970" y="2"/>
                    </a:cubicBezTo>
                    <a:lnTo>
                      <a:pt x="112" y="148"/>
                    </a:lnTo>
                    <a:cubicBezTo>
                      <a:pt x="78" y="153"/>
                      <a:pt x="47" y="172"/>
                      <a:pt x="28" y="201"/>
                    </a:cubicBezTo>
                    <a:cubicBezTo>
                      <a:pt x="8" y="229"/>
                      <a:pt x="1" y="264"/>
                      <a:pt x="6" y="298"/>
                    </a:cubicBezTo>
                    <a:cubicBezTo>
                      <a:pt x="210" y="1509"/>
                      <a:pt x="874" y="2568"/>
                      <a:pt x="1876" y="3279"/>
                    </a:cubicBezTo>
                    <a:cubicBezTo>
                      <a:pt x="2663" y="3838"/>
                      <a:pt x="3583" y="4130"/>
                      <a:pt x="4529" y="4130"/>
                    </a:cubicBezTo>
                    <a:cubicBezTo>
                      <a:pt x="4787" y="4130"/>
                      <a:pt x="5046" y="4109"/>
                      <a:pt x="5305" y="4063"/>
                    </a:cubicBezTo>
                    <a:cubicBezTo>
                      <a:pt x="5376" y="4052"/>
                      <a:pt x="5424" y="3984"/>
                      <a:pt x="5413" y="3913"/>
                    </a:cubicBezTo>
                    <a:lnTo>
                      <a:pt x="5274" y="3091"/>
                    </a:lnTo>
                    <a:cubicBezTo>
                      <a:pt x="5263" y="3026"/>
                      <a:pt x="5206" y="2981"/>
                      <a:pt x="5144" y="2981"/>
                    </a:cubicBezTo>
                    <a:cubicBezTo>
                      <a:pt x="5138" y="2981"/>
                      <a:pt x="5131" y="2982"/>
                      <a:pt x="5124" y="2983"/>
                    </a:cubicBezTo>
                    <a:cubicBezTo>
                      <a:pt x="4921" y="3015"/>
                      <a:pt x="4739" y="3031"/>
                      <a:pt x="4569" y="3031"/>
                    </a:cubicBezTo>
                    <a:cubicBezTo>
                      <a:pt x="2853" y="3031"/>
                      <a:pt x="1403" y="1803"/>
                      <a:pt x="1120" y="109"/>
                    </a:cubicBezTo>
                    <a:cubicBezTo>
                      <a:pt x="1115" y="75"/>
                      <a:pt x="1095" y="45"/>
                      <a:pt x="1066" y="24"/>
                    </a:cubicBezTo>
                    <a:cubicBezTo>
                      <a:pt x="1045" y="9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3"/>
              <p:cNvSpPr/>
              <p:nvPr/>
            </p:nvSpPr>
            <p:spPr>
              <a:xfrm>
                <a:off x="6868753" y="2391224"/>
                <a:ext cx="324981" cy="552300"/>
              </a:xfrm>
              <a:custGeom>
                <a:rect b="b" l="l" r="r" t="t"/>
                <a:pathLst>
                  <a:path extrusionOk="0" h="8873" w="5221">
                    <a:moveTo>
                      <a:pt x="752" y="0"/>
                    </a:moveTo>
                    <a:cubicBezTo>
                      <a:pt x="504" y="0"/>
                      <a:pt x="253" y="21"/>
                      <a:pt x="1" y="64"/>
                    </a:cubicBezTo>
                    <a:lnTo>
                      <a:pt x="142" y="895"/>
                    </a:lnTo>
                    <a:cubicBezTo>
                      <a:pt x="349" y="859"/>
                      <a:pt x="561" y="836"/>
                      <a:pt x="779" y="836"/>
                    </a:cubicBezTo>
                    <a:cubicBezTo>
                      <a:pt x="2784" y="836"/>
                      <a:pt x="4411" y="2462"/>
                      <a:pt x="4411" y="4468"/>
                    </a:cubicBezTo>
                    <a:cubicBezTo>
                      <a:pt x="4411" y="6278"/>
                      <a:pt x="3087" y="7774"/>
                      <a:pt x="1355" y="8050"/>
                    </a:cubicBezTo>
                    <a:lnTo>
                      <a:pt x="1494" y="8873"/>
                    </a:lnTo>
                    <a:cubicBezTo>
                      <a:pt x="3317" y="8563"/>
                      <a:pt x="4696" y="7188"/>
                      <a:pt x="5096" y="5494"/>
                    </a:cubicBezTo>
                    <a:cubicBezTo>
                      <a:pt x="5163" y="5211"/>
                      <a:pt x="5202" y="4921"/>
                      <a:pt x="5212" y="4624"/>
                    </a:cubicBezTo>
                    <a:cubicBezTo>
                      <a:pt x="5221" y="4328"/>
                      <a:pt x="5201" y="4026"/>
                      <a:pt x="5150" y="3722"/>
                    </a:cubicBezTo>
                    <a:cubicBezTo>
                      <a:pt x="4781" y="1542"/>
                      <a:pt x="2891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3"/>
              <p:cNvSpPr/>
              <p:nvPr/>
            </p:nvSpPr>
            <p:spPr>
              <a:xfrm>
                <a:off x="6859417" y="2382945"/>
                <a:ext cx="342534" cy="569977"/>
              </a:xfrm>
              <a:custGeom>
                <a:rect b="b" l="l" r="r" t="t"/>
                <a:pathLst>
                  <a:path extrusionOk="0" h="9157" w="5503">
                    <a:moveTo>
                      <a:pt x="897" y="263"/>
                    </a:moveTo>
                    <a:cubicBezTo>
                      <a:pt x="2970" y="263"/>
                      <a:pt x="4812" y="1762"/>
                      <a:pt x="5169" y="3876"/>
                    </a:cubicBezTo>
                    <a:cubicBezTo>
                      <a:pt x="5220" y="4167"/>
                      <a:pt x="5240" y="4462"/>
                      <a:pt x="5230" y="4753"/>
                    </a:cubicBezTo>
                    <a:cubicBezTo>
                      <a:pt x="5220" y="5036"/>
                      <a:pt x="5181" y="5319"/>
                      <a:pt x="5116" y="5598"/>
                    </a:cubicBezTo>
                    <a:cubicBezTo>
                      <a:pt x="4723" y="7254"/>
                      <a:pt x="3409" y="8519"/>
                      <a:pt x="1747" y="8852"/>
                    </a:cubicBezTo>
                    <a:lnTo>
                      <a:pt x="1652" y="8290"/>
                    </a:lnTo>
                    <a:cubicBezTo>
                      <a:pt x="3421" y="7945"/>
                      <a:pt x="4691" y="6414"/>
                      <a:pt x="4690" y="4600"/>
                    </a:cubicBezTo>
                    <a:cubicBezTo>
                      <a:pt x="4690" y="2525"/>
                      <a:pt x="3001" y="836"/>
                      <a:pt x="926" y="836"/>
                    </a:cubicBezTo>
                    <a:cubicBezTo>
                      <a:pt x="755" y="836"/>
                      <a:pt x="581" y="850"/>
                      <a:pt x="397" y="877"/>
                    </a:cubicBezTo>
                    <a:lnTo>
                      <a:pt x="300" y="305"/>
                    </a:lnTo>
                    <a:cubicBezTo>
                      <a:pt x="500" y="277"/>
                      <a:pt x="699" y="263"/>
                      <a:pt x="897" y="263"/>
                    </a:cubicBezTo>
                    <a:close/>
                    <a:moveTo>
                      <a:pt x="901" y="1"/>
                    </a:moveTo>
                    <a:cubicBezTo>
                      <a:pt x="646" y="1"/>
                      <a:pt x="388" y="22"/>
                      <a:pt x="129" y="66"/>
                    </a:cubicBezTo>
                    <a:lnTo>
                      <a:pt x="0" y="88"/>
                    </a:lnTo>
                    <a:lnTo>
                      <a:pt x="184" y="1179"/>
                    </a:lnTo>
                    <a:lnTo>
                      <a:pt x="314" y="1156"/>
                    </a:lnTo>
                    <a:cubicBezTo>
                      <a:pt x="530" y="1116"/>
                      <a:pt x="732" y="1099"/>
                      <a:pt x="928" y="1099"/>
                    </a:cubicBezTo>
                    <a:cubicBezTo>
                      <a:pt x="2858" y="1099"/>
                      <a:pt x="4428" y="2670"/>
                      <a:pt x="4428" y="4600"/>
                    </a:cubicBezTo>
                    <a:cubicBezTo>
                      <a:pt x="4428" y="6329"/>
                      <a:pt x="3188" y="7781"/>
                      <a:pt x="1481" y="8053"/>
                    </a:cubicBezTo>
                    <a:lnTo>
                      <a:pt x="1351" y="8074"/>
                    </a:lnTo>
                    <a:lnTo>
                      <a:pt x="1535" y="9156"/>
                    </a:lnTo>
                    <a:lnTo>
                      <a:pt x="1665" y="9133"/>
                    </a:lnTo>
                    <a:cubicBezTo>
                      <a:pt x="3489" y="8823"/>
                      <a:pt x="4945" y="7460"/>
                      <a:pt x="5372" y="5657"/>
                    </a:cubicBezTo>
                    <a:cubicBezTo>
                      <a:pt x="5442" y="5363"/>
                      <a:pt x="5482" y="5060"/>
                      <a:pt x="5492" y="4760"/>
                    </a:cubicBezTo>
                    <a:cubicBezTo>
                      <a:pt x="5503" y="4453"/>
                      <a:pt x="5482" y="4140"/>
                      <a:pt x="5430" y="3832"/>
                    </a:cubicBezTo>
                    <a:cubicBezTo>
                      <a:pt x="5051" y="1591"/>
                      <a:pt x="3103" y="1"/>
                      <a:pt x="9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3"/>
              <p:cNvSpPr/>
              <p:nvPr/>
            </p:nvSpPr>
            <p:spPr>
              <a:xfrm>
                <a:off x="6340801" y="2475501"/>
                <a:ext cx="201238" cy="887053"/>
              </a:xfrm>
              <a:custGeom>
                <a:rect b="b" l="l" r="r" t="t"/>
                <a:pathLst>
                  <a:path extrusionOk="0" h="14251" w="3233">
                    <a:moveTo>
                      <a:pt x="1" y="1"/>
                    </a:moveTo>
                    <a:lnTo>
                      <a:pt x="1" y="14251"/>
                    </a:lnTo>
                    <a:lnTo>
                      <a:pt x="3232" y="14251"/>
                    </a:lnTo>
                    <a:lnTo>
                      <a:pt x="3232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3"/>
              <p:cNvSpPr/>
              <p:nvPr/>
            </p:nvSpPr>
            <p:spPr>
              <a:xfrm>
                <a:off x="6332709" y="2467409"/>
                <a:ext cx="217484" cy="903299"/>
              </a:xfrm>
              <a:custGeom>
                <a:rect b="b" l="l" r="r" t="t"/>
                <a:pathLst>
                  <a:path extrusionOk="0" h="14512" w="3494">
                    <a:moveTo>
                      <a:pt x="3233" y="262"/>
                    </a:moveTo>
                    <a:lnTo>
                      <a:pt x="3233" y="14250"/>
                    </a:lnTo>
                    <a:lnTo>
                      <a:pt x="263" y="14250"/>
                    </a:lnTo>
                    <a:lnTo>
                      <a:pt x="263" y="262"/>
                    </a:lnTo>
                    <a:close/>
                    <a:moveTo>
                      <a:pt x="131" y="0"/>
                    </a:moveTo>
                    <a:cubicBezTo>
                      <a:pt x="58" y="0"/>
                      <a:pt x="0" y="58"/>
                      <a:pt x="0" y="131"/>
                    </a:cubicBezTo>
                    <a:lnTo>
                      <a:pt x="0" y="14381"/>
                    </a:lnTo>
                    <a:cubicBezTo>
                      <a:pt x="0" y="14453"/>
                      <a:pt x="58" y="14512"/>
                      <a:pt x="131" y="14512"/>
                    </a:cubicBezTo>
                    <a:lnTo>
                      <a:pt x="3362" y="14512"/>
                    </a:lnTo>
                    <a:cubicBezTo>
                      <a:pt x="3435" y="14512"/>
                      <a:pt x="3493" y="14453"/>
                      <a:pt x="3493" y="14381"/>
                    </a:cubicBezTo>
                    <a:lnTo>
                      <a:pt x="3493" y="131"/>
                    </a:lnTo>
                    <a:cubicBezTo>
                      <a:pt x="3493" y="58"/>
                      <a:pt x="3435" y="0"/>
                      <a:pt x="3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3"/>
              <p:cNvSpPr/>
              <p:nvPr/>
            </p:nvSpPr>
            <p:spPr>
              <a:xfrm>
                <a:off x="6627932" y="2800162"/>
                <a:ext cx="200180" cy="562384"/>
              </a:xfrm>
              <a:custGeom>
                <a:rect b="b" l="l" r="r" t="t"/>
                <a:pathLst>
                  <a:path extrusionOk="0" h="9035" w="3216">
                    <a:moveTo>
                      <a:pt x="1" y="1"/>
                    </a:moveTo>
                    <a:lnTo>
                      <a:pt x="1" y="9035"/>
                    </a:lnTo>
                    <a:lnTo>
                      <a:pt x="3216" y="9035"/>
                    </a:lnTo>
                    <a:lnTo>
                      <a:pt x="3216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3"/>
              <p:cNvSpPr/>
              <p:nvPr/>
            </p:nvSpPr>
            <p:spPr>
              <a:xfrm>
                <a:off x="6619840" y="2792070"/>
                <a:ext cx="216426" cy="578630"/>
              </a:xfrm>
              <a:custGeom>
                <a:rect b="b" l="l" r="r" t="t"/>
                <a:pathLst>
                  <a:path extrusionOk="0" h="9296" w="3477">
                    <a:moveTo>
                      <a:pt x="3215" y="262"/>
                    </a:moveTo>
                    <a:lnTo>
                      <a:pt x="3215" y="9034"/>
                    </a:lnTo>
                    <a:lnTo>
                      <a:pt x="263" y="9034"/>
                    </a:lnTo>
                    <a:lnTo>
                      <a:pt x="263" y="262"/>
                    </a:lnTo>
                    <a:close/>
                    <a:moveTo>
                      <a:pt x="131" y="0"/>
                    </a:moveTo>
                    <a:cubicBezTo>
                      <a:pt x="58" y="0"/>
                      <a:pt x="0" y="58"/>
                      <a:pt x="0" y="131"/>
                    </a:cubicBezTo>
                    <a:lnTo>
                      <a:pt x="0" y="9165"/>
                    </a:lnTo>
                    <a:cubicBezTo>
                      <a:pt x="0" y="9237"/>
                      <a:pt x="58" y="9296"/>
                      <a:pt x="131" y="9296"/>
                    </a:cubicBezTo>
                    <a:lnTo>
                      <a:pt x="3346" y="9296"/>
                    </a:lnTo>
                    <a:cubicBezTo>
                      <a:pt x="3418" y="9296"/>
                      <a:pt x="3477" y="9237"/>
                      <a:pt x="3477" y="9165"/>
                    </a:cubicBezTo>
                    <a:lnTo>
                      <a:pt x="3477" y="131"/>
                    </a:lnTo>
                    <a:cubicBezTo>
                      <a:pt x="3477" y="58"/>
                      <a:pt x="3418" y="0"/>
                      <a:pt x="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3"/>
              <p:cNvSpPr/>
              <p:nvPr/>
            </p:nvSpPr>
            <p:spPr>
              <a:xfrm>
                <a:off x="6911079" y="3044964"/>
                <a:ext cx="200429" cy="317574"/>
              </a:xfrm>
              <a:custGeom>
                <a:rect b="b" l="l" r="r" t="t"/>
                <a:pathLst>
                  <a:path extrusionOk="0" h="5102" w="3220">
                    <a:moveTo>
                      <a:pt x="0" y="0"/>
                    </a:moveTo>
                    <a:lnTo>
                      <a:pt x="0" y="5102"/>
                    </a:lnTo>
                    <a:lnTo>
                      <a:pt x="3220" y="5102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3"/>
              <p:cNvSpPr/>
              <p:nvPr/>
            </p:nvSpPr>
            <p:spPr>
              <a:xfrm>
                <a:off x="6902863" y="3036810"/>
                <a:ext cx="216862" cy="333882"/>
              </a:xfrm>
              <a:custGeom>
                <a:rect b="b" l="l" r="r" t="t"/>
                <a:pathLst>
                  <a:path extrusionOk="0" h="5364" w="3484">
                    <a:moveTo>
                      <a:pt x="3221" y="262"/>
                    </a:moveTo>
                    <a:lnTo>
                      <a:pt x="3221" y="5102"/>
                    </a:lnTo>
                    <a:lnTo>
                      <a:pt x="263" y="5102"/>
                    </a:lnTo>
                    <a:lnTo>
                      <a:pt x="263" y="262"/>
                    </a:lnTo>
                    <a:close/>
                    <a:moveTo>
                      <a:pt x="132" y="0"/>
                    </a:moveTo>
                    <a:cubicBezTo>
                      <a:pt x="60" y="0"/>
                      <a:pt x="1" y="58"/>
                      <a:pt x="1" y="131"/>
                    </a:cubicBezTo>
                    <a:lnTo>
                      <a:pt x="1" y="5233"/>
                    </a:lnTo>
                    <a:cubicBezTo>
                      <a:pt x="1" y="5305"/>
                      <a:pt x="60" y="5364"/>
                      <a:pt x="132" y="5364"/>
                    </a:cubicBezTo>
                    <a:lnTo>
                      <a:pt x="3352" y="5364"/>
                    </a:lnTo>
                    <a:cubicBezTo>
                      <a:pt x="3424" y="5364"/>
                      <a:pt x="3483" y="5305"/>
                      <a:pt x="3483" y="5233"/>
                    </a:cubicBezTo>
                    <a:lnTo>
                      <a:pt x="3483" y="131"/>
                    </a:lnTo>
                    <a:cubicBezTo>
                      <a:pt x="3483" y="58"/>
                      <a:pt x="3424" y="0"/>
                      <a:pt x="3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3"/>
              <p:cNvSpPr/>
              <p:nvPr/>
            </p:nvSpPr>
            <p:spPr>
              <a:xfrm>
                <a:off x="6323061" y="2475501"/>
                <a:ext cx="200491" cy="866824"/>
              </a:xfrm>
              <a:custGeom>
                <a:rect b="b" l="l" r="r" t="t"/>
                <a:pathLst>
                  <a:path extrusionOk="0" h="13926" w="3221">
                    <a:moveTo>
                      <a:pt x="0" y="1"/>
                    </a:moveTo>
                    <a:lnTo>
                      <a:pt x="0" y="13926"/>
                    </a:lnTo>
                    <a:lnTo>
                      <a:pt x="3221" y="13926"/>
                    </a:lnTo>
                    <a:lnTo>
                      <a:pt x="32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3"/>
              <p:cNvSpPr/>
              <p:nvPr/>
            </p:nvSpPr>
            <p:spPr>
              <a:xfrm>
                <a:off x="6314969" y="2467409"/>
                <a:ext cx="216799" cy="883194"/>
              </a:xfrm>
              <a:custGeom>
                <a:rect b="b" l="l" r="r" t="t"/>
                <a:pathLst>
                  <a:path extrusionOk="0" h="14189" w="3483">
                    <a:moveTo>
                      <a:pt x="3221" y="262"/>
                    </a:moveTo>
                    <a:lnTo>
                      <a:pt x="3221" y="13927"/>
                    </a:lnTo>
                    <a:lnTo>
                      <a:pt x="262" y="13927"/>
                    </a:lnTo>
                    <a:lnTo>
                      <a:pt x="262" y="262"/>
                    </a:lnTo>
                    <a:close/>
                    <a:moveTo>
                      <a:pt x="1" y="0"/>
                    </a:moveTo>
                    <a:lnTo>
                      <a:pt x="1" y="14189"/>
                    </a:lnTo>
                    <a:lnTo>
                      <a:pt x="3482" y="14189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3"/>
              <p:cNvSpPr/>
              <p:nvPr/>
            </p:nvSpPr>
            <p:spPr>
              <a:xfrm>
                <a:off x="6609134" y="2800162"/>
                <a:ext cx="200553" cy="542154"/>
              </a:xfrm>
              <a:custGeom>
                <a:rect b="b" l="l" r="r" t="t"/>
                <a:pathLst>
                  <a:path extrusionOk="0" h="8710" w="3222">
                    <a:moveTo>
                      <a:pt x="1" y="1"/>
                    </a:moveTo>
                    <a:lnTo>
                      <a:pt x="1" y="8710"/>
                    </a:lnTo>
                    <a:lnTo>
                      <a:pt x="3221" y="8710"/>
                    </a:lnTo>
                    <a:lnTo>
                      <a:pt x="32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3"/>
              <p:cNvSpPr/>
              <p:nvPr/>
            </p:nvSpPr>
            <p:spPr>
              <a:xfrm>
                <a:off x="6601042" y="2792132"/>
                <a:ext cx="216737" cy="558462"/>
              </a:xfrm>
              <a:custGeom>
                <a:rect b="b" l="l" r="r" t="t"/>
                <a:pathLst>
                  <a:path extrusionOk="0" h="8972" w="3482">
                    <a:moveTo>
                      <a:pt x="3221" y="261"/>
                    </a:moveTo>
                    <a:lnTo>
                      <a:pt x="3221" y="8710"/>
                    </a:lnTo>
                    <a:lnTo>
                      <a:pt x="262" y="8710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8972"/>
                    </a:lnTo>
                    <a:lnTo>
                      <a:pt x="3482" y="8972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3"/>
              <p:cNvSpPr/>
              <p:nvPr/>
            </p:nvSpPr>
            <p:spPr>
              <a:xfrm>
                <a:off x="6892593" y="3044964"/>
                <a:ext cx="200429" cy="297531"/>
              </a:xfrm>
              <a:custGeom>
                <a:rect b="b" l="l" r="r" t="t"/>
                <a:pathLst>
                  <a:path extrusionOk="0" h="4780" w="3220">
                    <a:moveTo>
                      <a:pt x="1" y="0"/>
                    </a:moveTo>
                    <a:lnTo>
                      <a:pt x="1" y="4779"/>
                    </a:lnTo>
                    <a:lnTo>
                      <a:pt x="3220" y="4779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3"/>
              <p:cNvSpPr/>
              <p:nvPr/>
            </p:nvSpPr>
            <p:spPr>
              <a:xfrm>
                <a:off x="6884501" y="3036873"/>
                <a:ext cx="216799" cy="313715"/>
              </a:xfrm>
              <a:custGeom>
                <a:rect b="b" l="l" r="r" t="t"/>
                <a:pathLst>
                  <a:path extrusionOk="0" h="5040" w="3483">
                    <a:moveTo>
                      <a:pt x="3220" y="261"/>
                    </a:moveTo>
                    <a:lnTo>
                      <a:pt x="3220" y="4778"/>
                    </a:lnTo>
                    <a:lnTo>
                      <a:pt x="261" y="4778"/>
                    </a:lnTo>
                    <a:lnTo>
                      <a:pt x="261" y="261"/>
                    </a:lnTo>
                    <a:close/>
                    <a:moveTo>
                      <a:pt x="1" y="0"/>
                    </a:moveTo>
                    <a:lnTo>
                      <a:pt x="1" y="5040"/>
                    </a:lnTo>
                    <a:lnTo>
                      <a:pt x="3483" y="5040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3"/>
              <p:cNvSpPr/>
              <p:nvPr/>
            </p:nvSpPr>
            <p:spPr>
              <a:xfrm>
                <a:off x="6323186" y="2475563"/>
                <a:ext cx="200429" cy="866948"/>
              </a:xfrm>
              <a:custGeom>
                <a:rect b="b" l="l" r="r" t="t"/>
                <a:pathLst>
                  <a:path extrusionOk="0" h="13928" w="3220">
                    <a:moveTo>
                      <a:pt x="0" y="1"/>
                    </a:moveTo>
                    <a:lnTo>
                      <a:pt x="0" y="13927"/>
                    </a:lnTo>
                    <a:lnTo>
                      <a:pt x="3220" y="13927"/>
                    </a:lnTo>
                    <a:lnTo>
                      <a:pt x="32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3"/>
              <p:cNvSpPr/>
              <p:nvPr/>
            </p:nvSpPr>
            <p:spPr>
              <a:xfrm>
                <a:off x="6314969" y="2467409"/>
                <a:ext cx="216799" cy="883194"/>
              </a:xfrm>
              <a:custGeom>
                <a:rect b="b" l="l" r="r" t="t"/>
                <a:pathLst>
                  <a:path extrusionOk="0" h="14189" w="3483">
                    <a:moveTo>
                      <a:pt x="3221" y="262"/>
                    </a:moveTo>
                    <a:lnTo>
                      <a:pt x="3221" y="13927"/>
                    </a:lnTo>
                    <a:lnTo>
                      <a:pt x="262" y="13927"/>
                    </a:lnTo>
                    <a:lnTo>
                      <a:pt x="262" y="262"/>
                    </a:lnTo>
                    <a:close/>
                    <a:moveTo>
                      <a:pt x="132" y="0"/>
                    </a:moveTo>
                    <a:cubicBezTo>
                      <a:pt x="60" y="0"/>
                      <a:pt x="1" y="58"/>
                      <a:pt x="1" y="131"/>
                    </a:cubicBezTo>
                    <a:lnTo>
                      <a:pt x="1" y="14058"/>
                    </a:lnTo>
                    <a:cubicBezTo>
                      <a:pt x="1" y="14131"/>
                      <a:pt x="60" y="14189"/>
                      <a:pt x="132" y="14189"/>
                    </a:cubicBezTo>
                    <a:lnTo>
                      <a:pt x="3352" y="14189"/>
                    </a:lnTo>
                    <a:cubicBezTo>
                      <a:pt x="3423" y="14189"/>
                      <a:pt x="3482" y="14129"/>
                      <a:pt x="3482" y="14057"/>
                    </a:cubicBezTo>
                    <a:lnTo>
                      <a:pt x="3482" y="131"/>
                    </a:lnTo>
                    <a:cubicBezTo>
                      <a:pt x="3482" y="58"/>
                      <a:pt x="3424" y="0"/>
                      <a:pt x="3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3"/>
              <p:cNvSpPr/>
              <p:nvPr/>
            </p:nvSpPr>
            <p:spPr>
              <a:xfrm>
                <a:off x="6007049" y="2319146"/>
                <a:ext cx="201238" cy="1043413"/>
              </a:xfrm>
              <a:custGeom>
                <a:rect b="b" l="l" r="r" t="t"/>
                <a:pathLst>
                  <a:path extrusionOk="0" h="16763" w="3233">
                    <a:moveTo>
                      <a:pt x="1" y="0"/>
                    </a:moveTo>
                    <a:lnTo>
                      <a:pt x="1" y="16763"/>
                    </a:lnTo>
                    <a:lnTo>
                      <a:pt x="3232" y="16763"/>
                    </a:lnTo>
                    <a:lnTo>
                      <a:pt x="3232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3"/>
              <p:cNvSpPr/>
              <p:nvPr/>
            </p:nvSpPr>
            <p:spPr>
              <a:xfrm>
                <a:off x="6000887" y="2312984"/>
                <a:ext cx="213500" cy="1055737"/>
              </a:xfrm>
              <a:custGeom>
                <a:rect b="b" l="l" r="r" t="t"/>
                <a:pathLst>
                  <a:path extrusionOk="0" h="16961" w="3430">
                    <a:moveTo>
                      <a:pt x="3234" y="198"/>
                    </a:moveTo>
                    <a:lnTo>
                      <a:pt x="3234" y="16763"/>
                    </a:lnTo>
                    <a:lnTo>
                      <a:pt x="198" y="16763"/>
                    </a:lnTo>
                    <a:lnTo>
                      <a:pt x="198" y="198"/>
                    </a:lnTo>
                    <a:close/>
                    <a:moveTo>
                      <a:pt x="100" y="1"/>
                    </a:moveTo>
                    <a:cubicBezTo>
                      <a:pt x="45" y="1"/>
                      <a:pt x="1" y="44"/>
                      <a:pt x="1" y="99"/>
                    </a:cubicBezTo>
                    <a:lnTo>
                      <a:pt x="1" y="16862"/>
                    </a:lnTo>
                    <a:cubicBezTo>
                      <a:pt x="1" y="16916"/>
                      <a:pt x="45" y="16960"/>
                      <a:pt x="100" y="16960"/>
                    </a:cubicBezTo>
                    <a:lnTo>
                      <a:pt x="3331" y="16960"/>
                    </a:lnTo>
                    <a:cubicBezTo>
                      <a:pt x="3385" y="16960"/>
                      <a:pt x="3430" y="16917"/>
                      <a:pt x="3430" y="16862"/>
                    </a:cubicBezTo>
                    <a:lnTo>
                      <a:pt x="3430" y="99"/>
                    </a:lnTo>
                    <a:cubicBezTo>
                      <a:pt x="3430" y="44"/>
                      <a:pt x="3385" y="1"/>
                      <a:pt x="3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3"/>
              <p:cNvSpPr/>
              <p:nvPr/>
            </p:nvSpPr>
            <p:spPr>
              <a:xfrm>
                <a:off x="5989310" y="2321760"/>
                <a:ext cx="200429" cy="1020756"/>
              </a:xfrm>
              <a:custGeom>
                <a:rect b="b" l="l" r="r" t="t"/>
                <a:pathLst>
                  <a:path extrusionOk="0" h="16399" w="3220">
                    <a:moveTo>
                      <a:pt x="0" y="1"/>
                    </a:moveTo>
                    <a:lnTo>
                      <a:pt x="0" y="16398"/>
                    </a:lnTo>
                    <a:lnTo>
                      <a:pt x="3219" y="16398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3"/>
              <p:cNvSpPr/>
              <p:nvPr/>
            </p:nvSpPr>
            <p:spPr>
              <a:xfrm>
                <a:off x="5981156" y="2313668"/>
                <a:ext cx="216799" cy="1036939"/>
              </a:xfrm>
              <a:custGeom>
                <a:rect b="b" l="l" r="r" t="t"/>
                <a:pathLst>
                  <a:path extrusionOk="0" h="16659" w="3483">
                    <a:moveTo>
                      <a:pt x="3221" y="261"/>
                    </a:moveTo>
                    <a:lnTo>
                      <a:pt x="3221" y="16397"/>
                    </a:lnTo>
                    <a:lnTo>
                      <a:pt x="262" y="16397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16659"/>
                    </a:lnTo>
                    <a:lnTo>
                      <a:pt x="3482" y="16659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3"/>
              <p:cNvSpPr/>
              <p:nvPr/>
            </p:nvSpPr>
            <p:spPr>
              <a:xfrm>
                <a:off x="6609134" y="2800224"/>
                <a:ext cx="200429" cy="542278"/>
              </a:xfrm>
              <a:custGeom>
                <a:rect b="b" l="l" r="r" t="t"/>
                <a:pathLst>
                  <a:path extrusionOk="0" h="8712" w="3220">
                    <a:moveTo>
                      <a:pt x="1" y="1"/>
                    </a:moveTo>
                    <a:lnTo>
                      <a:pt x="1" y="8711"/>
                    </a:lnTo>
                    <a:lnTo>
                      <a:pt x="3220" y="8711"/>
                    </a:lnTo>
                    <a:lnTo>
                      <a:pt x="32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3"/>
              <p:cNvSpPr/>
              <p:nvPr/>
            </p:nvSpPr>
            <p:spPr>
              <a:xfrm>
                <a:off x="6601042" y="2792132"/>
                <a:ext cx="216737" cy="558462"/>
              </a:xfrm>
              <a:custGeom>
                <a:rect b="b" l="l" r="r" t="t"/>
                <a:pathLst>
                  <a:path extrusionOk="0" h="8972" w="3482">
                    <a:moveTo>
                      <a:pt x="3221" y="261"/>
                    </a:moveTo>
                    <a:lnTo>
                      <a:pt x="3221" y="8710"/>
                    </a:lnTo>
                    <a:lnTo>
                      <a:pt x="262" y="8710"/>
                    </a:lnTo>
                    <a:lnTo>
                      <a:pt x="262" y="261"/>
                    </a:lnTo>
                    <a:close/>
                    <a:moveTo>
                      <a:pt x="0" y="0"/>
                    </a:moveTo>
                    <a:lnTo>
                      <a:pt x="0" y="8972"/>
                    </a:lnTo>
                    <a:lnTo>
                      <a:pt x="3482" y="8972"/>
                    </a:lnTo>
                    <a:lnTo>
                      <a:pt x="3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3"/>
              <p:cNvSpPr/>
              <p:nvPr/>
            </p:nvSpPr>
            <p:spPr>
              <a:xfrm>
                <a:off x="6892593" y="3044964"/>
                <a:ext cx="200429" cy="297531"/>
              </a:xfrm>
              <a:custGeom>
                <a:rect b="b" l="l" r="r" t="t"/>
                <a:pathLst>
                  <a:path extrusionOk="0" h="4780" w="3220">
                    <a:moveTo>
                      <a:pt x="1" y="0"/>
                    </a:moveTo>
                    <a:lnTo>
                      <a:pt x="1" y="4779"/>
                    </a:lnTo>
                    <a:lnTo>
                      <a:pt x="3220" y="4779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3"/>
              <p:cNvSpPr/>
              <p:nvPr/>
            </p:nvSpPr>
            <p:spPr>
              <a:xfrm>
                <a:off x="6884501" y="3036873"/>
                <a:ext cx="216799" cy="313715"/>
              </a:xfrm>
              <a:custGeom>
                <a:rect b="b" l="l" r="r" t="t"/>
                <a:pathLst>
                  <a:path extrusionOk="0" h="5040" w="3483">
                    <a:moveTo>
                      <a:pt x="3220" y="261"/>
                    </a:moveTo>
                    <a:lnTo>
                      <a:pt x="3220" y="4778"/>
                    </a:lnTo>
                    <a:lnTo>
                      <a:pt x="261" y="4778"/>
                    </a:lnTo>
                    <a:lnTo>
                      <a:pt x="261" y="261"/>
                    </a:lnTo>
                    <a:close/>
                    <a:moveTo>
                      <a:pt x="1" y="0"/>
                    </a:moveTo>
                    <a:lnTo>
                      <a:pt x="1" y="5040"/>
                    </a:lnTo>
                    <a:lnTo>
                      <a:pt x="3483" y="5040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3"/>
              <p:cNvSpPr/>
              <p:nvPr/>
            </p:nvSpPr>
            <p:spPr>
              <a:xfrm>
                <a:off x="7196467" y="3233686"/>
                <a:ext cx="200491" cy="130154"/>
              </a:xfrm>
              <a:custGeom>
                <a:rect b="b" l="l" r="r" t="t"/>
                <a:pathLst>
                  <a:path extrusionOk="0" h="2091" w="3221">
                    <a:moveTo>
                      <a:pt x="0" y="0"/>
                    </a:moveTo>
                    <a:lnTo>
                      <a:pt x="0" y="2091"/>
                    </a:lnTo>
                    <a:lnTo>
                      <a:pt x="3221" y="2091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3"/>
              <p:cNvSpPr/>
              <p:nvPr/>
            </p:nvSpPr>
            <p:spPr>
              <a:xfrm>
                <a:off x="7188313" y="3225594"/>
                <a:ext cx="216799" cy="146400"/>
              </a:xfrm>
              <a:custGeom>
                <a:rect b="b" l="l" r="r" t="t"/>
                <a:pathLst>
                  <a:path extrusionOk="0" h="2352" w="3483">
                    <a:moveTo>
                      <a:pt x="3221" y="261"/>
                    </a:moveTo>
                    <a:lnTo>
                      <a:pt x="3221" y="2090"/>
                    </a:lnTo>
                    <a:lnTo>
                      <a:pt x="262" y="2090"/>
                    </a:lnTo>
                    <a:lnTo>
                      <a:pt x="262" y="261"/>
                    </a:lnTo>
                    <a:close/>
                    <a:moveTo>
                      <a:pt x="131" y="1"/>
                    </a:moveTo>
                    <a:cubicBezTo>
                      <a:pt x="59" y="1"/>
                      <a:pt x="1" y="60"/>
                      <a:pt x="1" y="133"/>
                    </a:cubicBezTo>
                    <a:lnTo>
                      <a:pt x="1" y="2221"/>
                    </a:lnTo>
                    <a:cubicBezTo>
                      <a:pt x="1" y="2293"/>
                      <a:pt x="59" y="2351"/>
                      <a:pt x="131" y="2351"/>
                    </a:cubicBezTo>
                    <a:lnTo>
                      <a:pt x="3352" y="2351"/>
                    </a:lnTo>
                    <a:cubicBezTo>
                      <a:pt x="3424" y="2351"/>
                      <a:pt x="3482" y="2292"/>
                      <a:pt x="3482" y="2221"/>
                    </a:cubicBezTo>
                    <a:lnTo>
                      <a:pt x="3482" y="133"/>
                    </a:lnTo>
                    <a:cubicBezTo>
                      <a:pt x="3482" y="60"/>
                      <a:pt x="3424" y="1"/>
                      <a:pt x="3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>
                <a:off x="7177981" y="3233686"/>
                <a:ext cx="200491" cy="121191"/>
              </a:xfrm>
              <a:custGeom>
                <a:rect b="b" l="l" r="r" t="t"/>
                <a:pathLst>
                  <a:path extrusionOk="0" h="1947" w="3221">
                    <a:moveTo>
                      <a:pt x="1" y="0"/>
                    </a:moveTo>
                    <a:lnTo>
                      <a:pt x="1" y="1946"/>
                    </a:lnTo>
                    <a:lnTo>
                      <a:pt x="3221" y="1946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>
                <a:off x="7169827" y="3225532"/>
                <a:ext cx="216799" cy="137499"/>
              </a:xfrm>
              <a:custGeom>
                <a:rect b="b" l="l" r="r" t="t"/>
                <a:pathLst>
                  <a:path extrusionOk="0" h="2209" w="3483">
                    <a:moveTo>
                      <a:pt x="3222" y="263"/>
                    </a:moveTo>
                    <a:lnTo>
                      <a:pt x="3222" y="1947"/>
                    </a:lnTo>
                    <a:lnTo>
                      <a:pt x="262" y="1947"/>
                    </a:lnTo>
                    <a:lnTo>
                      <a:pt x="262" y="263"/>
                    </a:lnTo>
                    <a:close/>
                    <a:moveTo>
                      <a:pt x="1" y="1"/>
                    </a:moveTo>
                    <a:lnTo>
                      <a:pt x="1" y="2208"/>
                    </a:lnTo>
                    <a:lnTo>
                      <a:pt x="3483" y="2208"/>
                    </a:lnTo>
                    <a:lnTo>
                      <a:pt x="3483" y="1"/>
                    </a:ln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7177981" y="3233686"/>
                <a:ext cx="200491" cy="121191"/>
              </a:xfrm>
              <a:custGeom>
                <a:rect b="b" l="l" r="r" t="t"/>
                <a:pathLst>
                  <a:path extrusionOk="0" h="1947" w="3221">
                    <a:moveTo>
                      <a:pt x="1" y="0"/>
                    </a:moveTo>
                    <a:lnTo>
                      <a:pt x="1" y="1946"/>
                    </a:lnTo>
                    <a:lnTo>
                      <a:pt x="3221" y="1946"/>
                    </a:lnTo>
                    <a:lnTo>
                      <a:pt x="32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>
                <a:off x="7169827" y="3225532"/>
                <a:ext cx="216799" cy="137499"/>
              </a:xfrm>
              <a:custGeom>
                <a:rect b="b" l="l" r="r" t="t"/>
                <a:pathLst>
                  <a:path extrusionOk="0" h="2209" w="3483">
                    <a:moveTo>
                      <a:pt x="3222" y="263"/>
                    </a:moveTo>
                    <a:lnTo>
                      <a:pt x="3222" y="1947"/>
                    </a:lnTo>
                    <a:lnTo>
                      <a:pt x="262" y="1947"/>
                    </a:lnTo>
                    <a:lnTo>
                      <a:pt x="262" y="263"/>
                    </a:lnTo>
                    <a:close/>
                    <a:moveTo>
                      <a:pt x="132" y="1"/>
                    </a:moveTo>
                    <a:cubicBezTo>
                      <a:pt x="59" y="1"/>
                      <a:pt x="1" y="59"/>
                      <a:pt x="1" y="131"/>
                    </a:cubicBezTo>
                    <a:lnTo>
                      <a:pt x="1" y="2077"/>
                    </a:lnTo>
                    <a:cubicBezTo>
                      <a:pt x="1" y="2150"/>
                      <a:pt x="59" y="2208"/>
                      <a:pt x="132" y="2208"/>
                    </a:cubicBezTo>
                    <a:lnTo>
                      <a:pt x="3352" y="2208"/>
                    </a:lnTo>
                    <a:cubicBezTo>
                      <a:pt x="3424" y="2208"/>
                      <a:pt x="3483" y="2150"/>
                      <a:pt x="3483" y="2077"/>
                    </a:cubicBezTo>
                    <a:lnTo>
                      <a:pt x="3483" y="131"/>
                    </a:lnTo>
                    <a:cubicBezTo>
                      <a:pt x="3483" y="59"/>
                      <a:pt x="3424" y="1"/>
                      <a:pt x="3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>
                <a:off x="5230992" y="3043284"/>
                <a:ext cx="657556" cy="657432"/>
              </a:xfrm>
              <a:custGeom>
                <a:rect b="b" l="l" r="r" t="t"/>
                <a:pathLst>
                  <a:path extrusionOk="0" h="10562" w="10564">
                    <a:moveTo>
                      <a:pt x="5282" y="0"/>
                    </a:moveTo>
                    <a:cubicBezTo>
                      <a:pt x="2366" y="0"/>
                      <a:pt x="1" y="2364"/>
                      <a:pt x="1" y="5280"/>
                    </a:cubicBezTo>
                    <a:cubicBezTo>
                      <a:pt x="1" y="8197"/>
                      <a:pt x="2366" y="10562"/>
                      <a:pt x="5282" y="10562"/>
                    </a:cubicBezTo>
                    <a:cubicBezTo>
                      <a:pt x="8198" y="10562"/>
                      <a:pt x="10563" y="8197"/>
                      <a:pt x="10563" y="5280"/>
                    </a:cubicBezTo>
                    <a:lnTo>
                      <a:pt x="5282" y="5280"/>
                    </a:lnTo>
                    <a:lnTo>
                      <a:pt x="52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>
                <a:off x="5223523" y="3035628"/>
                <a:ext cx="672495" cy="672495"/>
              </a:xfrm>
              <a:custGeom>
                <a:rect b="b" l="l" r="r" t="t"/>
                <a:pathLst>
                  <a:path extrusionOk="0" h="10804" w="10804">
                    <a:moveTo>
                      <a:pt x="5283" y="244"/>
                    </a:moveTo>
                    <a:lnTo>
                      <a:pt x="5283" y="5403"/>
                    </a:lnTo>
                    <a:cubicBezTo>
                      <a:pt x="5283" y="5470"/>
                      <a:pt x="5336" y="5525"/>
                      <a:pt x="5403" y="5525"/>
                    </a:cubicBezTo>
                    <a:lnTo>
                      <a:pt x="10562" y="5525"/>
                    </a:lnTo>
                    <a:cubicBezTo>
                      <a:pt x="10497" y="8314"/>
                      <a:pt x="8208" y="10564"/>
                      <a:pt x="5403" y="10564"/>
                    </a:cubicBezTo>
                    <a:cubicBezTo>
                      <a:pt x="2558" y="10564"/>
                      <a:pt x="243" y="8249"/>
                      <a:pt x="243" y="5403"/>
                    </a:cubicBezTo>
                    <a:cubicBezTo>
                      <a:pt x="243" y="2598"/>
                      <a:pt x="2492" y="310"/>
                      <a:pt x="5283" y="244"/>
                    </a:cubicBezTo>
                    <a:close/>
                    <a:moveTo>
                      <a:pt x="5402" y="1"/>
                    </a:moveTo>
                    <a:cubicBezTo>
                      <a:pt x="2423" y="1"/>
                      <a:pt x="0" y="2424"/>
                      <a:pt x="0" y="5402"/>
                    </a:cubicBezTo>
                    <a:cubicBezTo>
                      <a:pt x="0" y="8381"/>
                      <a:pt x="2423" y="10804"/>
                      <a:pt x="5402" y="10804"/>
                    </a:cubicBezTo>
                    <a:cubicBezTo>
                      <a:pt x="8380" y="10804"/>
                      <a:pt x="10804" y="8382"/>
                      <a:pt x="10804" y="5403"/>
                    </a:cubicBezTo>
                    <a:cubicBezTo>
                      <a:pt x="10804" y="5337"/>
                      <a:pt x="10749" y="5283"/>
                      <a:pt x="10683" y="5283"/>
                    </a:cubicBezTo>
                    <a:lnTo>
                      <a:pt x="5522" y="5283"/>
                    </a:lnTo>
                    <a:lnTo>
                      <a:pt x="5522" y="121"/>
                    </a:lnTo>
                    <a:cubicBezTo>
                      <a:pt x="5522" y="55"/>
                      <a:pt x="5468" y="1"/>
                      <a:pt x="5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3"/>
              <p:cNvSpPr/>
              <p:nvPr/>
            </p:nvSpPr>
            <p:spPr>
              <a:xfrm>
                <a:off x="5648275" y="3107207"/>
                <a:ext cx="176340" cy="176278"/>
              </a:xfrm>
              <a:custGeom>
                <a:rect b="b" l="l" r="r" t="t"/>
                <a:pathLst>
                  <a:path extrusionOk="0" h="2832" w="2833">
                    <a:moveTo>
                      <a:pt x="1" y="0"/>
                    </a:moveTo>
                    <a:lnTo>
                      <a:pt x="1" y="2832"/>
                    </a:lnTo>
                    <a:lnTo>
                      <a:pt x="2833" y="2832"/>
                    </a:lnTo>
                    <a:cubicBezTo>
                      <a:pt x="2833" y="1268"/>
                      <a:pt x="1566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3"/>
              <p:cNvSpPr/>
              <p:nvPr/>
            </p:nvSpPr>
            <p:spPr>
              <a:xfrm>
                <a:off x="5640744" y="3099552"/>
                <a:ext cx="191341" cy="191341"/>
              </a:xfrm>
              <a:custGeom>
                <a:rect b="b" l="l" r="r" t="t"/>
                <a:pathLst>
                  <a:path extrusionOk="0" h="3074" w="3074">
                    <a:moveTo>
                      <a:pt x="242" y="246"/>
                    </a:moveTo>
                    <a:cubicBezTo>
                      <a:pt x="1641" y="307"/>
                      <a:pt x="2768" y="1434"/>
                      <a:pt x="2830" y="2834"/>
                    </a:cubicBezTo>
                    <a:lnTo>
                      <a:pt x="242" y="2834"/>
                    </a:lnTo>
                    <a:lnTo>
                      <a:pt x="242" y="246"/>
                    </a:lnTo>
                    <a:close/>
                    <a:moveTo>
                      <a:pt x="0" y="1"/>
                    </a:moveTo>
                    <a:lnTo>
                      <a:pt x="0" y="3074"/>
                    </a:lnTo>
                    <a:lnTo>
                      <a:pt x="3073" y="3074"/>
                    </a:lnTo>
                    <a:lnTo>
                      <a:pt x="3073" y="2954"/>
                    </a:lnTo>
                    <a:cubicBezTo>
                      <a:pt x="3073" y="1325"/>
                      <a:pt x="1749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3"/>
              <p:cNvSpPr/>
              <p:nvPr/>
            </p:nvSpPr>
            <p:spPr>
              <a:xfrm>
                <a:off x="7244706" y="2725719"/>
                <a:ext cx="375898" cy="371167"/>
              </a:xfrm>
              <a:custGeom>
                <a:rect b="b" l="l" r="r" t="t"/>
                <a:pathLst>
                  <a:path extrusionOk="0" h="5963" w="6039">
                    <a:moveTo>
                      <a:pt x="3021" y="1356"/>
                    </a:moveTo>
                    <a:cubicBezTo>
                      <a:pt x="3321" y="1356"/>
                      <a:pt x="3624" y="1439"/>
                      <a:pt x="3894" y="1612"/>
                    </a:cubicBezTo>
                    <a:cubicBezTo>
                      <a:pt x="4651" y="2095"/>
                      <a:pt x="4873" y="3100"/>
                      <a:pt x="4389" y="3857"/>
                    </a:cubicBezTo>
                    <a:cubicBezTo>
                      <a:pt x="4078" y="4341"/>
                      <a:pt x="3553" y="4606"/>
                      <a:pt x="3017" y="4606"/>
                    </a:cubicBezTo>
                    <a:cubicBezTo>
                      <a:pt x="2718" y="4606"/>
                      <a:pt x="2416" y="4523"/>
                      <a:pt x="2145" y="4351"/>
                    </a:cubicBezTo>
                    <a:cubicBezTo>
                      <a:pt x="1388" y="3868"/>
                      <a:pt x="1167" y="2862"/>
                      <a:pt x="1651" y="2106"/>
                    </a:cubicBezTo>
                    <a:cubicBezTo>
                      <a:pt x="1960" y="1621"/>
                      <a:pt x="2485" y="1356"/>
                      <a:pt x="3021" y="1356"/>
                    </a:cubicBezTo>
                    <a:close/>
                    <a:moveTo>
                      <a:pt x="2451" y="0"/>
                    </a:moveTo>
                    <a:cubicBezTo>
                      <a:pt x="2423" y="0"/>
                      <a:pt x="2394" y="3"/>
                      <a:pt x="2365" y="10"/>
                    </a:cubicBezTo>
                    <a:cubicBezTo>
                      <a:pt x="2150" y="58"/>
                      <a:pt x="2014" y="270"/>
                      <a:pt x="2062" y="485"/>
                    </a:cubicBezTo>
                    <a:lnTo>
                      <a:pt x="2155" y="908"/>
                    </a:lnTo>
                    <a:cubicBezTo>
                      <a:pt x="1863" y="1031"/>
                      <a:pt x="1596" y="1213"/>
                      <a:pt x="1373" y="1455"/>
                    </a:cubicBezTo>
                    <a:lnTo>
                      <a:pt x="1007" y="1222"/>
                    </a:lnTo>
                    <a:cubicBezTo>
                      <a:pt x="940" y="1179"/>
                      <a:pt x="866" y="1159"/>
                      <a:pt x="792" y="1159"/>
                    </a:cubicBezTo>
                    <a:cubicBezTo>
                      <a:pt x="660" y="1159"/>
                      <a:pt x="532" y="1224"/>
                      <a:pt x="455" y="1343"/>
                    </a:cubicBezTo>
                    <a:cubicBezTo>
                      <a:pt x="338" y="1529"/>
                      <a:pt x="391" y="1775"/>
                      <a:pt x="578" y="1894"/>
                    </a:cubicBezTo>
                    <a:lnTo>
                      <a:pt x="943" y="2128"/>
                    </a:lnTo>
                    <a:cubicBezTo>
                      <a:pt x="818" y="2432"/>
                      <a:pt x="764" y="2752"/>
                      <a:pt x="776" y="3068"/>
                    </a:cubicBezTo>
                    <a:lnTo>
                      <a:pt x="351" y="3161"/>
                    </a:lnTo>
                    <a:cubicBezTo>
                      <a:pt x="137" y="3209"/>
                      <a:pt x="1" y="3422"/>
                      <a:pt x="48" y="3636"/>
                    </a:cubicBezTo>
                    <a:cubicBezTo>
                      <a:pt x="90" y="3822"/>
                      <a:pt x="255" y="3949"/>
                      <a:pt x="437" y="3949"/>
                    </a:cubicBezTo>
                    <a:cubicBezTo>
                      <a:pt x="465" y="3949"/>
                      <a:pt x="494" y="3946"/>
                      <a:pt x="523" y="3940"/>
                    </a:cubicBezTo>
                    <a:lnTo>
                      <a:pt x="947" y="3846"/>
                    </a:lnTo>
                    <a:cubicBezTo>
                      <a:pt x="1069" y="4138"/>
                      <a:pt x="1252" y="4405"/>
                      <a:pt x="1494" y="4628"/>
                    </a:cubicBezTo>
                    <a:lnTo>
                      <a:pt x="1260" y="4994"/>
                    </a:lnTo>
                    <a:cubicBezTo>
                      <a:pt x="1142" y="5179"/>
                      <a:pt x="1195" y="5426"/>
                      <a:pt x="1382" y="5545"/>
                    </a:cubicBezTo>
                    <a:cubicBezTo>
                      <a:pt x="1449" y="5588"/>
                      <a:pt x="1523" y="5608"/>
                      <a:pt x="1597" y="5608"/>
                    </a:cubicBezTo>
                    <a:cubicBezTo>
                      <a:pt x="1728" y="5608"/>
                      <a:pt x="1856" y="5543"/>
                      <a:pt x="1933" y="5423"/>
                    </a:cubicBezTo>
                    <a:lnTo>
                      <a:pt x="2166" y="5057"/>
                    </a:lnTo>
                    <a:cubicBezTo>
                      <a:pt x="2444" y="5171"/>
                      <a:pt x="2736" y="5226"/>
                      <a:pt x="3023" y="5226"/>
                    </a:cubicBezTo>
                    <a:cubicBezTo>
                      <a:pt x="3051" y="5226"/>
                      <a:pt x="3078" y="5225"/>
                      <a:pt x="3106" y="5225"/>
                    </a:cubicBezTo>
                    <a:lnTo>
                      <a:pt x="3199" y="5649"/>
                    </a:lnTo>
                    <a:cubicBezTo>
                      <a:pt x="3241" y="5835"/>
                      <a:pt x="3406" y="5963"/>
                      <a:pt x="3589" y="5963"/>
                    </a:cubicBezTo>
                    <a:cubicBezTo>
                      <a:pt x="3617" y="5963"/>
                      <a:pt x="3646" y="5959"/>
                      <a:pt x="3674" y="5953"/>
                    </a:cubicBezTo>
                    <a:cubicBezTo>
                      <a:pt x="3889" y="5904"/>
                      <a:pt x="4026" y="5692"/>
                      <a:pt x="3977" y="5478"/>
                    </a:cubicBezTo>
                    <a:lnTo>
                      <a:pt x="3884" y="5053"/>
                    </a:lnTo>
                    <a:cubicBezTo>
                      <a:pt x="4176" y="4932"/>
                      <a:pt x="4443" y="4749"/>
                      <a:pt x="4666" y="4507"/>
                    </a:cubicBezTo>
                    <a:lnTo>
                      <a:pt x="5032" y="4741"/>
                    </a:lnTo>
                    <a:cubicBezTo>
                      <a:pt x="5099" y="4783"/>
                      <a:pt x="5173" y="4804"/>
                      <a:pt x="5247" y="4804"/>
                    </a:cubicBezTo>
                    <a:cubicBezTo>
                      <a:pt x="5379" y="4804"/>
                      <a:pt x="5507" y="4739"/>
                      <a:pt x="5584" y="4619"/>
                    </a:cubicBezTo>
                    <a:cubicBezTo>
                      <a:pt x="5701" y="4434"/>
                      <a:pt x="5648" y="4187"/>
                      <a:pt x="5461" y="4067"/>
                    </a:cubicBezTo>
                    <a:lnTo>
                      <a:pt x="5096" y="3834"/>
                    </a:lnTo>
                    <a:cubicBezTo>
                      <a:pt x="5221" y="3531"/>
                      <a:pt x="5275" y="3210"/>
                      <a:pt x="5263" y="2895"/>
                    </a:cubicBezTo>
                    <a:lnTo>
                      <a:pt x="5688" y="2801"/>
                    </a:lnTo>
                    <a:cubicBezTo>
                      <a:pt x="5902" y="2754"/>
                      <a:pt x="6038" y="2541"/>
                      <a:pt x="5991" y="2327"/>
                    </a:cubicBezTo>
                    <a:cubicBezTo>
                      <a:pt x="5949" y="2140"/>
                      <a:pt x="5785" y="2013"/>
                      <a:pt x="5603" y="2013"/>
                    </a:cubicBezTo>
                    <a:cubicBezTo>
                      <a:pt x="5574" y="2013"/>
                      <a:pt x="5545" y="2016"/>
                      <a:pt x="5516" y="2023"/>
                    </a:cubicBezTo>
                    <a:lnTo>
                      <a:pt x="5092" y="2116"/>
                    </a:lnTo>
                    <a:cubicBezTo>
                      <a:pt x="4969" y="1825"/>
                      <a:pt x="4787" y="1558"/>
                      <a:pt x="4546" y="1335"/>
                    </a:cubicBezTo>
                    <a:lnTo>
                      <a:pt x="4780" y="969"/>
                    </a:lnTo>
                    <a:cubicBezTo>
                      <a:pt x="4897" y="783"/>
                      <a:pt x="4844" y="537"/>
                      <a:pt x="4657" y="417"/>
                    </a:cubicBezTo>
                    <a:cubicBezTo>
                      <a:pt x="4590" y="375"/>
                      <a:pt x="4516" y="355"/>
                      <a:pt x="4442" y="355"/>
                    </a:cubicBezTo>
                    <a:cubicBezTo>
                      <a:pt x="4311" y="355"/>
                      <a:pt x="4182" y="419"/>
                      <a:pt x="4106" y="539"/>
                    </a:cubicBezTo>
                    <a:lnTo>
                      <a:pt x="3873" y="905"/>
                    </a:lnTo>
                    <a:cubicBezTo>
                      <a:pt x="3597" y="792"/>
                      <a:pt x="3308" y="736"/>
                      <a:pt x="3021" y="736"/>
                    </a:cubicBezTo>
                    <a:cubicBezTo>
                      <a:pt x="2992" y="736"/>
                      <a:pt x="2962" y="737"/>
                      <a:pt x="2933" y="738"/>
                    </a:cubicBezTo>
                    <a:lnTo>
                      <a:pt x="2840" y="314"/>
                    </a:lnTo>
                    <a:cubicBezTo>
                      <a:pt x="2799" y="127"/>
                      <a:pt x="2634" y="0"/>
                      <a:pt x="2451" y="0"/>
                    </a:cubicBezTo>
                    <a:close/>
                  </a:path>
                </a:pathLst>
              </a:custGeom>
              <a:solidFill>
                <a:srgbClr val="00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3"/>
              <p:cNvSpPr/>
              <p:nvPr/>
            </p:nvSpPr>
            <p:spPr>
              <a:xfrm>
                <a:off x="7240909" y="2720428"/>
                <a:ext cx="385421" cy="381562"/>
              </a:xfrm>
              <a:custGeom>
                <a:rect b="b" l="l" r="r" t="t"/>
                <a:pathLst>
                  <a:path extrusionOk="0" h="6130" w="6192">
                    <a:moveTo>
                      <a:pt x="3084" y="1525"/>
                    </a:moveTo>
                    <a:cubicBezTo>
                      <a:pt x="3374" y="1525"/>
                      <a:pt x="3660" y="1607"/>
                      <a:pt x="3911" y="1768"/>
                    </a:cubicBezTo>
                    <a:cubicBezTo>
                      <a:pt x="4258" y="1989"/>
                      <a:pt x="4498" y="2332"/>
                      <a:pt x="4586" y="2735"/>
                    </a:cubicBezTo>
                    <a:cubicBezTo>
                      <a:pt x="4675" y="3136"/>
                      <a:pt x="4602" y="3549"/>
                      <a:pt x="4380" y="3896"/>
                    </a:cubicBezTo>
                    <a:cubicBezTo>
                      <a:pt x="4086" y="4356"/>
                      <a:pt x="3587" y="4607"/>
                      <a:pt x="3078" y="4607"/>
                    </a:cubicBezTo>
                    <a:cubicBezTo>
                      <a:pt x="2795" y="4607"/>
                      <a:pt x="2508" y="4529"/>
                      <a:pt x="2251" y="4365"/>
                    </a:cubicBezTo>
                    <a:cubicBezTo>
                      <a:pt x="1535" y="3907"/>
                      <a:pt x="1324" y="2953"/>
                      <a:pt x="1781" y="2237"/>
                    </a:cubicBezTo>
                    <a:cubicBezTo>
                      <a:pt x="2003" y="1889"/>
                      <a:pt x="2347" y="1649"/>
                      <a:pt x="2749" y="1561"/>
                    </a:cubicBezTo>
                    <a:cubicBezTo>
                      <a:pt x="2860" y="1536"/>
                      <a:pt x="2973" y="1525"/>
                      <a:pt x="3084" y="1525"/>
                    </a:cubicBezTo>
                    <a:close/>
                    <a:moveTo>
                      <a:pt x="3085" y="1358"/>
                    </a:moveTo>
                    <a:cubicBezTo>
                      <a:pt x="2961" y="1358"/>
                      <a:pt x="2836" y="1372"/>
                      <a:pt x="2713" y="1399"/>
                    </a:cubicBezTo>
                    <a:cubicBezTo>
                      <a:pt x="2268" y="1498"/>
                      <a:pt x="1886" y="1763"/>
                      <a:pt x="1641" y="2147"/>
                    </a:cubicBezTo>
                    <a:cubicBezTo>
                      <a:pt x="1396" y="2531"/>
                      <a:pt x="1314" y="2989"/>
                      <a:pt x="1413" y="3434"/>
                    </a:cubicBezTo>
                    <a:cubicBezTo>
                      <a:pt x="1511" y="3879"/>
                      <a:pt x="1777" y="4260"/>
                      <a:pt x="2161" y="4505"/>
                    </a:cubicBezTo>
                    <a:cubicBezTo>
                      <a:pt x="2439" y="4684"/>
                      <a:pt x="2756" y="4775"/>
                      <a:pt x="3077" y="4775"/>
                    </a:cubicBezTo>
                    <a:cubicBezTo>
                      <a:pt x="3201" y="4775"/>
                      <a:pt x="3325" y="4762"/>
                      <a:pt x="3449" y="4734"/>
                    </a:cubicBezTo>
                    <a:cubicBezTo>
                      <a:pt x="3893" y="4635"/>
                      <a:pt x="4275" y="4369"/>
                      <a:pt x="4520" y="3985"/>
                    </a:cubicBezTo>
                    <a:cubicBezTo>
                      <a:pt x="4765" y="3601"/>
                      <a:pt x="4847" y="3145"/>
                      <a:pt x="4748" y="2698"/>
                    </a:cubicBezTo>
                    <a:cubicBezTo>
                      <a:pt x="4650" y="2253"/>
                      <a:pt x="4384" y="1872"/>
                      <a:pt x="4000" y="1627"/>
                    </a:cubicBezTo>
                    <a:cubicBezTo>
                      <a:pt x="3723" y="1450"/>
                      <a:pt x="3406" y="1358"/>
                      <a:pt x="3085" y="1358"/>
                    </a:cubicBezTo>
                    <a:close/>
                    <a:moveTo>
                      <a:pt x="2510" y="173"/>
                    </a:moveTo>
                    <a:cubicBezTo>
                      <a:pt x="2655" y="173"/>
                      <a:pt x="2786" y="272"/>
                      <a:pt x="2818" y="419"/>
                    </a:cubicBezTo>
                    <a:lnTo>
                      <a:pt x="2911" y="844"/>
                    </a:lnTo>
                    <a:cubicBezTo>
                      <a:pt x="2919" y="881"/>
                      <a:pt x="2950" y="909"/>
                      <a:pt x="2989" y="909"/>
                    </a:cubicBezTo>
                    <a:cubicBezTo>
                      <a:pt x="2991" y="909"/>
                      <a:pt x="2993" y="909"/>
                      <a:pt x="2995" y="909"/>
                    </a:cubicBezTo>
                    <a:cubicBezTo>
                      <a:pt x="3025" y="908"/>
                      <a:pt x="3054" y="908"/>
                      <a:pt x="3083" y="908"/>
                    </a:cubicBezTo>
                    <a:cubicBezTo>
                      <a:pt x="3364" y="908"/>
                      <a:pt x="3639" y="962"/>
                      <a:pt x="3900" y="1070"/>
                    </a:cubicBezTo>
                    <a:cubicBezTo>
                      <a:pt x="3911" y="1074"/>
                      <a:pt x="3922" y="1077"/>
                      <a:pt x="3932" y="1077"/>
                    </a:cubicBezTo>
                    <a:cubicBezTo>
                      <a:pt x="3960" y="1077"/>
                      <a:pt x="3986" y="1063"/>
                      <a:pt x="4002" y="1038"/>
                    </a:cubicBezTo>
                    <a:lnTo>
                      <a:pt x="4236" y="671"/>
                    </a:lnTo>
                    <a:cubicBezTo>
                      <a:pt x="4280" y="601"/>
                      <a:pt x="4352" y="551"/>
                      <a:pt x="4433" y="534"/>
                    </a:cubicBezTo>
                    <a:cubicBezTo>
                      <a:pt x="4455" y="528"/>
                      <a:pt x="4478" y="526"/>
                      <a:pt x="4501" y="526"/>
                    </a:cubicBezTo>
                    <a:cubicBezTo>
                      <a:pt x="4560" y="526"/>
                      <a:pt x="4619" y="543"/>
                      <a:pt x="4670" y="576"/>
                    </a:cubicBezTo>
                    <a:cubicBezTo>
                      <a:pt x="4817" y="671"/>
                      <a:pt x="4860" y="866"/>
                      <a:pt x="4767" y="1012"/>
                    </a:cubicBezTo>
                    <a:lnTo>
                      <a:pt x="4533" y="1378"/>
                    </a:lnTo>
                    <a:cubicBezTo>
                      <a:pt x="4513" y="1412"/>
                      <a:pt x="4518" y="1457"/>
                      <a:pt x="4547" y="1484"/>
                    </a:cubicBezTo>
                    <a:cubicBezTo>
                      <a:pt x="4775" y="1696"/>
                      <a:pt x="4952" y="1949"/>
                      <a:pt x="5073" y="2237"/>
                    </a:cubicBezTo>
                    <a:cubicBezTo>
                      <a:pt x="5086" y="2268"/>
                      <a:pt x="5117" y="2288"/>
                      <a:pt x="5150" y="2288"/>
                    </a:cubicBezTo>
                    <a:cubicBezTo>
                      <a:pt x="5156" y="2288"/>
                      <a:pt x="5162" y="2288"/>
                      <a:pt x="5167" y="2286"/>
                    </a:cubicBezTo>
                    <a:lnTo>
                      <a:pt x="5592" y="2193"/>
                    </a:lnTo>
                    <a:cubicBezTo>
                      <a:pt x="5615" y="2188"/>
                      <a:pt x="5638" y="2185"/>
                      <a:pt x="5661" y="2185"/>
                    </a:cubicBezTo>
                    <a:cubicBezTo>
                      <a:pt x="5805" y="2185"/>
                      <a:pt x="5935" y="2286"/>
                      <a:pt x="5968" y="2433"/>
                    </a:cubicBezTo>
                    <a:cubicBezTo>
                      <a:pt x="6005" y="2603"/>
                      <a:pt x="5898" y="2771"/>
                      <a:pt x="5728" y="2808"/>
                    </a:cubicBezTo>
                    <a:lnTo>
                      <a:pt x="5303" y="2902"/>
                    </a:lnTo>
                    <a:cubicBezTo>
                      <a:pt x="5263" y="2910"/>
                      <a:pt x="5236" y="2946"/>
                      <a:pt x="5237" y="2987"/>
                    </a:cubicBezTo>
                    <a:cubicBezTo>
                      <a:pt x="5249" y="3298"/>
                      <a:pt x="5196" y="3602"/>
                      <a:pt x="5076" y="3891"/>
                    </a:cubicBezTo>
                    <a:cubicBezTo>
                      <a:pt x="5061" y="3928"/>
                      <a:pt x="5075" y="3971"/>
                      <a:pt x="5109" y="3994"/>
                    </a:cubicBezTo>
                    <a:lnTo>
                      <a:pt x="5476" y="4227"/>
                    </a:lnTo>
                    <a:cubicBezTo>
                      <a:pt x="5623" y="4322"/>
                      <a:pt x="5666" y="4516"/>
                      <a:pt x="5572" y="4663"/>
                    </a:cubicBezTo>
                    <a:cubicBezTo>
                      <a:pt x="5528" y="4732"/>
                      <a:pt x="5457" y="4782"/>
                      <a:pt x="5375" y="4800"/>
                    </a:cubicBezTo>
                    <a:cubicBezTo>
                      <a:pt x="5352" y="4805"/>
                      <a:pt x="5329" y="4808"/>
                      <a:pt x="5307" y="4808"/>
                    </a:cubicBezTo>
                    <a:cubicBezTo>
                      <a:pt x="5247" y="4808"/>
                      <a:pt x="5189" y="4790"/>
                      <a:pt x="5137" y="4757"/>
                    </a:cubicBezTo>
                    <a:lnTo>
                      <a:pt x="4772" y="4523"/>
                    </a:lnTo>
                    <a:cubicBezTo>
                      <a:pt x="4758" y="4514"/>
                      <a:pt x="4742" y="4510"/>
                      <a:pt x="4727" y="4510"/>
                    </a:cubicBezTo>
                    <a:cubicBezTo>
                      <a:pt x="4704" y="4510"/>
                      <a:pt x="4681" y="4519"/>
                      <a:pt x="4665" y="4536"/>
                    </a:cubicBezTo>
                    <a:cubicBezTo>
                      <a:pt x="4453" y="4765"/>
                      <a:pt x="4201" y="4943"/>
                      <a:pt x="3913" y="5063"/>
                    </a:cubicBezTo>
                    <a:cubicBezTo>
                      <a:pt x="3875" y="5078"/>
                      <a:pt x="3855" y="5118"/>
                      <a:pt x="3864" y="5157"/>
                    </a:cubicBezTo>
                    <a:lnTo>
                      <a:pt x="3957" y="5581"/>
                    </a:lnTo>
                    <a:cubicBezTo>
                      <a:pt x="3975" y="5662"/>
                      <a:pt x="3961" y="5747"/>
                      <a:pt x="3916" y="5818"/>
                    </a:cubicBezTo>
                    <a:cubicBezTo>
                      <a:pt x="3871" y="5889"/>
                      <a:pt x="3800" y="5937"/>
                      <a:pt x="3719" y="5956"/>
                    </a:cubicBezTo>
                    <a:cubicBezTo>
                      <a:pt x="3696" y="5961"/>
                      <a:pt x="3673" y="5963"/>
                      <a:pt x="3651" y="5963"/>
                    </a:cubicBezTo>
                    <a:cubicBezTo>
                      <a:pt x="3506" y="5963"/>
                      <a:pt x="3374" y="5863"/>
                      <a:pt x="3342" y="5716"/>
                    </a:cubicBezTo>
                    <a:lnTo>
                      <a:pt x="3249" y="5292"/>
                    </a:lnTo>
                    <a:cubicBezTo>
                      <a:pt x="3239" y="5252"/>
                      <a:pt x="3206" y="5225"/>
                      <a:pt x="3167" y="5225"/>
                    </a:cubicBezTo>
                    <a:cubicBezTo>
                      <a:pt x="3166" y="5225"/>
                      <a:pt x="3165" y="5225"/>
                      <a:pt x="3160" y="5226"/>
                    </a:cubicBezTo>
                    <a:cubicBezTo>
                      <a:pt x="3133" y="5227"/>
                      <a:pt x="3105" y="5228"/>
                      <a:pt x="3078" y="5228"/>
                    </a:cubicBezTo>
                    <a:cubicBezTo>
                      <a:pt x="2794" y="5228"/>
                      <a:pt x="2518" y="5174"/>
                      <a:pt x="2256" y="5066"/>
                    </a:cubicBezTo>
                    <a:cubicBezTo>
                      <a:pt x="2246" y="5061"/>
                      <a:pt x="2236" y="5059"/>
                      <a:pt x="2225" y="5059"/>
                    </a:cubicBezTo>
                    <a:cubicBezTo>
                      <a:pt x="2197" y="5059"/>
                      <a:pt x="2170" y="5074"/>
                      <a:pt x="2154" y="5099"/>
                    </a:cubicBezTo>
                    <a:lnTo>
                      <a:pt x="1919" y="5465"/>
                    </a:lnTo>
                    <a:cubicBezTo>
                      <a:pt x="1875" y="5536"/>
                      <a:pt x="1804" y="5585"/>
                      <a:pt x="1722" y="5603"/>
                    </a:cubicBezTo>
                    <a:cubicBezTo>
                      <a:pt x="1700" y="5608"/>
                      <a:pt x="1678" y="5610"/>
                      <a:pt x="1656" y="5610"/>
                    </a:cubicBezTo>
                    <a:cubicBezTo>
                      <a:pt x="1596" y="5610"/>
                      <a:pt x="1537" y="5593"/>
                      <a:pt x="1484" y="5560"/>
                    </a:cubicBezTo>
                    <a:cubicBezTo>
                      <a:pt x="1415" y="5516"/>
                      <a:pt x="1365" y="5444"/>
                      <a:pt x="1347" y="5362"/>
                    </a:cubicBezTo>
                    <a:cubicBezTo>
                      <a:pt x="1330" y="5281"/>
                      <a:pt x="1344" y="5196"/>
                      <a:pt x="1390" y="5126"/>
                    </a:cubicBezTo>
                    <a:lnTo>
                      <a:pt x="1623" y="4759"/>
                    </a:lnTo>
                    <a:cubicBezTo>
                      <a:pt x="1644" y="4726"/>
                      <a:pt x="1639" y="4681"/>
                      <a:pt x="1609" y="4654"/>
                    </a:cubicBezTo>
                    <a:cubicBezTo>
                      <a:pt x="1381" y="4442"/>
                      <a:pt x="1203" y="4189"/>
                      <a:pt x="1084" y="3901"/>
                    </a:cubicBezTo>
                    <a:cubicBezTo>
                      <a:pt x="1070" y="3868"/>
                      <a:pt x="1039" y="3850"/>
                      <a:pt x="1006" y="3850"/>
                    </a:cubicBezTo>
                    <a:cubicBezTo>
                      <a:pt x="1000" y="3850"/>
                      <a:pt x="995" y="3850"/>
                      <a:pt x="989" y="3851"/>
                    </a:cubicBezTo>
                    <a:lnTo>
                      <a:pt x="565" y="3945"/>
                    </a:lnTo>
                    <a:cubicBezTo>
                      <a:pt x="542" y="3950"/>
                      <a:pt x="519" y="3953"/>
                      <a:pt x="496" y="3953"/>
                    </a:cubicBezTo>
                    <a:cubicBezTo>
                      <a:pt x="437" y="3953"/>
                      <a:pt x="379" y="3935"/>
                      <a:pt x="327" y="3902"/>
                    </a:cubicBezTo>
                    <a:cubicBezTo>
                      <a:pt x="258" y="3857"/>
                      <a:pt x="208" y="3785"/>
                      <a:pt x="190" y="3704"/>
                    </a:cubicBezTo>
                    <a:cubicBezTo>
                      <a:pt x="172" y="3622"/>
                      <a:pt x="186" y="3538"/>
                      <a:pt x="232" y="3466"/>
                    </a:cubicBezTo>
                    <a:cubicBezTo>
                      <a:pt x="275" y="3397"/>
                      <a:pt x="347" y="3347"/>
                      <a:pt x="429" y="3329"/>
                    </a:cubicBezTo>
                    <a:lnTo>
                      <a:pt x="852" y="3236"/>
                    </a:lnTo>
                    <a:cubicBezTo>
                      <a:pt x="893" y="3228"/>
                      <a:pt x="920" y="3191"/>
                      <a:pt x="919" y="3151"/>
                    </a:cubicBezTo>
                    <a:cubicBezTo>
                      <a:pt x="907" y="2840"/>
                      <a:pt x="960" y="2535"/>
                      <a:pt x="1080" y="2247"/>
                    </a:cubicBezTo>
                    <a:cubicBezTo>
                      <a:pt x="1095" y="2210"/>
                      <a:pt x="1081" y="2167"/>
                      <a:pt x="1047" y="2144"/>
                    </a:cubicBezTo>
                    <a:lnTo>
                      <a:pt x="680" y="1911"/>
                    </a:lnTo>
                    <a:cubicBezTo>
                      <a:pt x="534" y="1816"/>
                      <a:pt x="491" y="1622"/>
                      <a:pt x="585" y="1475"/>
                    </a:cubicBezTo>
                    <a:cubicBezTo>
                      <a:pt x="645" y="1381"/>
                      <a:pt x="747" y="1330"/>
                      <a:pt x="851" y="1330"/>
                    </a:cubicBezTo>
                    <a:cubicBezTo>
                      <a:pt x="909" y="1330"/>
                      <a:pt x="968" y="1346"/>
                      <a:pt x="1020" y="1379"/>
                    </a:cubicBezTo>
                    <a:lnTo>
                      <a:pt x="1387" y="1613"/>
                    </a:lnTo>
                    <a:cubicBezTo>
                      <a:pt x="1401" y="1621"/>
                      <a:pt x="1416" y="1625"/>
                      <a:pt x="1432" y="1625"/>
                    </a:cubicBezTo>
                    <a:cubicBezTo>
                      <a:pt x="1455" y="1625"/>
                      <a:pt x="1478" y="1616"/>
                      <a:pt x="1494" y="1598"/>
                    </a:cubicBezTo>
                    <a:cubicBezTo>
                      <a:pt x="1705" y="1370"/>
                      <a:pt x="1958" y="1193"/>
                      <a:pt x="2246" y="1073"/>
                    </a:cubicBezTo>
                    <a:cubicBezTo>
                      <a:pt x="2283" y="1058"/>
                      <a:pt x="2304" y="1017"/>
                      <a:pt x="2295" y="979"/>
                    </a:cubicBezTo>
                    <a:lnTo>
                      <a:pt x="2201" y="554"/>
                    </a:lnTo>
                    <a:cubicBezTo>
                      <a:pt x="2184" y="472"/>
                      <a:pt x="2199" y="388"/>
                      <a:pt x="2245" y="317"/>
                    </a:cubicBezTo>
                    <a:cubicBezTo>
                      <a:pt x="2289" y="247"/>
                      <a:pt x="2360" y="197"/>
                      <a:pt x="2442" y="180"/>
                    </a:cubicBezTo>
                    <a:cubicBezTo>
                      <a:pt x="2465" y="175"/>
                      <a:pt x="2488" y="173"/>
                      <a:pt x="2510" y="173"/>
                    </a:cubicBezTo>
                    <a:close/>
                    <a:moveTo>
                      <a:pt x="2513" y="0"/>
                    </a:moveTo>
                    <a:cubicBezTo>
                      <a:pt x="2478" y="0"/>
                      <a:pt x="2444" y="4"/>
                      <a:pt x="2409" y="12"/>
                    </a:cubicBezTo>
                    <a:cubicBezTo>
                      <a:pt x="2283" y="40"/>
                      <a:pt x="2176" y="114"/>
                      <a:pt x="2107" y="223"/>
                    </a:cubicBezTo>
                    <a:cubicBezTo>
                      <a:pt x="2038" y="331"/>
                      <a:pt x="2015" y="461"/>
                      <a:pt x="2043" y="587"/>
                    </a:cubicBezTo>
                    <a:lnTo>
                      <a:pt x="2122" y="944"/>
                    </a:lnTo>
                    <a:cubicBezTo>
                      <a:pt x="1858" y="1062"/>
                      <a:pt x="1624" y="1225"/>
                      <a:pt x="1422" y="1431"/>
                    </a:cubicBezTo>
                    <a:lnTo>
                      <a:pt x="1114" y="1234"/>
                    </a:lnTo>
                    <a:cubicBezTo>
                      <a:pt x="1033" y="1182"/>
                      <a:pt x="943" y="1158"/>
                      <a:pt x="854" y="1158"/>
                    </a:cubicBezTo>
                    <a:cubicBezTo>
                      <a:pt x="695" y="1158"/>
                      <a:pt x="539" y="1237"/>
                      <a:pt x="447" y="1380"/>
                    </a:cubicBezTo>
                    <a:cubicBezTo>
                      <a:pt x="302" y="1605"/>
                      <a:pt x="369" y="1905"/>
                      <a:pt x="593" y="2048"/>
                    </a:cubicBezTo>
                    <a:lnTo>
                      <a:pt x="902" y="2245"/>
                    </a:lnTo>
                    <a:cubicBezTo>
                      <a:pt x="799" y="2515"/>
                      <a:pt x="751" y="2796"/>
                      <a:pt x="753" y="3083"/>
                    </a:cubicBezTo>
                    <a:lnTo>
                      <a:pt x="395" y="3163"/>
                    </a:lnTo>
                    <a:cubicBezTo>
                      <a:pt x="269" y="3190"/>
                      <a:pt x="161" y="3265"/>
                      <a:pt x="93" y="3374"/>
                    </a:cubicBezTo>
                    <a:cubicBezTo>
                      <a:pt x="22" y="3483"/>
                      <a:pt x="0" y="3612"/>
                      <a:pt x="27" y="3737"/>
                    </a:cubicBezTo>
                    <a:cubicBezTo>
                      <a:pt x="54" y="3864"/>
                      <a:pt x="130" y="3971"/>
                      <a:pt x="239" y="4040"/>
                    </a:cubicBezTo>
                    <a:cubicBezTo>
                      <a:pt x="318" y="4091"/>
                      <a:pt x="407" y="4116"/>
                      <a:pt x="498" y="4116"/>
                    </a:cubicBezTo>
                    <a:cubicBezTo>
                      <a:pt x="532" y="4116"/>
                      <a:pt x="567" y="4112"/>
                      <a:pt x="602" y="4105"/>
                    </a:cubicBezTo>
                    <a:lnTo>
                      <a:pt x="960" y="4026"/>
                    </a:lnTo>
                    <a:cubicBezTo>
                      <a:pt x="1079" y="4289"/>
                      <a:pt x="1244" y="4524"/>
                      <a:pt x="1448" y="4725"/>
                    </a:cubicBezTo>
                    <a:lnTo>
                      <a:pt x="1251" y="5033"/>
                    </a:lnTo>
                    <a:cubicBezTo>
                      <a:pt x="1181" y="5141"/>
                      <a:pt x="1159" y="5271"/>
                      <a:pt x="1187" y="5397"/>
                    </a:cubicBezTo>
                    <a:cubicBezTo>
                      <a:pt x="1214" y="5522"/>
                      <a:pt x="1288" y="5630"/>
                      <a:pt x="1397" y="5699"/>
                    </a:cubicBezTo>
                    <a:cubicBezTo>
                      <a:pt x="1476" y="5750"/>
                      <a:pt x="1565" y="5775"/>
                      <a:pt x="1656" y="5775"/>
                    </a:cubicBezTo>
                    <a:cubicBezTo>
                      <a:pt x="1691" y="5775"/>
                      <a:pt x="1726" y="5772"/>
                      <a:pt x="1760" y="5764"/>
                    </a:cubicBezTo>
                    <a:cubicBezTo>
                      <a:pt x="1886" y="5737"/>
                      <a:pt x="1993" y="5661"/>
                      <a:pt x="2062" y="5552"/>
                    </a:cubicBezTo>
                    <a:lnTo>
                      <a:pt x="2260" y="5244"/>
                    </a:lnTo>
                    <a:cubicBezTo>
                      <a:pt x="2522" y="5343"/>
                      <a:pt x="2792" y="5393"/>
                      <a:pt x="3074" y="5393"/>
                    </a:cubicBezTo>
                    <a:cubicBezTo>
                      <a:pt x="3082" y="5393"/>
                      <a:pt x="3091" y="5393"/>
                      <a:pt x="3099" y="5393"/>
                    </a:cubicBezTo>
                    <a:lnTo>
                      <a:pt x="3179" y="5751"/>
                    </a:lnTo>
                    <a:cubicBezTo>
                      <a:pt x="3228" y="5976"/>
                      <a:pt x="3427" y="6129"/>
                      <a:pt x="3649" y="6129"/>
                    </a:cubicBezTo>
                    <a:cubicBezTo>
                      <a:pt x="3683" y="6129"/>
                      <a:pt x="3719" y="6127"/>
                      <a:pt x="3755" y="6121"/>
                    </a:cubicBezTo>
                    <a:cubicBezTo>
                      <a:pt x="4014" y="6064"/>
                      <a:pt x="4178" y="5806"/>
                      <a:pt x="4121" y="5546"/>
                    </a:cubicBezTo>
                    <a:lnTo>
                      <a:pt x="4043" y="5188"/>
                    </a:lnTo>
                    <a:cubicBezTo>
                      <a:pt x="4306" y="5070"/>
                      <a:pt x="4541" y="4905"/>
                      <a:pt x="4742" y="4700"/>
                    </a:cubicBezTo>
                    <a:lnTo>
                      <a:pt x="5050" y="4897"/>
                    </a:lnTo>
                    <a:cubicBezTo>
                      <a:pt x="5128" y="4948"/>
                      <a:pt x="5217" y="4974"/>
                      <a:pt x="5308" y="4974"/>
                    </a:cubicBezTo>
                    <a:cubicBezTo>
                      <a:pt x="5343" y="4974"/>
                      <a:pt x="5378" y="4970"/>
                      <a:pt x="5413" y="4962"/>
                    </a:cubicBezTo>
                    <a:cubicBezTo>
                      <a:pt x="5539" y="4935"/>
                      <a:pt x="5647" y="4860"/>
                      <a:pt x="5715" y="4751"/>
                    </a:cubicBezTo>
                    <a:cubicBezTo>
                      <a:pt x="5860" y="4526"/>
                      <a:pt x="5793" y="4227"/>
                      <a:pt x="5569" y="4084"/>
                    </a:cubicBezTo>
                    <a:lnTo>
                      <a:pt x="5261" y="3887"/>
                    </a:lnTo>
                    <a:cubicBezTo>
                      <a:pt x="5363" y="3617"/>
                      <a:pt x="5412" y="3336"/>
                      <a:pt x="5409" y="3047"/>
                    </a:cubicBezTo>
                    <a:lnTo>
                      <a:pt x="5767" y="2968"/>
                    </a:lnTo>
                    <a:cubicBezTo>
                      <a:pt x="6027" y="2911"/>
                      <a:pt x="6192" y="2653"/>
                      <a:pt x="6135" y="2393"/>
                    </a:cubicBezTo>
                    <a:cubicBezTo>
                      <a:pt x="6085" y="2169"/>
                      <a:pt x="5887" y="2016"/>
                      <a:pt x="5664" y="2016"/>
                    </a:cubicBezTo>
                    <a:cubicBezTo>
                      <a:pt x="5630" y="2016"/>
                      <a:pt x="5595" y="2019"/>
                      <a:pt x="5560" y="2027"/>
                    </a:cubicBezTo>
                    <a:lnTo>
                      <a:pt x="5202" y="2106"/>
                    </a:lnTo>
                    <a:cubicBezTo>
                      <a:pt x="5084" y="1842"/>
                      <a:pt x="4919" y="1608"/>
                      <a:pt x="4714" y="1406"/>
                    </a:cubicBezTo>
                    <a:lnTo>
                      <a:pt x="4911" y="1098"/>
                    </a:lnTo>
                    <a:cubicBezTo>
                      <a:pt x="5055" y="873"/>
                      <a:pt x="4989" y="574"/>
                      <a:pt x="4765" y="431"/>
                    </a:cubicBezTo>
                    <a:cubicBezTo>
                      <a:pt x="4688" y="381"/>
                      <a:pt x="4599" y="355"/>
                      <a:pt x="4508" y="355"/>
                    </a:cubicBezTo>
                    <a:cubicBezTo>
                      <a:pt x="4472" y="355"/>
                      <a:pt x="4437" y="359"/>
                      <a:pt x="4402" y="366"/>
                    </a:cubicBezTo>
                    <a:cubicBezTo>
                      <a:pt x="4276" y="393"/>
                      <a:pt x="4168" y="468"/>
                      <a:pt x="4100" y="577"/>
                    </a:cubicBezTo>
                    <a:lnTo>
                      <a:pt x="3902" y="886"/>
                    </a:lnTo>
                    <a:cubicBezTo>
                      <a:pt x="3643" y="788"/>
                      <a:pt x="3370" y="737"/>
                      <a:pt x="3095" y="737"/>
                    </a:cubicBezTo>
                    <a:cubicBezTo>
                      <a:pt x="3084" y="737"/>
                      <a:pt x="3074" y="737"/>
                      <a:pt x="3063" y="737"/>
                    </a:cubicBezTo>
                    <a:lnTo>
                      <a:pt x="2984" y="379"/>
                    </a:lnTo>
                    <a:cubicBezTo>
                      <a:pt x="2935" y="154"/>
                      <a:pt x="2734" y="0"/>
                      <a:pt x="2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3"/>
              <p:cNvSpPr/>
              <p:nvPr/>
            </p:nvSpPr>
            <p:spPr>
              <a:xfrm>
                <a:off x="7600617" y="2496788"/>
                <a:ext cx="679280" cy="670752"/>
              </a:xfrm>
              <a:custGeom>
                <a:rect b="b" l="l" r="r" t="t"/>
                <a:pathLst>
                  <a:path extrusionOk="0" h="10776" w="10913">
                    <a:moveTo>
                      <a:pt x="5454" y="2453"/>
                    </a:moveTo>
                    <a:cubicBezTo>
                      <a:pt x="6420" y="2453"/>
                      <a:pt x="7367" y="2931"/>
                      <a:pt x="7926" y="3805"/>
                    </a:cubicBezTo>
                    <a:cubicBezTo>
                      <a:pt x="8802" y="5170"/>
                      <a:pt x="8406" y="6986"/>
                      <a:pt x="7041" y="7860"/>
                    </a:cubicBezTo>
                    <a:cubicBezTo>
                      <a:pt x="6550" y="8175"/>
                      <a:pt x="6001" y="8325"/>
                      <a:pt x="5458" y="8325"/>
                    </a:cubicBezTo>
                    <a:cubicBezTo>
                      <a:pt x="4492" y="8325"/>
                      <a:pt x="3546" y="7848"/>
                      <a:pt x="2985" y="6974"/>
                    </a:cubicBezTo>
                    <a:cubicBezTo>
                      <a:pt x="2110" y="5610"/>
                      <a:pt x="2507" y="3793"/>
                      <a:pt x="3872" y="2919"/>
                    </a:cubicBezTo>
                    <a:cubicBezTo>
                      <a:pt x="4362" y="2604"/>
                      <a:pt x="4911" y="2453"/>
                      <a:pt x="5454" y="2453"/>
                    </a:cubicBezTo>
                    <a:close/>
                    <a:moveTo>
                      <a:pt x="6475" y="0"/>
                    </a:moveTo>
                    <a:cubicBezTo>
                      <a:pt x="6143" y="0"/>
                      <a:pt x="5845" y="229"/>
                      <a:pt x="5772" y="567"/>
                    </a:cubicBezTo>
                    <a:lnTo>
                      <a:pt x="5605" y="1335"/>
                    </a:lnTo>
                    <a:cubicBezTo>
                      <a:pt x="5555" y="1333"/>
                      <a:pt x="5506" y="1332"/>
                      <a:pt x="5457" y="1332"/>
                    </a:cubicBezTo>
                    <a:cubicBezTo>
                      <a:pt x="4935" y="1332"/>
                      <a:pt x="4409" y="1432"/>
                      <a:pt x="3908" y="1640"/>
                    </a:cubicBezTo>
                    <a:lnTo>
                      <a:pt x="3484" y="978"/>
                    </a:lnTo>
                    <a:cubicBezTo>
                      <a:pt x="3345" y="764"/>
                      <a:pt x="3113" y="647"/>
                      <a:pt x="2876" y="647"/>
                    </a:cubicBezTo>
                    <a:cubicBezTo>
                      <a:pt x="2743" y="647"/>
                      <a:pt x="2609" y="683"/>
                      <a:pt x="2488" y="760"/>
                    </a:cubicBezTo>
                    <a:cubicBezTo>
                      <a:pt x="2154" y="976"/>
                      <a:pt x="2057" y="1420"/>
                      <a:pt x="2270" y="1755"/>
                    </a:cubicBezTo>
                    <a:lnTo>
                      <a:pt x="2695" y="2416"/>
                    </a:lnTo>
                    <a:cubicBezTo>
                      <a:pt x="2260" y="2820"/>
                      <a:pt x="1929" y="3304"/>
                      <a:pt x="1710" y="3832"/>
                    </a:cubicBezTo>
                    <a:lnTo>
                      <a:pt x="942" y="3665"/>
                    </a:lnTo>
                    <a:cubicBezTo>
                      <a:pt x="890" y="3654"/>
                      <a:pt x="839" y="3648"/>
                      <a:pt x="788" y="3648"/>
                    </a:cubicBezTo>
                    <a:cubicBezTo>
                      <a:pt x="456" y="3648"/>
                      <a:pt x="158" y="3877"/>
                      <a:pt x="85" y="4215"/>
                    </a:cubicBezTo>
                    <a:cubicBezTo>
                      <a:pt x="1" y="4604"/>
                      <a:pt x="246" y="4988"/>
                      <a:pt x="635" y="5072"/>
                    </a:cubicBezTo>
                    <a:lnTo>
                      <a:pt x="1403" y="5239"/>
                    </a:lnTo>
                    <a:cubicBezTo>
                      <a:pt x="1382" y="5809"/>
                      <a:pt x="1481" y="6388"/>
                      <a:pt x="1708" y="6936"/>
                    </a:cubicBezTo>
                    <a:lnTo>
                      <a:pt x="1046" y="7360"/>
                    </a:lnTo>
                    <a:cubicBezTo>
                      <a:pt x="712" y="7576"/>
                      <a:pt x="614" y="8020"/>
                      <a:pt x="828" y="8356"/>
                    </a:cubicBezTo>
                    <a:cubicBezTo>
                      <a:pt x="966" y="8570"/>
                      <a:pt x="1199" y="8687"/>
                      <a:pt x="1436" y="8687"/>
                    </a:cubicBezTo>
                    <a:cubicBezTo>
                      <a:pt x="1569" y="8687"/>
                      <a:pt x="1703" y="8650"/>
                      <a:pt x="1823" y="8574"/>
                    </a:cubicBezTo>
                    <a:lnTo>
                      <a:pt x="2485" y="8149"/>
                    </a:lnTo>
                    <a:cubicBezTo>
                      <a:pt x="2888" y="8584"/>
                      <a:pt x="3373" y="8915"/>
                      <a:pt x="3900" y="9134"/>
                    </a:cubicBezTo>
                    <a:lnTo>
                      <a:pt x="3733" y="9902"/>
                    </a:lnTo>
                    <a:cubicBezTo>
                      <a:pt x="3649" y="10291"/>
                      <a:pt x="3894" y="10675"/>
                      <a:pt x="4283" y="10759"/>
                    </a:cubicBezTo>
                    <a:cubicBezTo>
                      <a:pt x="4334" y="10770"/>
                      <a:pt x="4386" y="10776"/>
                      <a:pt x="4437" y="10776"/>
                    </a:cubicBezTo>
                    <a:cubicBezTo>
                      <a:pt x="4768" y="10776"/>
                      <a:pt x="5067" y="10547"/>
                      <a:pt x="5140" y="10209"/>
                    </a:cubicBezTo>
                    <a:lnTo>
                      <a:pt x="5308" y="9441"/>
                    </a:lnTo>
                    <a:cubicBezTo>
                      <a:pt x="5357" y="9443"/>
                      <a:pt x="5407" y="9444"/>
                      <a:pt x="5456" y="9444"/>
                    </a:cubicBezTo>
                    <a:cubicBezTo>
                      <a:pt x="5977" y="9444"/>
                      <a:pt x="6503" y="9344"/>
                      <a:pt x="7005" y="9136"/>
                    </a:cubicBezTo>
                    <a:lnTo>
                      <a:pt x="7428" y="9798"/>
                    </a:lnTo>
                    <a:cubicBezTo>
                      <a:pt x="7567" y="10012"/>
                      <a:pt x="7799" y="10129"/>
                      <a:pt x="8037" y="10129"/>
                    </a:cubicBezTo>
                    <a:cubicBezTo>
                      <a:pt x="8169" y="10129"/>
                      <a:pt x="8304" y="10093"/>
                      <a:pt x="8423" y="10016"/>
                    </a:cubicBezTo>
                    <a:cubicBezTo>
                      <a:pt x="8760" y="9802"/>
                      <a:pt x="8856" y="9356"/>
                      <a:pt x="8641" y="9021"/>
                    </a:cubicBezTo>
                    <a:lnTo>
                      <a:pt x="8217" y="8360"/>
                    </a:lnTo>
                    <a:cubicBezTo>
                      <a:pt x="8652" y="7956"/>
                      <a:pt x="8983" y="7472"/>
                      <a:pt x="9202" y="6944"/>
                    </a:cubicBezTo>
                    <a:lnTo>
                      <a:pt x="9970" y="7111"/>
                    </a:lnTo>
                    <a:cubicBezTo>
                      <a:pt x="10021" y="7122"/>
                      <a:pt x="10073" y="7128"/>
                      <a:pt x="10124" y="7128"/>
                    </a:cubicBezTo>
                    <a:cubicBezTo>
                      <a:pt x="10456" y="7128"/>
                      <a:pt x="10754" y="6899"/>
                      <a:pt x="10827" y="6561"/>
                    </a:cubicBezTo>
                    <a:cubicBezTo>
                      <a:pt x="10912" y="6172"/>
                      <a:pt x="10666" y="5788"/>
                      <a:pt x="10277" y="5704"/>
                    </a:cubicBezTo>
                    <a:lnTo>
                      <a:pt x="9509" y="5537"/>
                    </a:lnTo>
                    <a:cubicBezTo>
                      <a:pt x="9530" y="4967"/>
                      <a:pt x="9431" y="4388"/>
                      <a:pt x="9205" y="3840"/>
                    </a:cubicBezTo>
                    <a:lnTo>
                      <a:pt x="9866" y="3416"/>
                    </a:lnTo>
                    <a:cubicBezTo>
                      <a:pt x="10201" y="3200"/>
                      <a:pt x="10298" y="2756"/>
                      <a:pt x="10084" y="2420"/>
                    </a:cubicBezTo>
                    <a:cubicBezTo>
                      <a:pt x="9946" y="2206"/>
                      <a:pt x="9713" y="2089"/>
                      <a:pt x="9476" y="2089"/>
                    </a:cubicBezTo>
                    <a:cubicBezTo>
                      <a:pt x="9343" y="2089"/>
                      <a:pt x="9209" y="2126"/>
                      <a:pt x="9089" y="2203"/>
                    </a:cubicBezTo>
                    <a:lnTo>
                      <a:pt x="8428" y="2627"/>
                    </a:lnTo>
                    <a:cubicBezTo>
                      <a:pt x="8024" y="2192"/>
                      <a:pt x="7540" y="1861"/>
                      <a:pt x="7012" y="1642"/>
                    </a:cubicBezTo>
                    <a:lnTo>
                      <a:pt x="7179" y="874"/>
                    </a:lnTo>
                    <a:cubicBezTo>
                      <a:pt x="7263" y="485"/>
                      <a:pt x="7018" y="101"/>
                      <a:pt x="6629" y="17"/>
                    </a:cubicBezTo>
                    <a:cubicBezTo>
                      <a:pt x="6577" y="6"/>
                      <a:pt x="6526" y="0"/>
                      <a:pt x="6475" y="0"/>
                    </a:cubicBezTo>
                    <a:close/>
                  </a:path>
                </a:pathLst>
              </a:custGeom>
              <a:solidFill>
                <a:srgbClr val="00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3"/>
              <p:cNvSpPr/>
              <p:nvPr/>
            </p:nvSpPr>
            <p:spPr>
              <a:xfrm>
                <a:off x="7595139" y="2491746"/>
                <a:ext cx="690546" cy="681085"/>
              </a:xfrm>
              <a:custGeom>
                <a:rect b="b" l="l" r="r" t="t"/>
                <a:pathLst>
                  <a:path extrusionOk="0" h="10942" w="11094">
                    <a:moveTo>
                      <a:pt x="5539" y="2619"/>
                    </a:moveTo>
                    <a:cubicBezTo>
                      <a:pt x="6479" y="2619"/>
                      <a:pt x="7399" y="3082"/>
                      <a:pt x="7944" y="3929"/>
                    </a:cubicBezTo>
                    <a:cubicBezTo>
                      <a:pt x="8793" y="5253"/>
                      <a:pt x="8407" y="7020"/>
                      <a:pt x="7083" y="7870"/>
                    </a:cubicBezTo>
                    <a:cubicBezTo>
                      <a:pt x="6608" y="8175"/>
                      <a:pt x="6075" y="8321"/>
                      <a:pt x="5549" y="8321"/>
                    </a:cubicBezTo>
                    <a:cubicBezTo>
                      <a:pt x="4609" y="8321"/>
                      <a:pt x="3688" y="7857"/>
                      <a:pt x="3144" y="7010"/>
                    </a:cubicBezTo>
                    <a:cubicBezTo>
                      <a:pt x="2294" y="5686"/>
                      <a:pt x="2680" y="3919"/>
                      <a:pt x="4003" y="3070"/>
                    </a:cubicBezTo>
                    <a:cubicBezTo>
                      <a:pt x="4479" y="2765"/>
                      <a:pt x="5012" y="2619"/>
                      <a:pt x="5539" y="2619"/>
                    </a:cubicBezTo>
                    <a:close/>
                    <a:moveTo>
                      <a:pt x="5538" y="2451"/>
                    </a:moveTo>
                    <a:cubicBezTo>
                      <a:pt x="4980" y="2451"/>
                      <a:pt x="4416" y="2605"/>
                      <a:pt x="3913" y="2928"/>
                    </a:cubicBezTo>
                    <a:cubicBezTo>
                      <a:pt x="2512" y="3828"/>
                      <a:pt x="2103" y="5699"/>
                      <a:pt x="3002" y="7100"/>
                    </a:cubicBezTo>
                    <a:cubicBezTo>
                      <a:pt x="3578" y="7998"/>
                      <a:pt x="4553" y="8488"/>
                      <a:pt x="5549" y="8488"/>
                    </a:cubicBezTo>
                    <a:cubicBezTo>
                      <a:pt x="6107" y="8488"/>
                      <a:pt x="6670" y="8334"/>
                      <a:pt x="7174" y="8011"/>
                    </a:cubicBezTo>
                    <a:cubicBezTo>
                      <a:pt x="8575" y="7112"/>
                      <a:pt x="8984" y="5240"/>
                      <a:pt x="8085" y="3839"/>
                    </a:cubicBezTo>
                    <a:cubicBezTo>
                      <a:pt x="7509" y="2941"/>
                      <a:pt x="6533" y="2451"/>
                      <a:pt x="5538" y="2451"/>
                    </a:cubicBezTo>
                    <a:close/>
                    <a:moveTo>
                      <a:pt x="6561" y="169"/>
                    </a:moveTo>
                    <a:cubicBezTo>
                      <a:pt x="6606" y="169"/>
                      <a:pt x="6652" y="174"/>
                      <a:pt x="6697" y="184"/>
                    </a:cubicBezTo>
                    <a:cubicBezTo>
                      <a:pt x="7042" y="260"/>
                      <a:pt x="7260" y="599"/>
                      <a:pt x="7184" y="944"/>
                    </a:cubicBezTo>
                    <a:lnTo>
                      <a:pt x="7017" y="1712"/>
                    </a:lnTo>
                    <a:cubicBezTo>
                      <a:pt x="7008" y="1750"/>
                      <a:pt x="7028" y="1791"/>
                      <a:pt x="7066" y="1806"/>
                    </a:cubicBezTo>
                    <a:cubicBezTo>
                      <a:pt x="7595" y="2025"/>
                      <a:pt x="8062" y="2350"/>
                      <a:pt x="8451" y="2770"/>
                    </a:cubicBezTo>
                    <a:cubicBezTo>
                      <a:pt x="8468" y="2787"/>
                      <a:pt x="8490" y="2796"/>
                      <a:pt x="8512" y="2796"/>
                    </a:cubicBezTo>
                    <a:cubicBezTo>
                      <a:pt x="8528" y="2796"/>
                      <a:pt x="8544" y="2792"/>
                      <a:pt x="8558" y="2783"/>
                    </a:cubicBezTo>
                    <a:lnTo>
                      <a:pt x="9219" y="2358"/>
                    </a:lnTo>
                    <a:cubicBezTo>
                      <a:pt x="9325" y="2290"/>
                      <a:pt x="9444" y="2258"/>
                      <a:pt x="9562" y="2258"/>
                    </a:cubicBezTo>
                    <a:cubicBezTo>
                      <a:pt x="9772" y="2258"/>
                      <a:pt x="9978" y="2361"/>
                      <a:pt x="10099" y="2550"/>
                    </a:cubicBezTo>
                    <a:cubicBezTo>
                      <a:pt x="10288" y="2846"/>
                      <a:pt x="10203" y="3240"/>
                      <a:pt x="9907" y="3430"/>
                    </a:cubicBezTo>
                    <a:lnTo>
                      <a:pt x="9245" y="3855"/>
                    </a:lnTo>
                    <a:cubicBezTo>
                      <a:pt x="9211" y="3877"/>
                      <a:pt x="9197" y="3919"/>
                      <a:pt x="9213" y="3956"/>
                    </a:cubicBezTo>
                    <a:cubicBezTo>
                      <a:pt x="9432" y="4485"/>
                      <a:pt x="9533" y="5044"/>
                      <a:pt x="9512" y="5617"/>
                    </a:cubicBezTo>
                    <a:cubicBezTo>
                      <a:pt x="9510" y="5657"/>
                      <a:pt x="9539" y="5693"/>
                      <a:pt x="9577" y="5702"/>
                    </a:cubicBezTo>
                    <a:lnTo>
                      <a:pt x="10345" y="5869"/>
                    </a:lnTo>
                    <a:cubicBezTo>
                      <a:pt x="10690" y="5943"/>
                      <a:pt x="10908" y="6283"/>
                      <a:pt x="10832" y="6627"/>
                    </a:cubicBezTo>
                    <a:cubicBezTo>
                      <a:pt x="10768" y="6924"/>
                      <a:pt x="10503" y="7128"/>
                      <a:pt x="10209" y="7128"/>
                    </a:cubicBezTo>
                    <a:cubicBezTo>
                      <a:pt x="10164" y="7128"/>
                      <a:pt x="10119" y="7123"/>
                      <a:pt x="10074" y="7113"/>
                    </a:cubicBezTo>
                    <a:lnTo>
                      <a:pt x="9306" y="6946"/>
                    </a:lnTo>
                    <a:cubicBezTo>
                      <a:pt x="9300" y="6945"/>
                      <a:pt x="9293" y="6944"/>
                      <a:pt x="9287" y="6944"/>
                    </a:cubicBezTo>
                    <a:cubicBezTo>
                      <a:pt x="9254" y="6944"/>
                      <a:pt x="9225" y="6964"/>
                      <a:pt x="9212" y="6995"/>
                    </a:cubicBezTo>
                    <a:cubicBezTo>
                      <a:pt x="8993" y="7524"/>
                      <a:pt x="8668" y="7991"/>
                      <a:pt x="8248" y="8381"/>
                    </a:cubicBezTo>
                    <a:cubicBezTo>
                      <a:pt x="8220" y="8408"/>
                      <a:pt x="8213" y="8453"/>
                      <a:pt x="8235" y="8487"/>
                    </a:cubicBezTo>
                    <a:lnTo>
                      <a:pt x="8659" y="9149"/>
                    </a:lnTo>
                    <a:cubicBezTo>
                      <a:pt x="8849" y="9443"/>
                      <a:pt x="8763" y="9839"/>
                      <a:pt x="8468" y="10028"/>
                    </a:cubicBezTo>
                    <a:cubicBezTo>
                      <a:pt x="8361" y="10096"/>
                      <a:pt x="8242" y="10128"/>
                      <a:pt x="8124" y="10128"/>
                    </a:cubicBezTo>
                    <a:cubicBezTo>
                      <a:pt x="7915" y="10128"/>
                      <a:pt x="7709" y="10025"/>
                      <a:pt x="7588" y="9837"/>
                    </a:cubicBezTo>
                    <a:lnTo>
                      <a:pt x="7163" y="9174"/>
                    </a:lnTo>
                    <a:cubicBezTo>
                      <a:pt x="7148" y="9149"/>
                      <a:pt x="7121" y="9136"/>
                      <a:pt x="7094" y="9136"/>
                    </a:cubicBezTo>
                    <a:cubicBezTo>
                      <a:pt x="7083" y="9136"/>
                      <a:pt x="7072" y="9138"/>
                      <a:pt x="7062" y="9142"/>
                    </a:cubicBezTo>
                    <a:cubicBezTo>
                      <a:pt x="6577" y="9342"/>
                      <a:pt x="6069" y="9443"/>
                      <a:pt x="5547" y="9443"/>
                    </a:cubicBezTo>
                    <a:cubicBezTo>
                      <a:pt x="5498" y="9443"/>
                      <a:pt x="5449" y="9442"/>
                      <a:pt x="5399" y="9440"/>
                    </a:cubicBezTo>
                    <a:cubicBezTo>
                      <a:pt x="5398" y="9440"/>
                      <a:pt x="5396" y="9440"/>
                      <a:pt x="5395" y="9440"/>
                    </a:cubicBezTo>
                    <a:cubicBezTo>
                      <a:pt x="5353" y="9440"/>
                      <a:pt x="5324" y="9468"/>
                      <a:pt x="5315" y="9507"/>
                    </a:cubicBezTo>
                    <a:lnTo>
                      <a:pt x="5148" y="10275"/>
                    </a:lnTo>
                    <a:cubicBezTo>
                      <a:pt x="5082" y="10572"/>
                      <a:pt x="4818" y="10776"/>
                      <a:pt x="4525" y="10776"/>
                    </a:cubicBezTo>
                    <a:cubicBezTo>
                      <a:pt x="4480" y="10776"/>
                      <a:pt x="4435" y="10771"/>
                      <a:pt x="4389" y="10761"/>
                    </a:cubicBezTo>
                    <a:cubicBezTo>
                      <a:pt x="4045" y="10685"/>
                      <a:pt x="3827" y="10346"/>
                      <a:pt x="3903" y="10002"/>
                    </a:cubicBezTo>
                    <a:lnTo>
                      <a:pt x="4070" y="9234"/>
                    </a:lnTo>
                    <a:cubicBezTo>
                      <a:pt x="4079" y="9195"/>
                      <a:pt x="4058" y="9155"/>
                      <a:pt x="4021" y="9139"/>
                    </a:cubicBezTo>
                    <a:cubicBezTo>
                      <a:pt x="3492" y="8920"/>
                      <a:pt x="3025" y="8596"/>
                      <a:pt x="2636" y="8176"/>
                    </a:cubicBezTo>
                    <a:cubicBezTo>
                      <a:pt x="2620" y="8157"/>
                      <a:pt x="2596" y="8148"/>
                      <a:pt x="2574" y="8148"/>
                    </a:cubicBezTo>
                    <a:cubicBezTo>
                      <a:pt x="2559" y="8148"/>
                      <a:pt x="2542" y="8152"/>
                      <a:pt x="2527" y="8162"/>
                    </a:cubicBezTo>
                    <a:lnTo>
                      <a:pt x="1864" y="8585"/>
                    </a:lnTo>
                    <a:cubicBezTo>
                      <a:pt x="1758" y="8653"/>
                      <a:pt x="1639" y="8686"/>
                      <a:pt x="1521" y="8686"/>
                    </a:cubicBezTo>
                    <a:cubicBezTo>
                      <a:pt x="1312" y="8686"/>
                      <a:pt x="1106" y="8582"/>
                      <a:pt x="985" y="8393"/>
                    </a:cubicBezTo>
                    <a:cubicBezTo>
                      <a:pt x="796" y="8097"/>
                      <a:pt x="882" y="7703"/>
                      <a:pt x="1177" y="7514"/>
                    </a:cubicBezTo>
                    <a:lnTo>
                      <a:pt x="1838" y="7090"/>
                    </a:lnTo>
                    <a:cubicBezTo>
                      <a:pt x="1874" y="7068"/>
                      <a:pt x="1886" y="7025"/>
                      <a:pt x="1871" y="6987"/>
                    </a:cubicBezTo>
                    <a:cubicBezTo>
                      <a:pt x="1652" y="6460"/>
                      <a:pt x="1552" y="5900"/>
                      <a:pt x="1573" y="5326"/>
                    </a:cubicBezTo>
                    <a:cubicBezTo>
                      <a:pt x="1574" y="5287"/>
                      <a:pt x="1547" y="5252"/>
                      <a:pt x="1506" y="5242"/>
                    </a:cubicBezTo>
                    <a:lnTo>
                      <a:pt x="738" y="5075"/>
                    </a:lnTo>
                    <a:cubicBezTo>
                      <a:pt x="572" y="5039"/>
                      <a:pt x="431" y="4939"/>
                      <a:pt x="339" y="4796"/>
                    </a:cubicBezTo>
                    <a:cubicBezTo>
                      <a:pt x="249" y="4654"/>
                      <a:pt x="217" y="4483"/>
                      <a:pt x="253" y="4317"/>
                    </a:cubicBezTo>
                    <a:cubicBezTo>
                      <a:pt x="289" y="4151"/>
                      <a:pt x="390" y="4008"/>
                      <a:pt x="532" y="3917"/>
                    </a:cubicBezTo>
                    <a:cubicBezTo>
                      <a:pt x="637" y="3851"/>
                      <a:pt x="755" y="3816"/>
                      <a:pt x="876" y="3816"/>
                    </a:cubicBezTo>
                    <a:cubicBezTo>
                      <a:pt x="921" y="3816"/>
                      <a:pt x="967" y="3821"/>
                      <a:pt x="1012" y="3831"/>
                    </a:cubicBezTo>
                    <a:lnTo>
                      <a:pt x="1780" y="3998"/>
                    </a:lnTo>
                    <a:cubicBezTo>
                      <a:pt x="1787" y="3999"/>
                      <a:pt x="1793" y="4000"/>
                      <a:pt x="1799" y="4000"/>
                    </a:cubicBezTo>
                    <a:cubicBezTo>
                      <a:pt x="1832" y="4000"/>
                      <a:pt x="1862" y="3981"/>
                      <a:pt x="1875" y="3949"/>
                    </a:cubicBezTo>
                    <a:cubicBezTo>
                      <a:pt x="2094" y="3420"/>
                      <a:pt x="2419" y="2953"/>
                      <a:pt x="2839" y="2564"/>
                    </a:cubicBezTo>
                    <a:cubicBezTo>
                      <a:pt x="2867" y="2537"/>
                      <a:pt x="2873" y="2491"/>
                      <a:pt x="2851" y="2457"/>
                    </a:cubicBezTo>
                    <a:lnTo>
                      <a:pt x="2427" y="1796"/>
                    </a:lnTo>
                    <a:cubicBezTo>
                      <a:pt x="2238" y="1500"/>
                      <a:pt x="2323" y="1106"/>
                      <a:pt x="2619" y="916"/>
                    </a:cubicBezTo>
                    <a:cubicBezTo>
                      <a:pt x="2725" y="848"/>
                      <a:pt x="2844" y="815"/>
                      <a:pt x="2962" y="815"/>
                    </a:cubicBezTo>
                    <a:cubicBezTo>
                      <a:pt x="3172" y="815"/>
                      <a:pt x="3377" y="918"/>
                      <a:pt x="3499" y="1108"/>
                    </a:cubicBezTo>
                    <a:lnTo>
                      <a:pt x="3923" y="1770"/>
                    </a:lnTo>
                    <a:cubicBezTo>
                      <a:pt x="3939" y="1795"/>
                      <a:pt x="3965" y="1809"/>
                      <a:pt x="3992" y="1809"/>
                    </a:cubicBezTo>
                    <a:cubicBezTo>
                      <a:pt x="4003" y="1809"/>
                      <a:pt x="4014" y="1806"/>
                      <a:pt x="4025" y="1802"/>
                    </a:cubicBezTo>
                    <a:cubicBezTo>
                      <a:pt x="4509" y="1602"/>
                      <a:pt x="5017" y="1501"/>
                      <a:pt x="5539" y="1501"/>
                    </a:cubicBezTo>
                    <a:cubicBezTo>
                      <a:pt x="5589" y="1501"/>
                      <a:pt x="5638" y="1502"/>
                      <a:pt x="5688" y="1504"/>
                    </a:cubicBezTo>
                    <a:cubicBezTo>
                      <a:pt x="5689" y="1504"/>
                      <a:pt x="5690" y="1504"/>
                      <a:pt x="5692" y="1504"/>
                    </a:cubicBezTo>
                    <a:cubicBezTo>
                      <a:pt x="5732" y="1504"/>
                      <a:pt x="5763" y="1475"/>
                      <a:pt x="5772" y="1438"/>
                    </a:cubicBezTo>
                    <a:lnTo>
                      <a:pt x="5939" y="670"/>
                    </a:lnTo>
                    <a:cubicBezTo>
                      <a:pt x="5975" y="504"/>
                      <a:pt x="6075" y="363"/>
                      <a:pt x="6218" y="270"/>
                    </a:cubicBezTo>
                    <a:cubicBezTo>
                      <a:pt x="6321" y="204"/>
                      <a:pt x="6440" y="169"/>
                      <a:pt x="6561" y="169"/>
                    </a:cubicBezTo>
                    <a:close/>
                    <a:moveTo>
                      <a:pt x="6565" y="0"/>
                    </a:moveTo>
                    <a:cubicBezTo>
                      <a:pt x="6196" y="0"/>
                      <a:pt x="5863" y="257"/>
                      <a:pt x="5781" y="632"/>
                    </a:cubicBezTo>
                    <a:lnTo>
                      <a:pt x="5627" y="1332"/>
                    </a:lnTo>
                    <a:cubicBezTo>
                      <a:pt x="5600" y="1331"/>
                      <a:pt x="5573" y="1331"/>
                      <a:pt x="5547" y="1331"/>
                    </a:cubicBezTo>
                    <a:cubicBezTo>
                      <a:pt x="5024" y="1331"/>
                      <a:pt x="4517" y="1427"/>
                      <a:pt x="4031" y="1618"/>
                    </a:cubicBezTo>
                    <a:lnTo>
                      <a:pt x="3644" y="1015"/>
                    </a:lnTo>
                    <a:cubicBezTo>
                      <a:pt x="3491" y="776"/>
                      <a:pt x="3232" y="645"/>
                      <a:pt x="2967" y="645"/>
                    </a:cubicBezTo>
                    <a:cubicBezTo>
                      <a:pt x="2818" y="645"/>
                      <a:pt x="2668" y="686"/>
                      <a:pt x="2534" y="772"/>
                    </a:cubicBezTo>
                    <a:cubicBezTo>
                      <a:pt x="2160" y="1011"/>
                      <a:pt x="2051" y="1509"/>
                      <a:pt x="2291" y="1883"/>
                    </a:cubicBezTo>
                    <a:lnTo>
                      <a:pt x="2678" y="2486"/>
                    </a:lnTo>
                    <a:cubicBezTo>
                      <a:pt x="2281" y="2865"/>
                      <a:pt x="1971" y="3312"/>
                      <a:pt x="1751" y="3817"/>
                    </a:cubicBezTo>
                    <a:lnTo>
                      <a:pt x="1053" y="3664"/>
                    </a:lnTo>
                    <a:cubicBezTo>
                      <a:pt x="996" y="3651"/>
                      <a:pt x="938" y="3645"/>
                      <a:pt x="881" y="3645"/>
                    </a:cubicBezTo>
                    <a:cubicBezTo>
                      <a:pt x="728" y="3645"/>
                      <a:pt x="578" y="3689"/>
                      <a:pt x="447" y="3773"/>
                    </a:cubicBezTo>
                    <a:cubicBezTo>
                      <a:pt x="266" y="3890"/>
                      <a:pt x="141" y="4069"/>
                      <a:pt x="95" y="4279"/>
                    </a:cubicBezTo>
                    <a:cubicBezTo>
                      <a:pt x="1" y="4712"/>
                      <a:pt x="276" y="5142"/>
                      <a:pt x="708" y="5236"/>
                    </a:cubicBezTo>
                    <a:lnTo>
                      <a:pt x="1408" y="5390"/>
                    </a:lnTo>
                    <a:cubicBezTo>
                      <a:pt x="1396" y="5939"/>
                      <a:pt x="1492" y="6475"/>
                      <a:pt x="1694" y="6986"/>
                    </a:cubicBezTo>
                    <a:lnTo>
                      <a:pt x="1091" y="7373"/>
                    </a:lnTo>
                    <a:cubicBezTo>
                      <a:pt x="718" y="7612"/>
                      <a:pt x="609" y="8110"/>
                      <a:pt x="848" y="8483"/>
                    </a:cubicBezTo>
                    <a:cubicBezTo>
                      <a:pt x="1001" y="8722"/>
                      <a:pt x="1260" y="8852"/>
                      <a:pt x="1525" y="8852"/>
                    </a:cubicBezTo>
                    <a:cubicBezTo>
                      <a:pt x="1674" y="8852"/>
                      <a:pt x="1824" y="8811"/>
                      <a:pt x="1959" y="8725"/>
                    </a:cubicBezTo>
                    <a:lnTo>
                      <a:pt x="2562" y="8339"/>
                    </a:lnTo>
                    <a:cubicBezTo>
                      <a:pt x="2943" y="8737"/>
                      <a:pt x="3389" y="9046"/>
                      <a:pt x="3893" y="9266"/>
                    </a:cubicBezTo>
                    <a:lnTo>
                      <a:pt x="3741" y="9966"/>
                    </a:lnTo>
                    <a:cubicBezTo>
                      <a:pt x="3645" y="10399"/>
                      <a:pt x="3920" y="10829"/>
                      <a:pt x="4354" y="10923"/>
                    </a:cubicBezTo>
                    <a:cubicBezTo>
                      <a:pt x="4411" y="10935"/>
                      <a:pt x="4468" y="10942"/>
                      <a:pt x="4525" y="10942"/>
                    </a:cubicBezTo>
                    <a:cubicBezTo>
                      <a:pt x="4895" y="10942"/>
                      <a:pt x="5228" y="10684"/>
                      <a:pt x="5313" y="10310"/>
                    </a:cubicBezTo>
                    <a:lnTo>
                      <a:pt x="5466" y="9610"/>
                    </a:lnTo>
                    <a:cubicBezTo>
                      <a:pt x="5497" y="9611"/>
                      <a:pt x="5529" y="9611"/>
                      <a:pt x="5560" y="9611"/>
                    </a:cubicBezTo>
                    <a:cubicBezTo>
                      <a:pt x="6080" y="9611"/>
                      <a:pt x="6580" y="9515"/>
                      <a:pt x="7063" y="9324"/>
                    </a:cubicBezTo>
                    <a:lnTo>
                      <a:pt x="7449" y="9927"/>
                    </a:lnTo>
                    <a:cubicBezTo>
                      <a:pt x="7602" y="10166"/>
                      <a:pt x="7861" y="10296"/>
                      <a:pt x="8126" y="10296"/>
                    </a:cubicBezTo>
                    <a:cubicBezTo>
                      <a:pt x="8275" y="10296"/>
                      <a:pt x="8425" y="10255"/>
                      <a:pt x="8559" y="10170"/>
                    </a:cubicBezTo>
                    <a:cubicBezTo>
                      <a:pt x="8933" y="9930"/>
                      <a:pt x="9042" y="9431"/>
                      <a:pt x="8802" y="9058"/>
                    </a:cubicBezTo>
                    <a:lnTo>
                      <a:pt x="8416" y="8454"/>
                    </a:lnTo>
                    <a:cubicBezTo>
                      <a:pt x="8812" y="8075"/>
                      <a:pt x="9123" y="7628"/>
                      <a:pt x="9342" y="7124"/>
                    </a:cubicBezTo>
                    <a:lnTo>
                      <a:pt x="10041" y="7276"/>
                    </a:lnTo>
                    <a:cubicBezTo>
                      <a:pt x="10099" y="7289"/>
                      <a:pt x="10157" y="7295"/>
                      <a:pt x="10214" y="7295"/>
                    </a:cubicBezTo>
                    <a:cubicBezTo>
                      <a:pt x="10583" y="7295"/>
                      <a:pt x="10916" y="7039"/>
                      <a:pt x="10998" y="6663"/>
                    </a:cubicBezTo>
                    <a:cubicBezTo>
                      <a:pt x="11093" y="6230"/>
                      <a:pt x="10818" y="5801"/>
                      <a:pt x="10385" y="5706"/>
                    </a:cubicBezTo>
                    <a:lnTo>
                      <a:pt x="9684" y="5553"/>
                    </a:lnTo>
                    <a:cubicBezTo>
                      <a:pt x="9696" y="5003"/>
                      <a:pt x="9600" y="4467"/>
                      <a:pt x="9398" y="3955"/>
                    </a:cubicBezTo>
                    <a:lnTo>
                      <a:pt x="10001" y="3569"/>
                    </a:lnTo>
                    <a:cubicBezTo>
                      <a:pt x="10374" y="3331"/>
                      <a:pt x="10483" y="2833"/>
                      <a:pt x="10244" y="2459"/>
                    </a:cubicBezTo>
                    <a:cubicBezTo>
                      <a:pt x="10091" y="2220"/>
                      <a:pt x="9831" y="2089"/>
                      <a:pt x="9566" y="2089"/>
                    </a:cubicBezTo>
                    <a:cubicBezTo>
                      <a:pt x="9418" y="2089"/>
                      <a:pt x="9267" y="2130"/>
                      <a:pt x="9133" y="2216"/>
                    </a:cubicBezTo>
                    <a:lnTo>
                      <a:pt x="8530" y="2603"/>
                    </a:lnTo>
                    <a:cubicBezTo>
                      <a:pt x="8149" y="2206"/>
                      <a:pt x="7703" y="1895"/>
                      <a:pt x="7199" y="1676"/>
                    </a:cubicBezTo>
                    <a:lnTo>
                      <a:pt x="7352" y="976"/>
                    </a:lnTo>
                    <a:cubicBezTo>
                      <a:pt x="7447" y="543"/>
                      <a:pt x="7172" y="113"/>
                      <a:pt x="6738" y="19"/>
                    </a:cubicBezTo>
                    <a:cubicBezTo>
                      <a:pt x="6680" y="6"/>
                      <a:pt x="6622" y="0"/>
                      <a:pt x="6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3"/>
              <p:cNvSpPr/>
              <p:nvPr/>
            </p:nvSpPr>
            <p:spPr>
              <a:xfrm>
                <a:off x="7576279" y="2489381"/>
                <a:ext cx="679217" cy="670752"/>
              </a:xfrm>
              <a:custGeom>
                <a:rect b="b" l="l" r="r" t="t"/>
                <a:pathLst>
                  <a:path extrusionOk="0" h="10776" w="10912">
                    <a:moveTo>
                      <a:pt x="5454" y="2453"/>
                    </a:moveTo>
                    <a:cubicBezTo>
                      <a:pt x="6421" y="2453"/>
                      <a:pt x="7367" y="2930"/>
                      <a:pt x="7927" y="3805"/>
                    </a:cubicBezTo>
                    <a:cubicBezTo>
                      <a:pt x="8803" y="5169"/>
                      <a:pt x="8406" y="6985"/>
                      <a:pt x="7041" y="7859"/>
                    </a:cubicBezTo>
                    <a:cubicBezTo>
                      <a:pt x="6550" y="8174"/>
                      <a:pt x="6001" y="8324"/>
                      <a:pt x="5458" y="8324"/>
                    </a:cubicBezTo>
                    <a:cubicBezTo>
                      <a:pt x="4493" y="8324"/>
                      <a:pt x="3547" y="7848"/>
                      <a:pt x="2986" y="6974"/>
                    </a:cubicBezTo>
                    <a:cubicBezTo>
                      <a:pt x="2110" y="5609"/>
                      <a:pt x="2508" y="3793"/>
                      <a:pt x="3873" y="2918"/>
                    </a:cubicBezTo>
                    <a:cubicBezTo>
                      <a:pt x="4363" y="2603"/>
                      <a:pt x="4912" y="2453"/>
                      <a:pt x="5454" y="2453"/>
                    </a:cubicBezTo>
                    <a:close/>
                    <a:moveTo>
                      <a:pt x="6476" y="0"/>
                    </a:moveTo>
                    <a:cubicBezTo>
                      <a:pt x="6144" y="0"/>
                      <a:pt x="5846" y="229"/>
                      <a:pt x="5773" y="567"/>
                    </a:cubicBezTo>
                    <a:lnTo>
                      <a:pt x="5605" y="1335"/>
                    </a:lnTo>
                    <a:cubicBezTo>
                      <a:pt x="5555" y="1333"/>
                      <a:pt x="5506" y="1332"/>
                      <a:pt x="5457" y="1332"/>
                    </a:cubicBezTo>
                    <a:cubicBezTo>
                      <a:pt x="4936" y="1332"/>
                      <a:pt x="4409" y="1432"/>
                      <a:pt x="3908" y="1640"/>
                    </a:cubicBezTo>
                    <a:lnTo>
                      <a:pt x="3484" y="978"/>
                    </a:lnTo>
                    <a:cubicBezTo>
                      <a:pt x="3346" y="763"/>
                      <a:pt x="3113" y="646"/>
                      <a:pt x="2876" y="646"/>
                    </a:cubicBezTo>
                    <a:cubicBezTo>
                      <a:pt x="2743" y="646"/>
                      <a:pt x="2609" y="683"/>
                      <a:pt x="2489" y="760"/>
                    </a:cubicBezTo>
                    <a:cubicBezTo>
                      <a:pt x="2154" y="975"/>
                      <a:pt x="2057" y="1420"/>
                      <a:pt x="2271" y="1755"/>
                    </a:cubicBezTo>
                    <a:lnTo>
                      <a:pt x="2696" y="2416"/>
                    </a:lnTo>
                    <a:cubicBezTo>
                      <a:pt x="2261" y="2820"/>
                      <a:pt x="1930" y="3303"/>
                      <a:pt x="1711" y="3832"/>
                    </a:cubicBezTo>
                    <a:lnTo>
                      <a:pt x="943" y="3664"/>
                    </a:lnTo>
                    <a:cubicBezTo>
                      <a:pt x="891" y="3653"/>
                      <a:pt x="840" y="3648"/>
                      <a:pt x="789" y="3648"/>
                    </a:cubicBezTo>
                    <a:cubicBezTo>
                      <a:pt x="457" y="3648"/>
                      <a:pt x="159" y="3877"/>
                      <a:pt x="86" y="4214"/>
                    </a:cubicBezTo>
                    <a:cubicBezTo>
                      <a:pt x="1" y="4604"/>
                      <a:pt x="246" y="4988"/>
                      <a:pt x="636" y="5072"/>
                    </a:cubicBezTo>
                    <a:lnTo>
                      <a:pt x="1404" y="5239"/>
                    </a:lnTo>
                    <a:cubicBezTo>
                      <a:pt x="1383" y="5808"/>
                      <a:pt x="1481" y="6388"/>
                      <a:pt x="1708" y="6936"/>
                    </a:cubicBezTo>
                    <a:lnTo>
                      <a:pt x="1047" y="7360"/>
                    </a:lnTo>
                    <a:cubicBezTo>
                      <a:pt x="711" y="7576"/>
                      <a:pt x="615" y="8020"/>
                      <a:pt x="829" y="8355"/>
                    </a:cubicBezTo>
                    <a:cubicBezTo>
                      <a:pt x="967" y="8570"/>
                      <a:pt x="1199" y="8687"/>
                      <a:pt x="1437" y="8687"/>
                    </a:cubicBezTo>
                    <a:cubicBezTo>
                      <a:pt x="1569" y="8687"/>
                      <a:pt x="1704" y="8650"/>
                      <a:pt x="1824" y="8573"/>
                    </a:cubicBezTo>
                    <a:lnTo>
                      <a:pt x="2485" y="8149"/>
                    </a:lnTo>
                    <a:cubicBezTo>
                      <a:pt x="2889" y="8584"/>
                      <a:pt x="3372" y="8915"/>
                      <a:pt x="3901" y="9134"/>
                    </a:cubicBezTo>
                    <a:lnTo>
                      <a:pt x="3733" y="9902"/>
                    </a:lnTo>
                    <a:cubicBezTo>
                      <a:pt x="3649" y="10291"/>
                      <a:pt x="3894" y="10675"/>
                      <a:pt x="4283" y="10759"/>
                    </a:cubicBezTo>
                    <a:cubicBezTo>
                      <a:pt x="4335" y="10770"/>
                      <a:pt x="4387" y="10775"/>
                      <a:pt x="4437" y="10775"/>
                    </a:cubicBezTo>
                    <a:cubicBezTo>
                      <a:pt x="4769" y="10775"/>
                      <a:pt x="5068" y="10546"/>
                      <a:pt x="5141" y="10209"/>
                    </a:cubicBezTo>
                    <a:lnTo>
                      <a:pt x="5308" y="9441"/>
                    </a:lnTo>
                    <a:cubicBezTo>
                      <a:pt x="5357" y="9443"/>
                      <a:pt x="5407" y="9443"/>
                      <a:pt x="5456" y="9443"/>
                    </a:cubicBezTo>
                    <a:cubicBezTo>
                      <a:pt x="5978" y="9443"/>
                      <a:pt x="6504" y="9343"/>
                      <a:pt x="7005" y="9136"/>
                    </a:cubicBezTo>
                    <a:lnTo>
                      <a:pt x="7429" y="9798"/>
                    </a:lnTo>
                    <a:cubicBezTo>
                      <a:pt x="7567" y="10012"/>
                      <a:pt x="7800" y="10129"/>
                      <a:pt x="8037" y="10129"/>
                    </a:cubicBezTo>
                    <a:cubicBezTo>
                      <a:pt x="8170" y="10129"/>
                      <a:pt x="8304" y="10092"/>
                      <a:pt x="8424" y="10016"/>
                    </a:cubicBezTo>
                    <a:cubicBezTo>
                      <a:pt x="8760" y="9800"/>
                      <a:pt x="8857" y="9356"/>
                      <a:pt x="8642" y="9019"/>
                    </a:cubicBezTo>
                    <a:lnTo>
                      <a:pt x="8218" y="8357"/>
                    </a:lnTo>
                    <a:cubicBezTo>
                      <a:pt x="8653" y="7955"/>
                      <a:pt x="8984" y="7470"/>
                      <a:pt x="9203" y="6943"/>
                    </a:cubicBezTo>
                    <a:lnTo>
                      <a:pt x="9971" y="7110"/>
                    </a:lnTo>
                    <a:cubicBezTo>
                      <a:pt x="10022" y="7121"/>
                      <a:pt x="10074" y="7126"/>
                      <a:pt x="10125" y="7126"/>
                    </a:cubicBezTo>
                    <a:cubicBezTo>
                      <a:pt x="10456" y="7126"/>
                      <a:pt x="10755" y="6897"/>
                      <a:pt x="10828" y="6560"/>
                    </a:cubicBezTo>
                    <a:cubicBezTo>
                      <a:pt x="10912" y="6171"/>
                      <a:pt x="10667" y="5787"/>
                      <a:pt x="10278" y="5703"/>
                    </a:cubicBezTo>
                    <a:lnTo>
                      <a:pt x="9510" y="5537"/>
                    </a:lnTo>
                    <a:cubicBezTo>
                      <a:pt x="9531" y="4967"/>
                      <a:pt x="9432" y="4388"/>
                      <a:pt x="9205" y="3840"/>
                    </a:cubicBezTo>
                    <a:lnTo>
                      <a:pt x="9867" y="3415"/>
                    </a:lnTo>
                    <a:cubicBezTo>
                      <a:pt x="10201" y="3199"/>
                      <a:pt x="10298" y="2754"/>
                      <a:pt x="10085" y="2420"/>
                    </a:cubicBezTo>
                    <a:cubicBezTo>
                      <a:pt x="9946" y="2206"/>
                      <a:pt x="9714" y="2089"/>
                      <a:pt x="9477" y="2089"/>
                    </a:cubicBezTo>
                    <a:cubicBezTo>
                      <a:pt x="9344" y="2089"/>
                      <a:pt x="9210" y="2125"/>
                      <a:pt x="9089" y="2202"/>
                    </a:cubicBezTo>
                    <a:lnTo>
                      <a:pt x="8427" y="2627"/>
                    </a:lnTo>
                    <a:cubicBezTo>
                      <a:pt x="8025" y="2192"/>
                      <a:pt x="7540" y="1861"/>
                      <a:pt x="7013" y="1642"/>
                    </a:cubicBezTo>
                    <a:lnTo>
                      <a:pt x="7180" y="874"/>
                    </a:lnTo>
                    <a:cubicBezTo>
                      <a:pt x="7264" y="485"/>
                      <a:pt x="7019" y="101"/>
                      <a:pt x="6630" y="17"/>
                    </a:cubicBezTo>
                    <a:cubicBezTo>
                      <a:pt x="6578" y="5"/>
                      <a:pt x="6527" y="0"/>
                      <a:pt x="6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3"/>
              <p:cNvSpPr/>
              <p:nvPr/>
            </p:nvSpPr>
            <p:spPr>
              <a:xfrm>
                <a:off x="7570740" y="2484277"/>
                <a:ext cx="687621" cy="681023"/>
              </a:xfrm>
              <a:custGeom>
                <a:rect b="b" l="l" r="r" t="t"/>
                <a:pathLst>
                  <a:path extrusionOk="0" h="10941" w="11047">
                    <a:moveTo>
                      <a:pt x="5540" y="2617"/>
                    </a:moveTo>
                    <a:cubicBezTo>
                      <a:pt x="5744" y="2617"/>
                      <a:pt x="5950" y="2639"/>
                      <a:pt x="6154" y="2684"/>
                    </a:cubicBezTo>
                    <a:cubicBezTo>
                      <a:pt x="6898" y="2848"/>
                      <a:pt x="7535" y="3290"/>
                      <a:pt x="7947" y="3930"/>
                    </a:cubicBezTo>
                    <a:cubicBezTo>
                      <a:pt x="8358" y="4571"/>
                      <a:pt x="8494" y="5334"/>
                      <a:pt x="8332" y="6078"/>
                    </a:cubicBezTo>
                    <a:cubicBezTo>
                      <a:pt x="8168" y="6822"/>
                      <a:pt x="7726" y="7459"/>
                      <a:pt x="7085" y="7871"/>
                    </a:cubicBezTo>
                    <a:cubicBezTo>
                      <a:pt x="6610" y="8176"/>
                      <a:pt x="6077" y="8321"/>
                      <a:pt x="5550" y="8321"/>
                    </a:cubicBezTo>
                    <a:cubicBezTo>
                      <a:pt x="4611" y="8321"/>
                      <a:pt x="3689" y="7858"/>
                      <a:pt x="3145" y="7010"/>
                    </a:cubicBezTo>
                    <a:cubicBezTo>
                      <a:pt x="2297" y="5687"/>
                      <a:pt x="2682" y="3919"/>
                      <a:pt x="4006" y="3069"/>
                    </a:cubicBezTo>
                    <a:cubicBezTo>
                      <a:pt x="4471" y="2771"/>
                      <a:pt x="5000" y="2617"/>
                      <a:pt x="5540" y="2617"/>
                    </a:cubicBezTo>
                    <a:close/>
                    <a:moveTo>
                      <a:pt x="5538" y="2451"/>
                    </a:moveTo>
                    <a:cubicBezTo>
                      <a:pt x="4966" y="2451"/>
                      <a:pt x="4407" y="2614"/>
                      <a:pt x="3915" y="2931"/>
                    </a:cubicBezTo>
                    <a:cubicBezTo>
                      <a:pt x="2514" y="3828"/>
                      <a:pt x="2105" y="5700"/>
                      <a:pt x="3004" y="7101"/>
                    </a:cubicBezTo>
                    <a:cubicBezTo>
                      <a:pt x="3580" y="7998"/>
                      <a:pt x="4555" y="8489"/>
                      <a:pt x="5550" y="8489"/>
                    </a:cubicBezTo>
                    <a:cubicBezTo>
                      <a:pt x="6108" y="8489"/>
                      <a:pt x="6672" y="8334"/>
                      <a:pt x="7175" y="8012"/>
                    </a:cubicBezTo>
                    <a:cubicBezTo>
                      <a:pt x="7853" y="7577"/>
                      <a:pt x="8321" y="6902"/>
                      <a:pt x="8494" y="6115"/>
                    </a:cubicBezTo>
                    <a:cubicBezTo>
                      <a:pt x="8665" y="5328"/>
                      <a:pt x="8521" y="4520"/>
                      <a:pt x="8085" y="3841"/>
                    </a:cubicBezTo>
                    <a:cubicBezTo>
                      <a:pt x="7651" y="3162"/>
                      <a:pt x="6976" y="2694"/>
                      <a:pt x="6189" y="2522"/>
                    </a:cubicBezTo>
                    <a:cubicBezTo>
                      <a:pt x="5972" y="2475"/>
                      <a:pt x="5754" y="2451"/>
                      <a:pt x="5538" y="2451"/>
                    </a:cubicBezTo>
                    <a:close/>
                    <a:moveTo>
                      <a:pt x="6567" y="171"/>
                    </a:moveTo>
                    <a:cubicBezTo>
                      <a:pt x="6612" y="171"/>
                      <a:pt x="6658" y="176"/>
                      <a:pt x="6703" y="186"/>
                    </a:cubicBezTo>
                    <a:cubicBezTo>
                      <a:pt x="7047" y="259"/>
                      <a:pt x="7265" y="601"/>
                      <a:pt x="7190" y="943"/>
                    </a:cubicBezTo>
                    <a:lnTo>
                      <a:pt x="7022" y="1711"/>
                    </a:lnTo>
                    <a:cubicBezTo>
                      <a:pt x="7014" y="1750"/>
                      <a:pt x="7034" y="1790"/>
                      <a:pt x="7072" y="1806"/>
                    </a:cubicBezTo>
                    <a:cubicBezTo>
                      <a:pt x="7601" y="2025"/>
                      <a:pt x="8068" y="2350"/>
                      <a:pt x="8457" y="2770"/>
                    </a:cubicBezTo>
                    <a:cubicBezTo>
                      <a:pt x="8473" y="2787"/>
                      <a:pt x="8495" y="2796"/>
                      <a:pt x="8518" y="2796"/>
                    </a:cubicBezTo>
                    <a:cubicBezTo>
                      <a:pt x="8533" y="2796"/>
                      <a:pt x="8549" y="2791"/>
                      <a:pt x="8563" y="2782"/>
                    </a:cubicBezTo>
                    <a:lnTo>
                      <a:pt x="9225" y="2358"/>
                    </a:lnTo>
                    <a:cubicBezTo>
                      <a:pt x="9332" y="2290"/>
                      <a:pt x="9451" y="2257"/>
                      <a:pt x="9568" y="2257"/>
                    </a:cubicBezTo>
                    <a:cubicBezTo>
                      <a:pt x="9778" y="2257"/>
                      <a:pt x="9983" y="2360"/>
                      <a:pt x="10104" y="2550"/>
                    </a:cubicBezTo>
                    <a:cubicBezTo>
                      <a:pt x="10294" y="2846"/>
                      <a:pt x="10208" y="3240"/>
                      <a:pt x="9912" y="3430"/>
                    </a:cubicBezTo>
                    <a:lnTo>
                      <a:pt x="9251" y="3854"/>
                    </a:lnTo>
                    <a:cubicBezTo>
                      <a:pt x="9216" y="3876"/>
                      <a:pt x="9203" y="3919"/>
                      <a:pt x="9219" y="3956"/>
                    </a:cubicBezTo>
                    <a:cubicBezTo>
                      <a:pt x="9438" y="4485"/>
                      <a:pt x="9538" y="5045"/>
                      <a:pt x="9517" y="5619"/>
                    </a:cubicBezTo>
                    <a:cubicBezTo>
                      <a:pt x="9516" y="5658"/>
                      <a:pt x="9543" y="5693"/>
                      <a:pt x="9583" y="5703"/>
                    </a:cubicBezTo>
                    <a:lnTo>
                      <a:pt x="10351" y="5870"/>
                    </a:lnTo>
                    <a:cubicBezTo>
                      <a:pt x="10517" y="5906"/>
                      <a:pt x="10658" y="6006"/>
                      <a:pt x="10751" y="6149"/>
                    </a:cubicBezTo>
                    <a:cubicBezTo>
                      <a:pt x="10841" y="6291"/>
                      <a:pt x="10872" y="6462"/>
                      <a:pt x="10836" y="6628"/>
                    </a:cubicBezTo>
                    <a:cubicBezTo>
                      <a:pt x="10771" y="6927"/>
                      <a:pt x="10507" y="7130"/>
                      <a:pt x="10215" y="7130"/>
                    </a:cubicBezTo>
                    <a:cubicBezTo>
                      <a:pt x="10169" y="7130"/>
                      <a:pt x="10123" y="7125"/>
                      <a:pt x="10077" y="7115"/>
                    </a:cubicBezTo>
                    <a:lnTo>
                      <a:pt x="9309" y="6948"/>
                    </a:lnTo>
                    <a:cubicBezTo>
                      <a:pt x="9303" y="6947"/>
                      <a:pt x="9297" y="6946"/>
                      <a:pt x="9291" y="6946"/>
                    </a:cubicBezTo>
                    <a:cubicBezTo>
                      <a:pt x="9258" y="6946"/>
                      <a:pt x="9228" y="6965"/>
                      <a:pt x="9215" y="6997"/>
                    </a:cubicBezTo>
                    <a:cubicBezTo>
                      <a:pt x="8996" y="7526"/>
                      <a:pt x="8671" y="7993"/>
                      <a:pt x="8251" y="8382"/>
                    </a:cubicBezTo>
                    <a:cubicBezTo>
                      <a:pt x="8223" y="8410"/>
                      <a:pt x="8215" y="8455"/>
                      <a:pt x="8238" y="8489"/>
                    </a:cubicBezTo>
                    <a:lnTo>
                      <a:pt x="8662" y="9150"/>
                    </a:lnTo>
                    <a:cubicBezTo>
                      <a:pt x="8753" y="9294"/>
                      <a:pt x="8784" y="9465"/>
                      <a:pt x="8748" y="9631"/>
                    </a:cubicBezTo>
                    <a:cubicBezTo>
                      <a:pt x="8711" y="9797"/>
                      <a:pt x="8612" y="9938"/>
                      <a:pt x="8469" y="10030"/>
                    </a:cubicBezTo>
                    <a:cubicBezTo>
                      <a:pt x="8364" y="10096"/>
                      <a:pt x="8246" y="10130"/>
                      <a:pt x="8126" y="10130"/>
                    </a:cubicBezTo>
                    <a:cubicBezTo>
                      <a:pt x="8080" y="10130"/>
                      <a:pt x="8035" y="10125"/>
                      <a:pt x="7989" y="10115"/>
                    </a:cubicBezTo>
                    <a:cubicBezTo>
                      <a:pt x="7822" y="10079"/>
                      <a:pt x="7680" y="9979"/>
                      <a:pt x="7589" y="9837"/>
                    </a:cubicBezTo>
                    <a:lnTo>
                      <a:pt x="7164" y="9175"/>
                    </a:lnTo>
                    <a:cubicBezTo>
                      <a:pt x="7149" y="9150"/>
                      <a:pt x="7121" y="9136"/>
                      <a:pt x="7094" y="9136"/>
                    </a:cubicBezTo>
                    <a:cubicBezTo>
                      <a:pt x="7083" y="9136"/>
                      <a:pt x="7072" y="9138"/>
                      <a:pt x="7061" y="9143"/>
                    </a:cubicBezTo>
                    <a:cubicBezTo>
                      <a:pt x="6581" y="9342"/>
                      <a:pt x="6077" y="9444"/>
                      <a:pt x="5559" y="9444"/>
                    </a:cubicBezTo>
                    <a:cubicBezTo>
                      <a:pt x="5506" y="9444"/>
                      <a:pt x="5454" y="9443"/>
                      <a:pt x="5401" y="9441"/>
                    </a:cubicBezTo>
                    <a:cubicBezTo>
                      <a:pt x="5400" y="9441"/>
                      <a:pt x="5398" y="9441"/>
                      <a:pt x="5397" y="9441"/>
                    </a:cubicBezTo>
                    <a:cubicBezTo>
                      <a:pt x="5356" y="9441"/>
                      <a:pt x="5326" y="9470"/>
                      <a:pt x="5317" y="9507"/>
                    </a:cubicBezTo>
                    <a:lnTo>
                      <a:pt x="5150" y="10275"/>
                    </a:lnTo>
                    <a:cubicBezTo>
                      <a:pt x="5113" y="10441"/>
                      <a:pt x="5013" y="10582"/>
                      <a:pt x="4871" y="10675"/>
                    </a:cubicBezTo>
                    <a:cubicBezTo>
                      <a:pt x="4766" y="10741"/>
                      <a:pt x="4647" y="10775"/>
                      <a:pt x="4526" y="10775"/>
                    </a:cubicBezTo>
                    <a:cubicBezTo>
                      <a:pt x="4481" y="10775"/>
                      <a:pt x="4435" y="10770"/>
                      <a:pt x="4390" y="10761"/>
                    </a:cubicBezTo>
                    <a:cubicBezTo>
                      <a:pt x="4223" y="10725"/>
                      <a:pt x="4082" y="10624"/>
                      <a:pt x="3990" y="10482"/>
                    </a:cubicBezTo>
                    <a:cubicBezTo>
                      <a:pt x="3899" y="10338"/>
                      <a:pt x="3868" y="10167"/>
                      <a:pt x="3904" y="10001"/>
                    </a:cubicBezTo>
                    <a:lnTo>
                      <a:pt x="4072" y="9233"/>
                    </a:lnTo>
                    <a:cubicBezTo>
                      <a:pt x="4081" y="9195"/>
                      <a:pt x="4060" y="9154"/>
                      <a:pt x="4022" y="9139"/>
                    </a:cubicBezTo>
                    <a:cubicBezTo>
                      <a:pt x="3492" y="8920"/>
                      <a:pt x="3025" y="8595"/>
                      <a:pt x="2636" y="8175"/>
                    </a:cubicBezTo>
                    <a:cubicBezTo>
                      <a:pt x="2621" y="8157"/>
                      <a:pt x="2598" y="8148"/>
                      <a:pt x="2576" y="8148"/>
                    </a:cubicBezTo>
                    <a:cubicBezTo>
                      <a:pt x="2561" y="8148"/>
                      <a:pt x="2545" y="8153"/>
                      <a:pt x="2532" y="8162"/>
                    </a:cubicBezTo>
                    <a:lnTo>
                      <a:pt x="1871" y="8587"/>
                    </a:lnTo>
                    <a:cubicBezTo>
                      <a:pt x="1765" y="8655"/>
                      <a:pt x="1646" y="8687"/>
                      <a:pt x="1529" y="8687"/>
                    </a:cubicBezTo>
                    <a:cubicBezTo>
                      <a:pt x="1319" y="8687"/>
                      <a:pt x="1113" y="8584"/>
                      <a:pt x="991" y="8395"/>
                    </a:cubicBezTo>
                    <a:cubicBezTo>
                      <a:pt x="802" y="8099"/>
                      <a:pt x="888" y="7705"/>
                      <a:pt x="1183" y="7515"/>
                    </a:cubicBezTo>
                    <a:lnTo>
                      <a:pt x="1845" y="7090"/>
                    </a:lnTo>
                    <a:cubicBezTo>
                      <a:pt x="1881" y="7068"/>
                      <a:pt x="1893" y="7026"/>
                      <a:pt x="1878" y="6988"/>
                    </a:cubicBezTo>
                    <a:cubicBezTo>
                      <a:pt x="1659" y="6460"/>
                      <a:pt x="1559" y="5901"/>
                      <a:pt x="1580" y="5328"/>
                    </a:cubicBezTo>
                    <a:cubicBezTo>
                      <a:pt x="1581" y="5288"/>
                      <a:pt x="1552" y="5252"/>
                      <a:pt x="1513" y="5243"/>
                    </a:cubicBezTo>
                    <a:lnTo>
                      <a:pt x="745" y="5076"/>
                    </a:lnTo>
                    <a:cubicBezTo>
                      <a:pt x="402" y="5001"/>
                      <a:pt x="184" y="4661"/>
                      <a:pt x="259" y="4317"/>
                    </a:cubicBezTo>
                    <a:cubicBezTo>
                      <a:pt x="323" y="4019"/>
                      <a:pt x="588" y="3816"/>
                      <a:pt x="881" y="3816"/>
                    </a:cubicBezTo>
                    <a:cubicBezTo>
                      <a:pt x="926" y="3816"/>
                      <a:pt x="972" y="3821"/>
                      <a:pt x="1017" y="3830"/>
                    </a:cubicBezTo>
                    <a:lnTo>
                      <a:pt x="1785" y="3998"/>
                    </a:lnTo>
                    <a:cubicBezTo>
                      <a:pt x="1792" y="3999"/>
                      <a:pt x="1798" y="4000"/>
                      <a:pt x="1804" y="4000"/>
                    </a:cubicBezTo>
                    <a:cubicBezTo>
                      <a:pt x="1837" y="4000"/>
                      <a:pt x="1867" y="3980"/>
                      <a:pt x="1881" y="3949"/>
                    </a:cubicBezTo>
                    <a:cubicBezTo>
                      <a:pt x="2100" y="3420"/>
                      <a:pt x="2424" y="2953"/>
                      <a:pt x="2844" y="2563"/>
                    </a:cubicBezTo>
                    <a:cubicBezTo>
                      <a:pt x="2873" y="2535"/>
                      <a:pt x="2879" y="2491"/>
                      <a:pt x="2857" y="2456"/>
                    </a:cubicBezTo>
                    <a:lnTo>
                      <a:pt x="2433" y="1795"/>
                    </a:lnTo>
                    <a:cubicBezTo>
                      <a:pt x="2243" y="1500"/>
                      <a:pt x="2329" y="1105"/>
                      <a:pt x="2625" y="915"/>
                    </a:cubicBezTo>
                    <a:cubicBezTo>
                      <a:pt x="2730" y="850"/>
                      <a:pt x="2847" y="815"/>
                      <a:pt x="2968" y="815"/>
                    </a:cubicBezTo>
                    <a:cubicBezTo>
                      <a:pt x="3013" y="815"/>
                      <a:pt x="3059" y="820"/>
                      <a:pt x="3104" y="830"/>
                    </a:cubicBezTo>
                    <a:cubicBezTo>
                      <a:pt x="3272" y="867"/>
                      <a:pt x="3414" y="966"/>
                      <a:pt x="3506" y="1109"/>
                    </a:cubicBezTo>
                    <a:lnTo>
                      <a:pt x="3929" y="1770"/>
                    </a:lnTo>
                    <a:cubicBezTo>
                      <a:pt x="3946" y="1796"/>
                      <a:pt x="3972" y="1809"/>
                      <a:pt x="3999" y="1809"/>
                    </a:cubicBezTo>
                    <a:cubicBezTo>
                      <a:pt x="4010" y="1809"/>
                      <a:pt x="4021" y="1807"/>
                      <a:pt x="4032" y="1803"/>
                    </a:cubicBezTo>
                    <a:cubicBezTo>
                      <a:pt x="4515" y="1603"/>
                      <a:pt x="5024" y="1502"/>
                      <a:pt x="5545" y="1502"/>
                    </a:cubicBezTo>
                    <a:cubicBezTo>
                      <a:pt x="5594" y="1502"/>
                      <a:pt x="5643" y="1503"/>
                      <a:pt x="5693" y="1505"/>
                    </a:cubicBezTo>
                    <a:cubicBezTo>
                      <a:pt x="5694" y="1505"/>
                      <a:pt x="5695" y="1505"/>
                      <a:pt x="5697" y="1505"/>
                    </a:cubicBezTo>
                    <a:cubicBezTo>
                      <a:pt x="5736" y="1505"/>
                      <a:pt x="5769" y="1476"/>
                      <a:pt x="5777" y="1438"/>
                    </a:cubicBezTo>
                    <a:lnTo>
                      <a:pt x="5945" y="670"/>
                    </a:lnTo>
                    <a:cubicBezTo>
                      <a:pt x="5981" y="504"/>
                      <a:pt x="6081" y="363"/>
                      <a:pt x="6223" y="271"/>
                    </a:cubicBezTo>
                    <a:cubicBezTo>
                      <a:pt x="6328" y="205"/>
                      <a:pt x="6446" y="171"/>
                      <a:pt x="6567" y="171"/>
                    </a:cubicBezTo>
                    <a:close/>
                    <a:moveTo>
                      <a:pt x="6568" y="1"/>
                    </a:moveTo>
                    <a:cubicBezTo>
                      <a:pt x="6199" y="1"/>
                      <a:pt x="5866" y="257"/>
                      <a:pt x="5784" y="633"/>
                    </a:cubicBezTo>
                    <a:lnTo>
                      <a:pt x="5630" y="1334"/>
                    </a:lnTo>
                    <a:cubicBezTo>
                      <a:pt x="5597" y="1333"/>
                      <a:pt x="5563" y="1332"/>
                      <a:pt x="5530" y="1332"/>
                    </a:cubicBezTo>
                    <a:cubicBezTo>
                      <a:pt x="5014" y="1332"/>
                      <a:pt x="4514" y="1430"/>
                      <a:pt x="4034" y="1620"/>
                    </a:cubicBezTo>
                    <a:lnTo>
                      <a:pt x="3647" y="1017"/>
                    </a:lnTo>
                    <a:cubicBezTo>
                      <a:pt x="3531" y="836"/>
                      <a:pt x="3351" y="711"/>
                      <a:pt x="3142" y="665"/>
                    </a:cubicBezTo>
                    <a:cubicBezTo>
                      <a:pt x="3084" y="653"/>
                      <a:pt x="3027" y="647"/>
                      <a:pt x="2969" y="647"/>
                    </a:cubicBezTo>
                    <a:cubicBezTo>
                      <a:pt x="2817" y="647"/>
                      <a:pt x="2667" y="690"/>
                      <a:pt x="2536" y="774"/>
                    </a:cubicBezTo>
                    <a:cubicBezTo>
                      <a:pt x="2162" y="1013"/>
                      <a:pt x="2053" y="1511"/>
                      <a:pt x="2293" y="1885"/>
                    </a:cubicBezTo>
                    <a:lnTo>
                      <a:pt x="2679" y="2488"/>
                    </a:lnTo>
                    <a:cubicBezTo>
                      <a:pt x="2282" y="2868"/>
                      <a:pt x="1972" y="3314"/>
                      <a:pt x="1753" y="3819"/>
                    </a:cubicBezTo>
                    <a:lnTo>
                      <a:pt x="1053" y="3665"/>
                    </a:lnTo>
                    <a:cubicBezTo>
                      <a:pt x="995" y="3653"/>
                      <a:pt x="937" y="3647"/>
                      <a:pt x="881" y="3647"/>
                    </a:cubicBezTo>
                    <a:cubicBezTo>
                      <a:pt x="511" y="3647"/>
                      <a:pt x="178" y="3904"/>
                      <a:pt x="96" y="4280"/>
                    </a:cubicBezTo>
                    <a:cubicBezTo>
                      <a:pt x="0" y="4713"/>
                      <a:pt x="275" y="5142"/>
                      <a:pt x="709" y="5237"/>
                    </a:cubicBezTo>
                    <a:lnTo>
                      <a:pt x="1408" y="5390"/>
                    </a:lnTo>
                    <a:cubicBezTo>
                      <a:pt x="1396" y="5939"/>
                      <a:pt x="1493" y="6476"/>
                      <a:pt x="1695" y="6986"/>
                    </a:cubicBezTo>
                    <a:lnTo>
                      <a:pt x="1091" y="7374"/>
                    </a:lnTo>
                    <a:cubicBezTo>
                      <a:pt x="717" y="7612"/>
                      <a:pt x="608" y="8110"/>
                      <a:pt x="849" y="8484"/>
                    </a:cubicBezTo>
                    <a:cubicBezTo>
                      <a:pt x="1002" y="8723"/>
                      <a:pt x="1261" y="8853"/>
                      <a:pt x="1525" y="8853"/>
                    </a:cubicBezTo>
                    <a:cubicBezTo>
                      <a:pt x="1674" y="8853"/>
                      <a:pt x="1825" y="8812"/>
                      <a:pt x="1960" y="8726"/>
                    </a:cubicBezTo>
                    <a:lnTo>
                      <a:pt x="2563" y="8340"/>
                    </a:lnTo>
                    <a:cubicBezTo>
                      <a:pt x="2941" y="8737"/>
                      <a:pt x="3389" y="9046"/>
                      <a:pt x="3893" y="9265"/>
                    </a:cubicBezTo>
                    <a:lnTo>
                      <a:pt x="3740" y="9965"/>
                    </a:lnTo>
                    <a:cubicBezTo>
                      <a:pt x="3695" y="10176"/>
                      <a:pt x="3734" y="10390"/>
                      <a:pt x="3849" y="10571"/>
                    </a:cubicBezTo>
                    <a:cubicBezTo>
                      <a:pt x="3966" y="10752"/>
                      <a:pt x="4145" y="10877"/>
                      <a:pt x="4355" y="10923"/>
                    </a:cubicBezTo>
                    <a:cubicBezTo>
                      <a:pt x="4413" y="10934"/>
                      <a:pt x="4470" y="10940"/>
                      <a:pt x="4527" y="10940"/>
                    </a:cubicBezTo>
                    <a:cubicBezTo>
                      <a:pt x="4897" y="10940"/>
                      <a:pt x="5230" y="10684"/>
                      <a:pt x="5313" y="10307"/>
                    </a:cubicBezTo>
                    <a:lnTo>
                      <a:pt x="5465" y="9609"/>
                    </a:lnTo>
                    <a:cubicBezTo>
                      <a:pt x="5497" y="9610"/>
                      <a:pt x="5528" y="9610"/>
                      <a:pt x="5559" y="9610"/>
                    </a:cubicBezTo>
                    <a:cubicBezTo>
                      <a:pt x="6078" y="9610"/>
                      <a:pt x="6581" y="9512"/>
                      <a:pt x="7062" y="9321"/>
                    </a:cubicBezTo>
                    <a:lnTo>
                      <a:pt x="7450" y="9925"/>
                    </a:lnTo>
                    <a:cubicBezTo>
                      <a:pt x="7566" y="10105"/>
                      <a:pt x="7745" y="10232"/>
                      <a:pt x="7955" y="10276"/>
                    </a:cubicBezTo>
                    <a:cubicBezTo>
                      <a:pt x="8013" y="10289"/>
                      <a:pt x="8071" y="10295"/>
                      <a:pt x="8128" y="10295"/>
                    </a:cubicBezTo>
                    <a:cubicBezTo>
                      <a:pt x="8281" y="10295"/>
                      <a:pt x="8430" y="10252"/>
                      <a:pt x="8561" y="10167"/>
                    </a:cubicBezTo>
                    <a:cubicBezTo>
                      <a:pt x="8742" y="10052"/>
                      <a:pt x="8867" y="9874"/>
                      <a:pt x="8913" y="9663"/>
                    </a:cubicBezTo>
                    <a:cubicBezTo>
                      <a:pt x="8957" y="9453"/>
                      <a:pt x="8919" y="9237"/>
                      <a:pt x="8804" y="9057"/>
                    </a:cubicBezTo>
                    <a:lnTo>
                      <a:pt x="8417" y="8454"/>
                    </a:lnTo>
                    <a:cubicBezTo>
                      <a:pt x="8814" y="8074"/>
                      <a:pt x="9125" y="7628"/>
                      <a:pt x="9343" y="7123"/>
                    </a:cubicBezTo>
                    <a:lnTo>
                      <a:pt x="10044" y="7276"/>
                    </a:lnTo>
                    <a:cubicBezTo>
                      <a:pt x="10101" y="7288"/>
                      <a:pt x="10159" y="7295"/>
                      <a:pt x="10216" y="7295"/>
                    </a:cubicBezTo>
                    <a:cubicBezTo>
                      <a:pt x="10585" y="7295"/>
                      <a:pt x="10919" y="7038"/>
                      <a:pt x="11001" y="6663"/>
                    </a:cubicBezTo>
                    <a:cubicBezTo>
                      <a:pt x="11046" y="6452"/>
                      <a:pt x="11007" y="6237"/>
                      <a:pt x="10892" y="6057"/>
                    </a:cubicBezTo>
                    <a:cubicBezTo>
                      <a:pt x="10776" y="5876"/>
                      <a:pt x="10596" y="5750"/>
                      <a:pt x="10386" y="5705"/>
                    </a:cubicBezTo>
                    <a:lnTo>
                      <a:pt x="9687" y="5552"/>
                    </a:lnTo>
                    <a:cubicBezTo>
                      <a:pt x="9698" y="5002"/>
                      <a:pt x="9603" y="4467"/>
                      <a:pt x="9401" y="3955"/>
                    </a:cubicBezTo>
                    <a:lnTo>
                      <a:pt x="10004" y="3569"/>
                    </a:lnTo>
                    <a:cubicBezTo>
                      <a:pt x="10377" y="3330"/>
                      <a:pt x="10486" y="2832"/>
                      <a:pt x="10246" y="2459"/>
                    </a:cubicBezTo>
                    <a:cubicBezTo>
                      <a:pt x="10093" y="2219"/>
                      <a:pt x="9834" y="2089"/>
                      <a:pt x="9569" y="2089"/>
                    </a:cubicBezTo>
                    <a:cubicBezTo>
                      <a:pt x="9421" y="2089"/>
                      <a:pt x="9270" y="2130"/>
                      <a:pt x="9136" y="2216"/>
                    </a:cubicBezTo>
                    <a:lnTo>
                      <a:pt x="8532" y="2602"/>
                    </a:lnTo>
                    <a:cubicBezTo>
                      <a:pt x="8153" y="2205"/>
                      <a:pt x="7706" y="1895"/>
                      <a:pt x="7201" y="1676"/>
                    </a:cubicBezTo>
                    <a:lnTo>
                      <a:pt x="7354" y="977"/>
                    </a:lnTo>
                    <a:cubicBezTo>
                      <a:pt x="7450" y="544"/>
                      <a:pt x="7175" y="114"/>
                      <a:pt x="6741" y="20"/>
                    </a:cubicBezTo>
                    <a:cubicBezTo>
                      <a:pt x="6683" y="7"/>
                      <a:pt x="6625" y="1"/>
                      <a:pt x="6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3"/>
              <p:cNvSpPr/>
              <p:nvPr/>
            </p:nvSpPr>
            <p:spPr>
              <a:xfrm>
                <a:off x="7449924" y="3047890"/>
                <a:ext cx="378823" cy="373968"/>
              </a:xfrm>
              <a:custGeom>
                <a:rect b="b" l="l" r="r" t="t"/>
                <a:pathLst>
                  <a:path extrusionOk="0" h="6008" w="6086">
                    <a:moveTo>
                      <a:pt x="3044" y="1369"/>
                    </a:moveTo>
                    <a:cubicBezTo>
                      <a:pt x="3345" y="1369"/>
                      <a:pt x="3650" y="1452"/>
                      <a:pt x="3922" y="1626"/>
                    </a:cubicBezTo>
                    <a:cubicBezTo>
                      <a:pt x="4684" y="2113"/>
                      <a:pt x="4907" y="3125"/>
                      <a:pt x="4421" y="3886"/>
                    </a:cubicBezTo>
                    <a:cubicBezTo>
                      <a:pt x="4108" y="4375"/>
                      <a:pt x="3579" y="4642"/>
                      <a:pt x="3039" y="4642"/>
                    </a:cubicBezTo>
                    <a:cubicBezTo>
                      <a:pt x="2738" y="4642"/>
                      <a:pt x="2434" y="4559"/>
                      <a:pt x="2161" y="4384"/>
                    </a:cubicBezTo>
                    <a:cubicBezTo>
                      <a:pt x="1400" y="3898"/>
                      <a:pt x="1176" y="2886"/>
                      <a:pt x="1663" y="2124"/>
                    </a:cubicBezTo>
                    <a:cubicBezTo>
                      <a:pt x="1975" y="1636"/>
                      <a:pt x="2503" y="1369"/>
                      <a:pt x="3044" y="1369"/>
                    </a:cubicBezTo>
                    <a:close/>
                    <a:moveTo>
                      <a:pt x="2471" y="1"/>
                    </a:moveTo>
                    <a:cubicBezTo>
                      <a:pt x="2442" y="1"/>
                      <a:pt x="2413" y="4"/>
                      <a:pt x="2384" y="10"/>
                    </a:cubicBezTo>
                    <a:cubicBezTo>
                      <a:pt x="2168" y="58"/>
                      <a:pt x="2029" y="272"/>
                      <a:pt x="2078" y="489"/>
                    </a:cubicBezTo>
                    <a:lnTo>
                      <a:pt x="2173" y="917"/>
                    </a:lnTo>
                    <a:cubicBezTo>
                      <a:pt x="1879" y="1039"/>
                      <a:pt x="1609" y="1224"/>
                      <a:pt x="1385" y="1467"/>
                    </a:cubicBezTo>
                    <a:lnTo>
                      <a:pt x="1017" y="1231"/>
                    </a:lnTo>
                    <a:cubicBezTo>
                      <a:pt x="950" y="1188"/>
                      <a:pt x="875" y="1167"/>
                      <a:pt x="801" y="1167"/>
                    </a:cubicBezTo>
                    <a:cubicBezTo>
                      <a:pt x="668" y="1167"/>
                      <a:pt x="538" y="1233"/>
                      <a:pt x="461" y="1353"/>
                    </a:cubicBezTo>
                    <a:cubicBezTo>
                      <a:pt x="342" y="1540"/>
                      <a:pt x="397" y="1789"/>
                      <a:pt x="584" y="1908"/>
                    </a:cubicBezTo>
                    <a:lnTo>
                      <a:pt x="952" y="2144"/>
                    </a:lnTo>
                    <a:cubicBezTo>
                      <a:pt x="826" y="2450"/>
                      <a:pt x="772" y="2772"/>
                      <a:pt x="783" y="3089"/>
                    </a:cubicBezTo>
                    <a:lnTo>
                      <a:pt x="356" y="3185"/>
                    </a:lnTo>
                    <a:cubicBezTo>
                      <a:pt x="139" y="3232"/>
                      <a:pt x="1" y="3446"/>
                      <a:pt x="49" y="3663"/>
                    </a:cubicBezTo>
                    <a:cubicBezTo>
                      <a:pt x="91" y="3851"/>
                      <a:pt x="256" y="3979"/>
                      <a:pt x="441" y="3979"/>
                    </a:cubicBezTo>
                    <a:cubicBezTo>
                      <a:pt x="470" y="3979"/>
                      <a:pt x="499" y="3976"/>
                      <a:pt x="528" y="3969"/>
                    </a:cubicBezTo>
                    <a:lnTo>
                      <a:pt x="955" y="3875"/>
                    </a:lnTo>
                    <a:cubicBezTo>
                      <a:pt x="1078" y="4168"/>
                      <a:pt x="1264" y="4437"/>
                      <a:pt x="1505" y="4661"/>
                    </a:cubicBezTo>
                    <a:lnTo>
                      <a:pt x="1270" y="5030"/>
                    </a:lnTo>
                    <a:cubicBezTo>
                      <a:pt x="1150" y="5217"/>
                      <a:pt x="1204" y="5466"/>
                      <a:pt x="1391" y="5585"/>
                    </a:cubicBezTo>
                    <a:cubicBezTo>
                      <a:pt x="1458" y="5628"/>
                      <a:pt x="1534" y="5649"/>
                      <a:pt x="1608" y="5649"/>
                    </a:cubicBezTo>
                    <a:cubicBezTo>
                      <a:pt x="1740" y="5649"/>
                      <a:pt x="1870" y="5583"/>
                      <a:pt x="1946" y="5464"/>
                    </a:cubicBezTo>
                    <a:lnTo>
                      <a:pt x="2183" y="5095"/>
                    </a:lnTo>
                    <a:cubicBezTo>
                      <a:pt x="2461" y="5209"/>
                      <a:pt x="2752" y="5265"/>
                      <a:pt x="3041" y="5265"/>
                    </a:cubicBezTo>
                    <a:cubicBezTo>
                      <a:pt x="3070" y="5265"/>
                      <a:pt x="3099" y="5265"/>
                      <a:pt x="3129" y="5263"/>
                    </a:cubicBezTo>
                    <a:lnTo>
                      <a:pt x="3223" y="5692"/>
                    </a:lnTo>
                    <a:cubicBezTo>
                      <a:pt x="3265" y="5880"/>
                      <a:pt x="3431" y="6008"/>
                      <a:pt x="3615" y="6008"/>
                    </a:cubicBezTo>
                    <a:cubicBezTo>
                      <a:pt x="3643" y="6008"/>
                      <a:pt x="3672" y="6005"/>
                      <a:pt x="3701" y="5998"/>
                    </a:cubicBezTo>
                    <a:cubicBezTo>
                      <a:pt x="3918" y="5950"/>
                      <a:pt x="4056" y="5736"/>
                      <a:pt x="4009" y="5520"/>
                    </a:cubicBezTo>
                    <a:lnTo>
                      <a:pt x="3913" y="5091"/>
                    </a:lnTo>
                    <a:cubicBezTo>
                      <a:pt x="4207" y="4970"/>
                      <a:pt x="4477" y="4784"/>
                      <a:pt x="4701" y="4541"/>
                    </a:cubicBezTo>
                    <a:lnTo>
                      <a:pt x="5069" y="4778"/>
                    </a:lnTo>
                    <a:cubicBezTo>
                      <a:pt x="5136" y="4820"/>
                      <a:pt x="5211" y="4841"/>
                      <a:pt x="5285" y="4841"/>
                    </a:cubicBezTo>
                    <a:cubicBezTo>
                      <a:pt x="5418" y="4841"/>
                      <a:pt x="5548" y="4775"/>
                      <a:pt x="5624" y="4655"/>
                    </a:cubicBezTo>
                    <a:cubicBezTo>
                      <a:pt x="5744" y="4467"/>
                      <a:pt x="5690" y="4219"/>
                      <a:pt x="5503" y="4100"/>
                    </a:cubicBezTo>
                    <a:lnTo>
                      <a:pt x="5135" y="3864"/>
                    </a:lnTo>
                    <a:cubicBezTo>
                      <a:pt x="5260" y="3558"/>
                      <a:pt x="5314" y="3237"/>
                      <a:pt x="5303" y="2918"/>
                    </a:cubicBezTo>
                    <a:lnTo>
                      <a:pt x="5731" y="2824"/>
                    </a:lnTo>
                    <a:cubicBezTo>
                      <a:pt x="5947" y="2776"/>
                      <a:pt x="6085" y="2562"/>
                      <a:pt x="6037" y="2345"/>
                    </a:cubicBezTo>
                    <a:cubicBezTo>
                      <a:pt x="5995" y="2157"/>
                      <a:pt x="5829" y="2029"/>
                      <a:pt x="5645" y="2029"/>
                    </a:cubicBezTo>
                    <a:cubicBezTo>
                      <a:pt x="5616" y="2029"/>
                      <a:pt x="5587" y="2033"/>
                      <a:pt x="5558" y="2039"/>
                    </a:cubicBezTo>
                    <a:lnTo>
                      <a:pt x="5130" y="2133"/>
                    </a:lnTo>
                    <a:cubicBezTo>
                      <a:pt x="5008" y="1841"/>
                      <a:pt x="4823" y="1570"/>
                      <a:pt x="4580" y="1346"/>
                    </a:cubicBezTo>
                    <a:lnTo>
                      <a:pt x="4816" y="977"/>
                    </a:lnTo>
                    <a:cubicBezTo>
                      <a:pt x="4935" y="791"/>
                      <a:pt x="4881" y="541"/>
                      <a:pt x="4695" y="422"/>
                    </a:cubicBezTo>
                    <a:cubicBezTo>
                      <a:pt x="4628" y="379"/>
                      <a:pt x="4553" y="359"/>
                      <a:pt x="4479" y="359"/>
                    </a:cubicBezTo>
                    <a:cubicBezTo>
                      <a:pt x="4346" y="359"/>
                      <a:pt x="4216" y="425"/>
                      <a:pt x="4139" y="545"/>
                    </a:cubicBezTo>
                    <a:lnTo>
                      <a:pt x="3903" y="913"/>
                    </a:lnTo>
                    <a:cubicBezTo>
                      <a:pt x="3623" y="798"/>
                      <a:pt x="3330" y="742"/>
                      <a:pt x="3039" y="742"/>
                    </a:cubicBezTo>
                    <a:cubicBezTo>
                      <a:pt x="3012" y="742"/>
                      <a:pt x="2984" y="743"/>
                      <a:pt x="2957" y="744"/>
                    </a:cubicBezTo>
                    <a:lnTo>
                      <a:pt x="2863" y="316"/>
                    </a:lnTo>
                    <a:cubicBezTo>
                      <a:pt x="2822" y="128"/>
                      <a:pt x="2655" y="1"/>
                      <a:pt x="24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3"/>
              <p:cNvSpPr/>
              <p:nvPr/>
            </p:nvSpPr>
            <p:spPr>
              <a:xfrm>
                <a:off x="7444322" y="3042537"/>
                <a:ext cx="388284" cy="384487"/>
              </a:xfrm>
              <a:custGeom>
                <a:rect b="b" l="l" r="r" t="t"/>
                <a:pathLst>
                  <a:path extrusionOk="0" h="6177" w="6238">
                    <a:moveTo>
                      <a:pt x="3135" y="1538"/>
                    </a:moveTo>
                    <a:cubicBezTo>
                      <a:pt x="3427" y="1538"/>
                      <a:pt x="3716" y="1621"/>
                      <a:pt x="3969" y="1781"/>
                    </a:cubicBezTo>
                    <a:cubicBezTo>
                      <a:pt x="4690" y="2241"/>
                      <a:pt x="4901" y="3204"/>
                      <a:pt x="4441" y="3926"/>
                    </a:cubicBezTo>
                    <a:cubicBezTo>
                      <a:pt x="4218" y="4275"/>
                      <a:pt x="3871" y="4517"/>
                      <a:pt x="3467" y="4606"/>
                    </a:cubicBezTo>
                    <a:cubicBezTo>
                      <a:pt x="3354" y="4631"/>
                      <a:pt x="3241" y="4643"/>
                      <a:pt x="3129" y="4643"/>
                    </a:cubicBezTo>
                    <a:cubicBezTo>
                      <a:pt x="2836" y="4643"/>
                      <a:pt x="2549" y="4560"/>
                      <a:pt x="2296" y="4399"/>
                    </a:cubicBezTo>
                    <a:cubicBezTo>
                      <a:pt x="1947" y="4176"/>
                      <a:pt x="1706" y="3829"/>
                      <a:pt x="1616" y="3424"/>
                    </a:cubicBezTo>
                    <a:cubicBezTo>
                      <a:pt x="1527" y="3020"/>
                      <a:pt x="1601" y="2603"/>
                      <a:pt x="1824" y="2255"/>
                    </a:cubicBezTo>
                    <a:cubicBezTo>
                      <a:pt x="2047" y="1904"/>
                      <a:pt x="2393" y="1663"/>
                      <a:pt x="2798" y="1574"/>
                    </a:cubicBezTo>
                    <a:cubicBezTo>
                      <a:pt x="2911" y="1549"/>
                      <a:pt x="3024" y="1538"/>
                      <a:pt x="3135" y="1538"/>
                    </a:cubicBezTo>
                    <a:close/>
                    <a:moveTo>
                      <a:pt x="3136" y="1370"/>
                    </a:moveTo>
                    <a:cubicBezTo>
                      <a:pt x="3012" y="1370"/>
                      <a:pt x="2887" y="1384"/>
                      <a:pt x="2763" y="1411"/>
                    </a:cubicBezTo>
                    <a:cubicBezTo>
                      <a:pt x="2315" y="1510"/>
                      <a:pt x="1932" y="1778"/>
                      <a:pt x="1684" y="2164"/>
                    </a:cubicBezTo>
                    <a:cubicBezTo>
                      <a:pt x="1437" y="2552"/>
                      <a:pt x="1355" y="3012"/>
                      <a:pt x="1453" y="3461"/>
                    </a:cubicBezTo>
                    <a:cubicBezTo>
                      <a:pt x="1552" y="3910"/>
                      <a:pt x="1821" y="4292"/>
                      <a:pt x="2207" y="4540"/>
                    </a:cubicBezTo>
                    <a:cubicBezTo>
                      <a:pt x="2487" y="4719"/>
                      <a:pt x="2804" y="4811"/>
                      <a:pt x="3129" y="4811"/>
                    </a:cubicBezTo>
                    <a:cubicBezTo>
                      <a:pt x="3253" y="4811"/>
                      <a:pt x="3378" y="4797"/>
                      <a:pt x="3504" y="4771"/>
                    </a:cubicBezTo>
                    <a:cubicBezTo>
                      <a:pt x="3952" y="4673"/>
                      <a:pt x="4335" y="4404"/>
                      <a:pt x="4583" y="4017"/>
                    </a:cubicBezTo>
                    <a:cubicBezTo>
                      <a:pt x="5093" y="3218"/>
                      <a:pt x="4858" y="2153"/>
                      <a:pt x="4059" y="1642"/>
                    </a:cubicBezTo>
                    <a:cubicBezTo>
                      <a:pt x="3780" y="1463"/>
                      <a:pt x="3461" y="1370"/>
                      <a:pt x="3136" y="1370"/>
                    </a:cubicBezTo>
                    <a:close/>
                    <a:moveTo>
                      <a:pt x="2561" y="168"/>
                    </a:moveTo>
                    <a:cubicBezTo>
                      <a:pt x="2622" y="168"/>
                      <a:pt x="2681" y="185"/>
                      <a:pt x="2733" y="218"/>
                    </a:cubicBezTo>
                    <a:cubicBezTo>
                      <a:pt x="2804" y="263"/>
                      <a:pt x="2854" y="335"/>
                      <a:pt x="2872" y="418"/>
                    </a:cubicBezTo>
                    <a:lnTo>
                      <a:pt x="2981" y="913"/>
                    </a:lnTo>
                    <a:lnTo>
                      <a:pt x="3051" y="911"/>
                    </a:lnTo>
                    <a:cubicBezTo>
                      <a:pt x="3079" y="910"/>
                      <a:pt x="3106" y="909"/>
                      <a:pt x="3134" y="909"/>
                    </a:cubicBezTo>
                    <a:cubicBezTo>
                      <a:pt x="3419" y="909"/>
                      <a:pt x="3696" y="964"/>
                      <a:pt x="3962" y="1073"/>
                    </a:cubicBezTo>
                    <a:lnTo>
                      <a:pt x="4027" y="1100"/>
                    </a:lnTo>
                    <a:lnTo>
                      <a:pt x="4300" y="672"/>
                    </a:lnTo>
                    <a:cubicBezTo>
                      <a:pt x="4346" y="600"/>
                      <a:pt x="4417" y="552"/>
                      <a:pt x="4500" y="533"/>
                    </a:cubicBezTo>
                    <a:cubicBezTo>
                      <a:pt x="4523" y="528"/>
                      <a:pt x="4546" y="525"/>
                      <a:pt x="4569" y="525"/>
                    </a:cubicBezTo>
                    <a:cubicBezTo>
                      <a:pt x="4629" y="525"/>
                      <a:pt x="4688" y="543"/>
                      <a:pt x="4740" y="576"/>
                    </a:cubicBezTo>
                    <a:cubicBezTo>
                      <a:pt x="4888" y="671"/>
                      <a:pt x="4932" y="867"/>
                      <a:pt x="4837" y="1016"/>
                    </a:cubicBezTo>
                    <a:lnTo>
                      <a:pt x="4563" y="1444"/>
                    </a:lnTo>
                    <a:lnTo>
                      <a:pt x="4615" y="1492"/>
                    </a:lnTo>
                    <a:cubicBezTo>
                      <a:pt x="4847" y="1706"/>
                      <a:pt x="5024" y="1960"/>
                      <a:pt x="5145" y="2251"/>
                    </a:cubicBezTo>
                    <a:lnTo>
                      <a:pt x="5172" y="2316"/>
                    </a:lnTo>
                    <a:lnTo>
                      <a:pt x="5668" y="2207"/>
                    </a:lnTo>
                    <a:cubicBezTo>
                      <a:pt x="5691" y="2202"/>
                      <a:pt x="5714" y="2199"/>
                      <a:pt x="5737" y="2199"/>
                    </a:cubicBezTo>
                    <a:cubicBezTo>
                      <a:pt x="5797" y="2199"/>
                      <a:pt x="5856" y="2217"/>
                      <a:pt x="5907" y="2250"/>
                    </a:cubicBezTo>
                    <a:cubicBezTo>
                      <a:pt x="5979" y="2294"/>
                      <a:pt x="6028" y="2366"/>
                      <a:pt x="6046" y="2449"/>
                    </a:cubicBezTo>
                    <a:cubicBezTo>
                      <a:pt x="6065" y="2532"/>
                      <a:pt x="6049" y="2618"/>
                      <a:pt x="6004" y="2690"/>
                    </a:cubicBezTo>
                    <a:cubicBezTo>
                      <a:pt x="5958" y="2760"/>
                      <a:pt x="5887" y="2810"/>
                      <a:pt x="5804" y="2828"/>
                    </a:cubicBezTo>
                    <a:lnTo>
                      <a:pt x="5309" y="2937"/>
                    </a:lnTo>
                    <a:lnTo>
                      <a:pt x="5311" y="3007"/>
                    </a:lnTo>
                    <a:cubicBezTo>
                      <a:pt x="5322" y="3321"/>
                      <a:pt x="5268" y="3627"/>
                      <a:pt x="5149" y="3917"/>
                    </a:cubicBezTo>
                    <a:lnTo>
                      <a:pt x="5122" y="3983"/>
                    </a:lnTo>
                    <a:lnTo>
                      <a:pt x="5549" y="4257"/>
                    </a:lnTo>
                    <a:cubicBezTo>
                      <a:pt x="5621" y="4301"/>
                      <a:pt x="5671" y="4373"/>
                      <a:pt x="5688" y="4456"/>
                    </a:cubicBezTo>
                    <a:cubicBezTo>
                      <a:pt x="5707" y="4539"/>
                      <a:pt x="5692" y="4625"/>
                      <a:pt x="5646" y="4696"/>
                    </a:cubicBezTo>
                    <a:cubicBezTo>
                      <a:pt x="5585" y="4791"/>
                      <a:pt x="5482" y="4843"/>
                      <a:pt x="5377" y="4843"/>
                    </a:cubicBezTo>
                    <a:cubicBezTo>
                      <a:pt x="5318" y="4843"/>
                      <a:pt x="5259" y="4827"/>
                      <a:pt x="5206" y="4793"/>
                    </a:cubicBezTo>
                    <a:lnTo>
                      <a:pt x="4778" y="4519"/>
                    </a:lnTo>
                    <a:lnTo>
                      <a:pt x="4730" y="4571"/>
                    </a:lnTo>
                    <a:cubicBezTo>
                      <a:pt x="4516" y="4802"/>
                      <a:pt x="4260" y="4980"/>
                      <a:pt x="3971" y="5100"/>
                    </a:cubicBezTo>
                    <a:lnTo>
                      <a:pt x="3907" y="5128"/>
                    </a:lnTo>
                    <a:lnTo>
                      <a:pt x="4016" y="5623"/>
                    </a:lnTo>
                    <a:cubicBezTo>
                      <a:pt x="4033" y="5706"/>
                      <a:pt x="4018" y="5793"/>
                      <a:pt x="3972" y="5863"/>
                    </a:cubicBezTo>
                    <a:cubicBezTo>
                      <a:pt x="3927" y="5935"/>
                      <a:pt x="3856" y="5985"/>
                      <a:pt x="3773" y="6002"/>
                    </a:cubicBezTo>
                    <a:cubicBezTo>
                      <a:pt x="3750" y="6007"/>
                      <a:pt x="3728" y="6009"/>
                      <a:pt x="3705" y="6009"/>
                    </a:cubicBezTo>
                    <a:cubicBezTo>
                      <a:pt x="3644" y="6009"/>
                      <a:pt x="3584" y="5992"/>
                      <a:pt x="3533" y="5960"/>
                    </a:cubicBezTo>
                    <a:cubicBezTo>
                      <a:pt x="3461" y="5914"/>
                      <a:pt x="3412" y="5842"/>
                      <a:pt x="3394" y="5759"/>
                    </a:cubicBezTo>
                    <a:lnTo>
                      <a:pt x="3285" y="5264"/>
                    </a:lnTo>
                    <a:lnTo>
                      <a:pt x="3213" y="5265"/>
                    </a:lnTo>
                    <a:cubicBezTo>
                      <a:pt x="3186" y="5266"/>
                      <a:pt x="3159" y="5267"/>
                      <a:pt x="3131" y="5267"/>
                    </a:cubicBezTo>
                    <a:cubicBezTo>
                      <a:pt x="2847" y="5267"/>
                      <a:pt x="2568" y="5212"/>
                      <a:pt x="2303" y="5103"/>
                    </a:cubicBezTo>
                    <a:lnTo>
                      <a:pt x="2238" y="5076"/>
                    </a:lnTo>
                    <a:lnTo>
                      <a:pt x="1964" y="5504"/>
                    </a:lnTo>
                    <a:cubicBezTo>
                      <a:pt x="1903" y="5599"/>
                      <a:pt x="1800" y="5651"/>
                      <a:pt x="1695" y="5651"/>
                    </a:cubicBezTo>
                    <a:cubicBezTo>
                      <a:pt x="1637" y="5651"/>
                      <a:pt x="1578" y="5635"/>
                      <a:pt x="1525" y="5602"/>
                    </a:cubicBezTo>
                    <a:cubicBezTo>
                      <a:pt x="1453" y="5556"/>
                      <a:pt x="1403" y="5484"/>
                      <a:pt x="1386" y="5401"/>
                    </a:cubicBezTo>
                    <a:cubicBezTo>
                      <a:pt x="1367" y="5318"/>
                      <a:pt x="1383" y="5233"/>
                      <a:pt x="1428" y="5162"/>
                    </a:cubicBezTo>
                    <a:lnTo>
                      <a:pt x="1702" y="4733"/>
                    </a:lnTo>
                    <a:lnTo>
                      <a:pt x="1650" y="4685"/>
                    </a:lnTo>
                    <a:cubicBezTo>
                      <a:pt x="1419" y="4471"/>
                      <a:pt x="1242" y="4217"/>
                      <a:pt x="1121" y="3927"/>
                    </a:cubicBezTo>
                    <a:lnTo>
                      <a:pt x="1093" y="3862"/>
                    </a:lnTo>
                    <a:lnTo>
                      <a:pt x="598" y="3971"/>
                    </a:lnTo>
                    <a:cubicBezTo>
                      <a:pt x="575" y="3976"/>
                      <a:pt x="553" y="3979"/>
                      <a:pt x="530" y="3979"/>
                    </a:cubicBezTo>
                    <a:cubicBezTo>
                      <a:pt x="384" y="3979"/>
                      <a:pt x="252" y="3877"/>
                      <a:pt x="219" y="3728"/>
                    </a:cubicBezTo>
                    <a:cubicBezTo>
                      <a:pt x="182" y="3557"/>
                      <a:pt x="291" y="3387"/>
                      <a:pt x="462" y="3350"/>
                    </a:cubicBezTo>
                    <a:lnTo>
                      <a:pt x="957" y="3241"/>
                    </a:lnTo>
                    <a:lnTo>
                      <a:pt x="955" y="3170"/>
                    </a:lnTo>
                    <a:cubicBezTo>
                      <a:pt x="943" y="2857"/>
                      <a:pt x="998" y="2550"/>
                      <a:pt x="1117" y="2260"/>
                    </a:cubicBezTo>
                    <a:lnTo>
                      <a:pt x="1144" y="2195"/>
                    </a:lnTo>
                    <a:lnTo>
                      <a:pt x="716" y="1922"/>
                    </a:lnTo>
                    <a:cubicBezTo>
                      <a:pt x="645" y="1876"/>
                      <a:pt x="595" y="1804"/>
                      <a:pt x="577" y="1721"/>
                    </a:cubicBezTo>
                    <a:cubicBezTo>
                      <a:pt x="559" y="1638"/>
                      <a:pt x="574" y="1553"/>
                      <a:pt x="620" y="1482"/>
                    </a:cubicBezTo>
                    <a:cubicBezTo>
                      <a:pt x="681" y="1386"/>
                      <a:pt x="784" y="1335"/>
                      <a:pt x="889" y="1335"/>
                    </a:cubicBezTo>
                    <a:cubicBezTo>
                      <a:pt x="948" y="1335"/>
                      <a:pt x="1007" y="1351"/>
                      <a:pt x="1060" y="1384"/>
                    </a:cubicBezTo>
                    <a:lnTo>
                      <a:pt x="1487" y="1658"/>
                    </a:lnTo>
                    <a:lnTo>
                      <a:pt x="1536" y="1606"/>
                    </a:lnTo>
                    <a:cubicBezTo>
                      <a:pt x="1750" y="1375"/>
                      <a:pt x="2004" y="1197"/>
                      <a:pt x="2295" y="1077"/>
                    </a:cubicBezTo>
                    <a:lnTo>
                      <a:pt x="2359" y="1050"/>
                    </a:lnTo>
                    <a:lnTo>
                      <a:pt x="2250" y="554"/>
                    </a:lnTo>
                    <a:cubicBezTo>
                      <a:pt x="2233" y="471"/>
                      <a:pt x="2248" y="386"/>
                      <a:pt x="2294" y="314"/>
                    </a:cubicBezTo>
                    <a:cubicBezTo>
                      <a:pt x="2338" y="242"/>
                      <a:pt x="2410" y="194"/>
                      <a:pt x="2493" y="175"/>
                    </a:cubicBezTo>
                    <a:cubicBezTo>
                      <a:pt x="2516" y="170"/>
                      <a:pt x="2538" y="168"/>
                      <a:pt x="2561" y="168"/>
                    </a:cubicBezTo>
                    <a:close/>
                    <a:moveTo>
                      <a:pt x="2562" y="1"/>
                    </a:moveTo>
                    <a:cubicBezTo>
                      <a:pt x="2526" y="1"/>
                      <a:pt x="2491" y="5"/>
                      <a:pt x="2456" y="13"/>
                    </a:cubicBezTo>
                    <a:cubicBezTo>
                      <a:pt x="2329" y="41"/>
                      <a:pt x="2221" y="117"/>
                      <a:pt x="2151" y="226"/>
                    </a:cubicBezTo>
                    <a:cubicBezTo>
                      <a:pt x="2081" y="335"/>
                      <a:pt x="2057" y="465"/>
                      <a:pt x="2086" y="591"/>
                    </a:cubicBezTo>
                    <a:lnTo>
                      <a:pt x="2165" y="952"/>
                    </a:lnTo>
                    <a:cubicBezTo>
                      <a:pt x="1901" y="1072"/>
                      <a:pt x="1665" y="1237"/>
                      <a:pt x="1460" y="1444"/>
                    </a:cubicBezTo>
                    <a:lnTo>
                      <a:pt x="1149" y="1245"/>
                    </a:lnTo>
                    <a:cubicBezTo>
                      <a:pt x="1069" y="1194"/>
                      <a:pt x="978" y="1169"/>
                      <a:pt x="889" y="1169"/>
                    </a:cubicBezTo>
                    <a:cubicBezTo>
                      <a:pt x="729" y="1169"/>
                      <a:pt x="571" y="1248"/>
                      <a:pt x="479" y="1393"/>
                    </a:cubicBezTo>
                    <a:cubicBezTo>
                      <a:pt x="334" y="1619"/>
                      <a:pt x="401" y="1920"/>
                      <a:pt x="626" y="2064"/>
                    </a:cubicBezTo>
                    <a:lnTo>
                      <a:pt x="937" y="2262"/>
                    </a:lnTo>
                    <a:cubicBezTo>
                      <a:pt x="836" y="2534"/>
                      <a:pt x="785" y="2817"/>
                      <a:pt x="787" y="3108"/>
                    </a:cubicBezTo>
                    <a:lnTo>
                      <a:pt x="427" y="3188"/>
                    </a:lnTo>
                    <a:cubicBezTo>
                      <a:pt x="164" y="3246"/>
                      <a:pt x="0" y="3505"/>
                      <a:pt x="57" y="3766"/>
                    </a:cubicBezTo>
                    <a:cubicBezTo>
                      <a:pt x="107" y="3992"/>
                      <a:pt x="309" y="4146"/>
                      <a:pt x="532" y="4146"/>
                    </a:cubicBezTo>
                    <a:cubicBezTo>
                      <a:pt x="566" y="4146"/>
                      <a:pt x="601" y="4143"/>
                      <a:pt x="635" y="4135"/>
                    </a:cubicBezTo>
                    <a:lnTo>
                      <a:pt x="997" y="4056"/>
                    </a:lnTo>
                    <a:cubicBezTo>
                      <a:pt x="1116" y="4321"/>
                      <a:pt x="1280" y="4558"/>
                      <a:pt x="1487" y="4761"/>
                    </a:cubicBezTo>
                    <a:lnTo>
                      <a:pt x="1289" y="5072"/>
                    </a:lnTo>
                    <a:cubicBezTo>
                      <a:pt x="1220" y="5181"/>
                      <a:pt x="1197" y="5311"/>
                      <a:pt x="1225" y="5438"/>
                    </a:cubicBezTo>
                    <a:cubicBezTo>
                      <a:pt x="1253" y="5565"/>
                      <a:pt x="1329" y="5673"/>
                      <a:pt x="1438" y="5743"/>
                    </a:cubicBezTo>
                    <a:cubicBezTo>
                      <a:pt x="1518" y="5794"/>
                      <a:pt x="1609" y="5819"/>
                      <a:pt x="1698" y="5819"/>
                    </a:cubicBezTo>
                    <a:cubicBezTo>
                      <a:pt x="1858" y="5819"/>
                      <a:pt x="2015" y="5740"/>
                      <a:pt x="2108" y="5595"/>
                    </a:cubicBezTo>
                    <a:lnTo>
                      <a:pt x="2306" y="5284"/>
                    </a:lnTo>
                    <a:cubicBezTo>
                      <a:pt x="2559" y="5378"/>
                      <a:pt x="2823" y="5434"/>
                      <a:pt x="3091" y="5434"/>
                    </a:cubicBezTo>
                    <a:cubicBezTo>
                      <a:pt x="3111" y="5434"/>
                      <a:pt x="3132" y="5434"/>
                      <a:pt x="3152" y="5433"/>
                    </a:cubicBezTo>
                    <a:lnTo>
                      <a:pt x="3232" y="5795"/>
                    </a:lnTo>
                    <a:cubicBezTo>
                      <a:pt x="3260" y="5922"/>
                      <a:pt x="3336" y="6029"/>
                      <a:pt x="3445" y="6100"/>
                    </a:cubicBezTo>
                    <a:cubicBezTo>
                      <a:pt x="3523" y="6151"/>
                      <a:pt x="3613" y="6177"/>
                      <a:pt x="3704" y="6177"/>
                    </a:cubicBezTo>
                    <a:cubicBezTo>
                      <a:pt x="3738" y="6177"/>
                      <a:pt x="3774" y="6172"/>
                      <a:pt x="3810" y="6164"/>
                    </a:cubicBezTo>
                    <a:cubicBezTo>
                      <a:pt x="3938" y="6136"/>
                      <a:pt x="4045" y="6060"/>
                      <a:pt x="4115" y="5951"/>
                    </a:cubicBezTo>
                    <a:cubicBezTo>
                      <a:pt x="4185" y="5842"/>
                      <a:pt x="4209" y="5713"/>
                      <a:pt x="4179" y="5586"/>
                    </a:cubicBezTo>
                    <a:lnTo>
                      <a:pt x="4101" y="5225"/>
                    </a:lnTo>
                    <a:cubicBezTo>
                      <a:pt x="4365" y="5106"/>
                      <a:pt x="4601" y="4941"/>
                      <a:pt x="4805" y="4733"/>
                    </a:cubicBezTo>
                    <a:lnTo>
                      <a:pt x="5117" y="4932"/>
                    </a:lnTo>
                    <a:cubicBezTo>
                      <a:pt x="5197" y="4983"/>
                      <a:pt x="5288" y="5008"/>
                      <a:pt x="5377" y="5008"/>
                    </a:cubicBezTo>
                    <a:cubicBezTo>
                      <a:pt x="5537" y="5008"/>
                      <a:pt x="5694" y="4929"/>
                      <a:pt x="5787" y="4784"/>
                    </a:cubicBezTo>
                    <a:cubicBezTo>
                      <a:pt x="5858" y="4675"/>
                      <a:pt x="5879" y="4545"/>
                      <a:pt x="5852" y="4419"/>
                    </a:cubicBezTo>
                    <a:cubicBezTo>
                      <a:pt x="5823" y="4291"/>
                      <a:pt x="5749" y="4183"/>
                      <a:pt x="5640" y="4113"/>
                    </a:cubicBezTo>
                    <a:lnTo>
                      <a:pt x="5328" y="3915"/>
                    </a:lnTo>
                    <a:cubicBezTo>
                      <a:pt x="5430" y="3643"/>
                      <a:pt x="5481" y="3360"/>
                      <a:pt x="5479" y="3069"/>
                    </a:cubicBezTo>
                    <a:lnTo>
                      <a:pt x="5839" y="2989"/>
                    </a:lnTo>
                    <a:cubicBezTo>
                      <a:pt x="5967" y="2961"/>
                      <a:pt x="6073" y="2886"/>
                      <a:pt x="6144" y="2777"/>
                    </a:cubicBezTo>
                    <a:cubicBezTo>
                      <a:pt x="6214" y="2668"/>
                      <a:pt x="6237" y="2538"/>
                      <a:pt x="6208" y="2411"/>
                    </a:cubicBezTo>
                    <a:cubicBezTo>
                      <a:pt x="6180" y="2284"/>
                      <a:pt x="6105" y="2177"/>
                      <a:pt x="5996" y="2106"/>
                    </a:cubicBezTo>
                    <a:cubicBezTo>
                      <a:pt x="5917" y="2056"/>
                      <a:pt x="5827" y="2030"/>
                      <a:pt x="5736" y="2030"/>
                    </a:cubicBezTo>
                    <a:cubicBezTo>
                      <a:pt x="5701" y="2030"/>
                      <a:pt x="5665" y="2034"/>
                      <a:pt x="5630" y="2042"/>
                    </a:cubicBezTo>
                    <a:lnTo>
                      <a:pt x="5269" y="2121"/>
                    </a:lnTo>
                    <a:cubicBezTo>
                      <a:pt x="5150" y="1856"/>
                      <a:pt x="4986" y="1620"/>
                      <a:pt x="4778" y="1416"/>
                    </a:cubicBezTo>
                    <a:lnTo>
                      <a:pt x="4977" y="1105"/>
                    </a:lnTo>
                    <a:cubicBezTo>
                      <a:pt x="5121" y="880"/>
                      <a:pt x="5054" y="579"/>
                      <a:pt x="4828" y="434"/>
                    </a:cubicBezTo>
                    <a:cubicBezTo>
                      <a:pt x="4749" y="383"/>
                      <a:pt x="4659" y="358"/>
                      <a:pt x="4568" y="358"/>
                    </a:cubicBezTo>
                    <a:cubicBezTo>
                      <a:pt x="4533" y="358"/>
                      <a:pt x="4498" y="362"/>
                      <a:pt x="4463" y="369"/>
                    </a:cubicBezTo>
                    <a:cubicBezTo>
                      <a:pt x="4335" y="398"/>
                      <a:pt x="4228" y="473"/>
                      <a:pt x="4158" y="582"/>
                    </a:cubicBezTo>
                    <a:lnTo>
                      <a:pt x="3959" y="893"/>
                    </a:lnTo>
                    <a:cubicBezTo>
                      <a:pt x="3690" y="792"/>
                      <a:pt x="3411" y="743"/>
                      <a:pt x="3123" y="743"/>
                    </a:cubicBezTo>
                    <a:cubicBezTo>
                      <a:pt x="3120" y="743"/>
                      <a:pt x="3117" y="743"/>
                      <a:pt x="3114" y="743"/>
                    </a:cubicBezTo>
                    <a:lnTo>
                      <a:pt x="3035" y="383"/>
                    </a:lnTo>
                    <a:cubicBezTo>
                      <a:pt x="3006" y="255"/>
                      <a:pt x="2931" y="148"/>
                      <a:pt x="2822" y="77"/>
                    </a:cubicBezTo>
                    <a:cubicBezTo>
                      <a:pt x="2743" y="27"/>
                      <a:pt x="2653" y="1"/>
                      <a:pt x="2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3"/>
              <p:cNvSpPr/>
              <p:nvPr/>
            </p:nvSpPr>
            <p:spPr>
              <a:xfrm>
                <a:off x="7250370" y="2710531"/>
                <a:ext cx="375960" cy="371167"/>
              </a:xfrm>
              <a:custGeom>
                <a:rect b="b" l="l" r="r" t="t"/>
                <a:pathLst>
                  <a:path extrusionOk="0" h="5963" w="6040">
                    <a:moveTo>
                      <a:pt x="3022" y="1355"/>
                    </a:moveTo>
                    <a:cubicBezTo>
                      <a:pt x="3321" y="1355"/>
                      <a:pt x="3624" y="1438"/>
                      <a:pt x="3896" y="1611"/>
                    </a:cubicBezTo>
                    <a:cubicBezTo>
                      <a:pt x="4652" y="2094"/>
                      <a:pt x="4874" y="3099"/>
                      <a:pt x="4390" y="3855"/>
                    </a:cubicBezTo>
                    <a:cubicBezTo>
                      <a:pt x="4079" y="4340"/>
                      <a:pt x="3555" y="4605"/>
                      <a:pt x="3019" y="4605"/>
                    </a:cubicBezTo>
                    <a:cubicBezTo>
                      <a:pt x="2720" y="4605"/>
                      <a:pt x="2417" y="4523"/>
                      <a:pt x="2146" y="4350"/>
                    </a:cubicBezTo>
                    <a:cubicBezTo>
                      <a:pt x="1389" y="3867"/>
                      <a:pt x="1167" y="2862"/>
                      <a:pt x="1652" y="2105"/>
                    </a:cubicBezTo>
                    <a:cubicBezTo>
                      <a:pt x="1962" y="1620"/>
                      <a:pt x="2486" y="1355"/>
                      <a:pt x="3022" y="1355"/>
                    </a:cubicBezTo>
                    <a:close/>
                    <a:moveTo>
                      <a:pt x="2452" y="0"/>
                    </a:moveTo>
                    <a:cubicBezTo>
                      <a:pt x="2424" y="0"/>
                      <a:pt x="2395" y="3"/>
                      <a:pt x="2366" y="10"/>
                    </a:cubicBezTo>
                    <a:cubicBezTo>
                      <a:pt x="2151" y="58"/>
                      <a:pt x="2014" y="270"/>
                      <a:pt x="2063" y="485"/>
                    </a:cubicBezTo>
                    <a:lnTo>
                      <a:pt x="2156" y="908"/>
                    </a:lnTo>
                    <a:cubicBezTo>
                      <a:pt x="1864" y="1031"/>
                      <a:pt x="1597" y="1214"/>
                      <a:pt x="1374" y="1455"/>
                    </a:cubicBezTo>
                    <a:lnTo>
                      <a:pt x="1008" y="1222"/>
                    </a:lnTo>
                    <a:cubicBezTo>
                      <a:pt x="941" y="1179"/>
                      <a:pt x="867" y="1159"/>
                      <a:pt x="793" y="1159"/>
                    </a:cubicBezTo>
                    <a:cubicBezTo>
                      <a:pt x="662" y="1159"/>
                      <a:pt x="533" y="1224"/>
                      <a:pt x="456" y="1343"/>
                    </a:cubicBezTo>
                    <a:cubicBezTo>
                      <a:pt x="338" y="1529"/>
                      <a:pt x="392" y="1775"/>
                      <a:pt x="579" y="1894"/>
                    </a:cubicBezTo>
                    <a:lnTo>
                      <a:pt x="944" y="2128"/>
                    </a:lnTo>
                    <a:cubicBezTo>
                      <a:pt x="820" y="2432"/>
                      <a:pt x="766" y="2753"/>
                      <a:pt x="777" y="3068"/>
                    </a:cubicBezTo>
                    <a:lnTo>
                      <a:pt x="353" y="3161"/>
                    </a:lnTo>
                    <a:cubicBezTo>
                      <a:pt x="138" y="3209"/>
                      <a:pt x="1" y="3422"/>
                      <a:pt x="50" y="3636"/>
                    </a:cubicBezTo>
                    <a:cubicBezTo>
                      <a:pt x="91" y="3822"/>
                      <a:pt x="256" y="3949"/>
                      <a:pt x="438" y="3949"/>
                    </a:cubicBezTo>
                    <a:cubicBezTo>
                      <a:pt x="466" y="3949"/>
                      <a:pt x="495" y="3946"/>
                      <a:pt x="524" y="3940"/>
                    </a:cubicBezTo>
                    <a:lnTo>
                      <a:pt x="948" y="3846"/>
                    </a:lnTo>
                    <a:cubicBezTo>
                      <a:pt x="1070" y="4138"/>
                      <a:pt x="1254" y="4405"/>
                      <a:pt x="1494" y="4628"/>
                    </a:cubicBezTo>
                    <a:lnTo>
                      <a:pt x="1261" y="4994"/>
                    </a:lnTo>
                    <a:cubicBezTo>
                      <a:pt x="1143" y="5180"/>
                      <a:pt x="1196" y="5426"/>
                      <a:pt x="1383" y="5545"/>
                    </a:cubicBezTo>
                    <a:cubicBezTo>
                      <a:pt x="1450" y="5588"/>
                      <a:pt x="1524" y="5608"/>
                      <a:pt x="1598" y="5608"/>
                    </a:cubicBezTo>
                    <a:cubicBezTo>
                      <a:pt x="1729" y="5608"/>
                      <a:pt x="1858" y="5543"/>
                      <a:pt x="1934" y="5423"/>
                    </a:cubicBezTo>
                    <a:lnTo>
                      <a:pt x="2168" y="5058"/>
                    </a:lnTo>
                    <a:cubicBezTo>
                      <a:pt x="2444" y="5171"/>
                      <a:pt x="2736" y="5226"/>
                      <a:pt x="3025" y="5226"/>
                    </a:cubicBezTo>
                    <a:cubicBezTo>
                      <a:pt x="3052" y="5226"/>
                      <a:pt x="3080" y="5226"/>
                      <a:pt x="3107" y="5225"/>
                    </a:cubicBezTo>
                    <a:lnTo>
                      <a:pt x="3200" y="5649"/>
                    </a:lnTo>
                    <a:cubicBezTo>
                      <a:pt x="3242" y="5835"/>
                      <a:pt x="3407" y="5963"/>
                      <a:pt x="3590" y="5963"/>
                    </a:cubicBezTo>
                    <a:cubicBezTo>
                      <a:pt x="3618" y="5963"/>
                      <a:pt x="3647" y="5960"/>
                      <a:pt x="3676" y="5953"/>
                    </a:cubicBezTo>
                    <a:cubicBezTo>
                      <a:pt x="3891" y="5904"/>
                      <a:pt x="4026" y="5692"/>
                      <a:pt x="3979" y="5478"/>
                    </a:cubicBezTo>
                    <a:lnTo>
                      <a:pt x="3885" y="5053"/>
                    </a:lnTo>
                    <a:cubicBezTo>
                      <a:pt x="4177" y="4932"/>
                      <a:pt x="4445" y="4749"/>
                      <a:pt x="4668" y="4508"/>
                    </a:cubicBezTo>
                    <a:lnTo>
                      <a:pt x="5033" y="4741"/>
                    </a:lnTo>
                    <a:cubicBezTo>
                      <a:pt x="5100" y="4784"/>
                      <a:pt x="5174" y="4804"/>
                      <a:pt x="5248" y="4804"/>
                    </a:cubicBezTo>
                    <a:cubicBezTo>
                      <a:pt x="5379" y="4804"/>
                      <a:pt x="5508" y="4739"/>
                      <a:pt x="5584" y="4620"/>
                    </a:cubicBezTo>
                    <a:cubicBezTo>
                      <a:pt x="5702" y="4433"/>
                      <a:pt x="5649" y="4186"/>
                      <a:pt x="5463" y="4067"/>
                    </a:cubicBezTo>
                    <a:lnTo>
                      <a:pt x="5096" y="3834"/>
                    </a:lnTo>
                    <a:cubicBezTo>
                      <a:pt x="5221" y="3531"/>
                      <a:pt x="5276" y="3210"/>
                      <a:pt x="5265" y="2895"/>
                    </a:cubicBezTo>
                    <a:lnTo>
                      <a:pt x="5688" y="2801"/>
                    </a:lnTo>
                    <a:cubicBezTo>
                      <a:pt x="5904" y="2754"/>
                      <a:pt x="6040" y="2541"/>
                      <a:pt x="5992" y="2327"/>
                    </a:cubicBezTo>
                    <a:cubicBezTo>
                      <a:pt x="5951" y="2140"/>
                      <a:pt x="5786" y="2013"/>
                      <a:pt x="5603" y="2013"/>
                    </a:cubicBezTo>
                    <a:cubicBezTo>
                      <a:pt x="5575" y="2013"/>
                      <a:pt x="5546" y="2017"/>
                      <a:pt x="5517" y="2023"/>
                    </a:cubicBezTo>
                    <a:lnTo>
                      <a:pt x="5093" y="2116"/>
                    </a:lnTo>
                    <a:cubicBezTo>
                      <a:pt x="4971" y="1825"/>
                      <a:pt x="4788" y="1558"/>
                      <a:pt x="4546" y="1335"/>
                    </a:cubicBezTo>
                    <a:lnTo>
                      <a:pt x="4780" y="969"/>
                    </a:lnTo>
                    <a:cubicBezTo>
                      <a:pt x="4898" y="783"/>
                      <a:pt x="4845" y="537"/>
                      <a:pt x="4658" y="418"/>
                    </a:cubicBezTo>
                    <a:cubicBezTo>
                      <a:pt x="4592" y="375"/>
                      <a:pt x="4517" y="355"/>
                      <a:pt x="4443" y="355"/>
                    </a:cubicBezTo>
                    <a:cubicBezTo>
                      <a:pt x="4312" y="355"/>
                      <a:pt x="4184" y="419"/>
                      <a:pt x="4107" y="539"/>
                    </a:cubicBezTo>
                    <a:lnTo>
                      <a:pt x="3874" y="905"/>
                    </a:lnTo>
                    <a:cubicBezTo>
                      <a:pt x="3598" y="792"/>
                      <a:pt x="3308" y="737"/>
                      <a:pt x="3022" y="737"/>
                    </a:cubicBezTo>
                    <a:cubicBezTo>
                      <a:pt x="2993" y="737"/>
                      <a:pt x="2964" y="737"/>
                      <a:pt x="2935" y="738"/>
                    </a:cubicBezTo>
                    <a:lnTo>
                      <a:pt x="2841" y="314"/>
                    </a:lnTo>
                    <a:cubicBezTo>
                      <a:pt x="2799" y="127"/>
                      <a:pt x="2634" y="0"/>
                      <a:pt x="2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3"/>
              <p:cNvSpPr/>
              <p:nvPr/>
            </p:nvSpPr>
            <p:spPr>
              <a:xfrm>
                <a:off x="7244706" y="2705178"/>
                <a:ext cx="387226" cy="381624"/>
              </a:xfrm>
              <a:custGeom>
                <a:rect b="b" l="l" r="r" t="t"/>
                <a:pathLst>
                  <a:path extrusionOk="0" h="6131" w="6221">
                    <a:moveTo>
                      <a:pt x="3114" y="1526"/>
                    </a:moveTo>
                    <a:cubicBezTo>
                      <a:pt x="3398" y="1526"/>
                      <a:pt x="3685" y="1604"/>
                      <a:pt x="3941" y="1767"/>
                    </a:cubicBezTo>
                    <a:cubicBezTo>
                      <a:pt x="4659" y="2224"/>
                      <a:pt x="4869" y="3179"/>
                      <a:pt x="4411" y="3895"/>
                    </a:cubicBezTo>
                    <a:cubicBezTo>
                      <a:pt x="4117" y="4355"/>
                      <a:pt x="3618" y="4607"/>
                      <a:pt x="3109" y="4607"/>
                    </a:cubicBezTo>
                    <a:cubicBezTo>
                      <a:pt x="2825" y="4607"/>
                      <a:pt x="2539" y="4529"/>
                      <a:pt x="2283" y="4365"/>
                    </a:cubicBezTo>
                    <a:cubicBezTo>
                      <a:pt x="1567" y="3908"/>
                      <a:pt x="1355" y="2953"/>
                      <a:pt x="1813" y="2237"/>
                    </a:cubicBezTo>
                    <a:cubicBezTo>
                      <a:pt x="2105" y="1777"/>
                      <a:pt x="2605" y="1526"/>
                      <a:pt x="3114" y="1526"/>
                    </a:cubicBezTo>
                    <a:close/>
                    <a:moveTo>
                      <a:pt x="3113" y="1357"/>
                    </a:moveTo>
                    <a:cubicBezTo>
                      <a:pt x="2990" y="1357"/>
                      <a:pt x="2866" y="1371"/>
                      <a:pt x="2742" y="1398"/>
                    </a:cubicBezTo>
                    <a:cubicBezTo>
                      <a:pt x="2297" y="1497"/>
                      <a:pt x="1916" y="1763"/>
                      <a:pt x="1671" y="2147"/>
                    </a:cubicBezTo>
                    <a:cubicBezTo>
                      <a:pt x="1425" y="2531"/>
                      <a:pt x="1345" y="2988"/>
                      <a:pt x="1443" y="3434"/>
                    </a:cubicBezTo>
                    <a:cubicBezTo>
                      <a:pt x="1542" y="3878"/>
                      <a:pt x="1807" y="4260"/>
                      <a:pt x="2191" y="4505"/>
                    </a:cubicBezTo>
                    <a:cubicBezTo>
                      <a:pt x="2468" y="4683"/>
                      <a:pt x="2786" y="4775"/>
                      <a:pt x="3107" y="4775"/>
                    </a:cubicBezTo>
                    <a:cubicBezTo>
                      <a:pt x="3232" y="4775"/>
                      <a:pt x="3355" y="4763"/>
                      <a:pt x="3478" y="4735"/>
                    </a:cubicBezTo>
                    <a:cubicBezTo>
                      <a:pt x="3923" y="4636"/>
                      <a:pt x="4304" y="4370"/>
                      <a:pt x="4550" y="3986"/>
                    </a:cubicBezTo>
                    <a:cubicBezTo>
                      <a:pt x="5057" y="3192"/>
                      <a:pt x="4823" y="2134"/>
                      <a:pt x="4029" y="1626"/>
                    </a:cubicBezTo>
                    <a:cubicBezTo>
                      <a:pt x="3752" y="1449"/>
                      <a:pt x="3436" y="1357"/>
                      <a:pt x="3113" y="1357"/>
                    </a:cubicBezTo>
                    <a:close/>
                    <a:moveTo>
                      <a:pt x="2546" y="167"/>
                    </a:moveTo>
                    <a:cubicBezTo>
                      <a:pt x="2691" y="167"/>
                      <a:pt x="2821" y="268"/>
                      <a:pt x="2854" y="415"/>
                    </a:cubicBezTo>
                    <a:lnTo>
                      <a:pt x="2963" y="908"/>
                    </a:lnTo>
                    <a:lnTo>
                      <a:pt x="3033" y="905"/>
                    </a:lnTo>
                    <a:cubicBezTo>
                      <a:pt x="3061" y="904"/>
                      <a:pt x="3088" y="904"/>
                      <a:pt x="3116" y="904"/>
                    </a:cubicBezTo>
                    <a:cubicBezTo>
                      <a:pt x="3398" y="904"/>
                      <a:pt x="3675" y="957"/>
                      <a:pt x="3937" y="1066"/>
                    </a:cubicBezTo>
                    <a:lnTo>
                      <a:pt x="4002" y="1093"/>
                    </a:lnTo>
                    <a:lnTo>
                      <a:pt x="4273" y="668"/>
                    </a:lnTo>
                    <a:cubicBezTo>
                      <a:pt x="4318" y="598"/>
                      <a:pt x="4388" y="549"/>
                      <a:pt x="4470" y="531"/>
                    </a:cubicBezTo>
                    <a:cubicBezTo>
                      <a:pt x="4493" y="525"/>
                      <a:pt x="4516" y="523"/>
                      <a:pt x="4539" y="523"/>
                    </a:cubicBezTo>
                    <a:cubicBezTo>
                      <a:pt x="4598" y="523"/>
                      <a:pt x="4656" y="540"/>
                      <a:pt x="4708" y="573"/>
                    </a:cubicBezTo>
                    <a:cubicBezTo>
                      <a:pt x="4778" y="618"/>
                      <a:pt x="4827" y="689"/>
                      <a:pt x="4845" y="770"/>
                    </a:cubicBezTo>
                    <a:cubicBezTo>
                      <a:pt x="4863" y="852"/>
                      <a:pt x="4848" y="936"/>
                      <a:pt x="4802" y="1008"/>
                    </a:cubicBezTo>
                    <a:lnTo>
                      <a:pt x="4531" y="1433"/>
                    </a:lnTo>
                    <a:lnTo>
                      <a:pt x="4582" y="1481"/>
                    </a:lnTo>
                    <a:cubicBezTo>
                      <a:pt x="4811" y="1693"/>
                      <a:pt x="4987" y="1946"/>
                      <a:pt x="5108" y="2234"/>
                    </a:cubicBezTo>
                    <a:lnTo>
                      <a:pt x="5135" y="2299"/>
                    </a:lnTo>
                    <a:lnTo>
                      <a:pt x="5627" y="2190"/>
                    </a:lnTo>
                    <a:cubicBezTo>
                      <a:pt x="5651" y="2185"/>
                      <a:pt x="5674" y="2182"/>
                      <a:pt x="5697" y="2182"/>
                    </a:cubicBezTo>
                    <a:cubicBezTo>
                      <a:pt x="5841" y="2182"/>
                      <a:pt x="5971" y="2283"/>
                      <a:pt x="6004" y="2430"/>
                    </a:cubicBezTo>
                    <a:cubicBezTo>
                      <a:pt x="6042" y="2600"/>
                      <a:pt x="5934" y="2768"/>
                      <a:pt x="5763" y="2805"/>
                    </a:cubicBezTo>
                    <a:lnTo>
                      <a:pt x="5270" y="2914"/>
                    </a:lnTo>
                    <a:lnTo>
                      <a:pt x="5274" y="2985"/>
                    </a:lnTo>
                    <a:cubicBezTo>
                      <a:pt x="5285" y="3296"/>
                      <a:pt x="5232" y="3601"/>
                      <a:pt x="5113" y="3889"/>
                    </a:cubicBezTo>
                    <a:lnTo>
                      <a:pt x="5086" y="3954"/>
                    </a:lnTo>
                    <a:lnTo>
                      <a:pt x="5511" y="4225"/>
                    </a:lnTo>
                    <a:cubicBezTo>
                      <a:pt x="5581" y="4270"/>
                      <a:pt x="5631" y="4340"/>
                      <a:pt x="5648" y="4422"/>
                    </a:cubicBezTo>
                    <a:cubicBezTo>
                      <a:pt x="5667" y="4504"/>
                      <a:pt x="5651" y="4588"/>
                      <a:pt x="5606" y="4660"/>
                    </a:cubicBezTo>
                    <a:cubicBezTo>
                      <a:pt x="5561" y="4729"/>
                      <a:pt x="5490" y="4779"/>
                      <a:pt x="5408" y="4797"/>
                    </a:cubicBezTo>
                    <a:cubicBezTo>
                      <a:pt x="5386" y="4802"/>
                      <a:pt x="5363" y="4804"/>
                      <a:pt x="5341" y="4804"/>
                    </a:cubicBezTo>
                    <a:cubicBezTo>
                      <a:pt x="5281" y="4804"/>
                      <a:pt x="5223" y="4787"/>
                      <a:pt x="5171" y="4754"/>
                    </a:cubicBezTo>
                    <a:lnTo>
                      <a:pt x="4745" y="4482"/>
                    </a:lnTo>
                    <a:lnTo>
                      <a:pt x="4698" y="4534"/>
                    </a:lnTo>
                    <a:cubicBezTo>
                      <a:pt x="4486" y="4763"/>
                      <a:pt x="4234" y="4940"/>
                      <a:pt x="3945" y="5059"/>
                    </a:cubicBezTo>
                    <a:lnTo>
                      <a:pt x="3881" y="5086"/>
                    </a:lnTo>
                    <a:lnTo>
                      <a:pt x="3989" y="5579"/>
                    </a:lnTo>
                    <a:cubicBezTo>
                      <a:pt x="4027" y="5750"/>
                      <a:pt x="3919" y="5918"/>
                      <a:pt x="3749" y="5956"/>
                    </a:cubicBezTo>
                    <a:cubicBezTo>
                      <a:pt x="3726" y="5961"/>
                      <a:pt x="3704" y="5964"/>
                      <a:pt x="3681" y="5964"/>
                    </a:cubicBezTo>
                    <a:cubicBezTo>
                      <a:pt x="3536" y="5964"/>
                      <a:pt x="3406" y="5863"/>
                      <a:pt x="3373" y="5715"/>
                    </a:cubicBezTo>
                    <a:lnTo>
                      <a:pt x="3264" y="5222"/>
                    </a:lnTo>
                    <a:lnTo>
                      <a:pt x="3197" y="5226"/>
                    </a:lnTo>
                    <a:cubicBezTo>
                      <a:pt x="3169" y="5227"/>
                      <a:pt x="3142" y="5227"/>
                      <a:pt x="3114" y="5227"/>
                    </a:cubicBezTo>
                    <a:cubicBezTo>
                      <a:pt x="2832" y="5227"/>
                      <a:pt x="2555" y="5173"/>
                      <a:pt x="2292" y="5065"/>
                    </a:cubicBezTo>
                    <a:lnTo>
                      <a:pt x="2228" y="5037"/>
                    </a:lnTo>
                    <a:lnTo>
                      <a:pt x="1957" y="5462"/>
                    </a:lnTo>
                    <a:cubicBezTo>
                      <a:pt x="1896" y="5557"/>
                      <a:pt x="1794" y="5608"/>
                      <a:pt x="1690" y="5608"/>
                    </a:cubicBezTo>
                    <a:cubicBezTo>
                      <a:pt x="1632" y="5608"/>
                      <a:pt x="1573" y="5592"/>
                      <a:pt x="1521" y="5559"/>
                    </a:cubicBezTo>
                    <a:cubicBezTo>
                      <a:pt x="1450" y="5514"/>
                      <a:pt x="1402" y="5443"/>
                      <a:pt x="1383" y="5361"/>
                    </a:cubicBezTo>
                    <a:cubicBezTo>
                      <a:pt x="1365" y="5279"/>
                      <a:pt x="1381" y="5195"/>
                      <a:pt x="1425" y="5124"/>
                    </a:cubicBezTo>
                    <a:lnTo>
                      <a:pt x="1698" y="4698"/>
                    </a:lnTo>
                    <a:lnTo>
                      <a:pt x="1646" y="4651"/>
                    </a:lnTo>
                    <a:cubicBezTo>
                      <a:pt x="1418" y="4439"/>
                      <a:pt x="1242" y="4186"/>
                      <a:pt x="1121" y="3898"/>
                    </a:cubicBezTo>
                    <a:lnTo>
                      <a:pt x="1093" y="3833"/>
                    </a:lnTo>
                    <a:lnTo>
                      <a:pt x="600" y="3943"/>
                    </a:lnTo>
                    <a:cubicBezTo>
                      <a:pt x="578" y="3948"/>
                      <a:pt x="555" y="3950"/>
                      <a:pt x="533" y="3950"/>
                    </a:cubicBezTo>
                    <a:cubicBezTo>
                      <a:pt x="388" y="3950"/>
                      <a:pt x="257" y="3849"/>
                      <a:pt x="225" y="3702"/>
                    </a:cubicBezTo>
                    <a:cubicBezTo>
                      <a:pt x="187" y="3533"/>
                      <a:pt x="294" y="3364"/>
                      <a:pt x="464" y="3326"/>
                    </a:cubicBezTo>
                    <a:lnTo>
                      <a:pt x="957" y="3217"/>
                    </a:lnTo>
                    <a:lnTo>
                      <a:pt x="955" y="3147"/>
                    </a:lnTo>
                    <a:cubicBezTo>
                      <a:pt x="943" y="2835"/>
                      <a:pt x="997" y="2530"/>
                      <a:pt x="1116" y="2243"/>
                    </a:cubicBezTo>
                    <a:lnTo>
                      <a:pt x="1143" y="2178"/>
                    </a:lnTo>
                    <a:lnTo>
                      <a:pt x="718" y="1907"/>
                    </a:lnTo>
                    <a:cubicBezTo>
                      <a:pt x="571" y="1813"/>
                      <a:pt x="528" y="1617"/>
                      <a:pt x="621" y="1471"/>
                    </a:cubicBezTo>
                    <a:cubicBezTo>
                      <a:pt x="666" y="1401"/>
                      <a:pt x="737" y="1351"/>
                      <a:pt x="818" y="1334"/>
                    </a:cubicBezTo>
                    <a:cubicBezTo>
                      <a:pt x="841" y="1329"/>
                      <a:pt x="864" y="1327"/>
                      <a:pt x="886" y="1327"/>
                    </a:cubicBezTo>
                    <a:cubicBezTo>
                      <a:pt x="946" y="1327"/>
                      <a:pt x="1004" y="1343"/>
                      <a:pt x="1056" y="1376"/>
                    </a:cubicBezTo>
                    <a:lnTo>
                      <a:pt x="1481" y="1648"/>
                    </a:lnTo>
                    <a:lnTo>
                      <a:pt x="1529" y="1596"/>
                    </a:lnTo>
                    <a:cubicBezTo>
                      <a:pt x="1741" y="1368"/>
                      <a:pt x="1994" y="1192"/>
                      <a:pt x="2282" y="1071"/>
                    </a:cubicBezTo>
                    <a:lnTo>
                      <a:pt x="2347" y="1044"/>
                    </a:lnTo>
                    <a:lnTo>
                      <a:pt x="2238" y="551"/>
                    </a:lnTo>
                    <a:cubicBezTo>
                      <a:pt x="2201" y="381"/>
                      <a:pt x="2308" y="213"/>
                      <a:pt x="2478" y="175"/>
                    </a:cubicBezTo>
                    <a:cubicBezTo>
                      <a:pt x="2501" y="170"/>
                      <a:pt x="2523" y="167"/>
                      <a:pt x="2546" y="167"/>
                    </a:cubicBezTo>
                    <a:close/>
                    <a:moveTo>
                      <a:pt x="2541" y="0"/>
                    </a:moveTo>
                    <a:cubicBezTo>
                      <a:pt x="2507" y="0"/>
                      <a:pt x="2472" y="4"/>
                      <a:pt x="2437" y="12"/>
                    </a:cubicBezTo>
                    <a:cubicBezTo>
                      <a:pt x="2178" y="69"/>
                      <a:pt x="2014" y="327"/>
                      <a:pt x="2071" y="587"/>
                    </a:cubicBezTo>
                    <a:lnTo>
                      <a:pt x="2150" y="945"/>
                    </a:lnTo>
                    <a:cubicBezTo>
                      <a:pt x="1886" y="1063"/>
                      <a:pt x="1652" y="1227"/>
                      <a:pt x="1450" y="1432"/>
                    </a:cubicBezTo>
                    <a:lnTo>
                      <a:pt x="1142" y="1235"/>
                    </a:lnTo>
                    <a:cubicBezTo>
                      <a:pt x="1064" y="1184"/>
                      <a:pt x="975" y="1158"/>
                      <a:pt x="884" y="1158"/>
                    </a:cubicBezTo>
                    <a:cubicBezTo>
                      <a:pt x="849" y="1158"/>
                      <a:pt x="814" y="1162"/>
                      <a:pt x="779" y="1170"/>
                    </a:cubicBezTo>
                    <a:cubicBezTo>
                      <a:pt x="653" y="1197"/>
                      <a:pt x="545" y="1273"/>
                      <a:pt x="477" y="1382"/>
                    </a:cubicBezTo>
                    <a:cubicBezTo>
                      <a:pt x="333" y="1606"/>
                      <a:pt x="399" y="1906"/>
                      <a:pt x="623" y="2049"/>
                    </a:cubicBezTo>
                    <a:lnTo>
                      <a:pt x="931" y="2246"/>
                    </a:lnTo>
                    <a:cubicBezTo>
                      <a:pt x="830" y="2516"/>
                      <a:pt x="780" y="2797"/>
                      <a:pt x="783" y="3085"/>
                    </a:cubicBezTo>
                    <a:lnTo>
                      <a:pt x="425" y="3164"/>
                    </a:lnTo>
                    <a:cubicBezTo>
                      <a:pt x="166" y="3221"/>
                      <a:pt x="1" y="3479"/>
                      <a:pt x="58" y="3738"/>
                    </a:cubicBezTo>
                    <a:cubicBezTo>
                      <a:pt x="107" y="3963"/>
                      <a:pt x="307" y="4117"/>
                      <a:pt x="528" y="4117"/>
                    </a:cubicBezTo>
                    <a:cubicBezTo>
                      <a:pt x="563" y="4117"/>
                      <a:pt x="598" y="4114"/>
                      <a:pt x="633" y="4106"/>
                    </a:cubicBezTo>
                    <a:lnTo>
                      <a:pt x="991" y="4027"/>
                    </a:lnTo>
                    <a:cubicBezTo>
                      <a:pt x="1108" y="4290"/>
                      <a:pt x="1273" y="4525"/>
                      <a:pt x="1478" y="4726"/>
                    </a:cubicBezTo>
                    <a:lnTo>
                      <a:pt x="1281" y="5035"/>
                    </a:lnTo>
                    <a:cubicBezTo>
                      <a:pt x="1211" y="5142"/>
                      <a:pt x="1189" y="5272"/>
                      <a:pt x="1216" y="5398"/>
                    </a:cubicBezTo>
                    <a:cubicBezTo>
                      <a:pt x="1243" y="5523"/>
                      <a:pt x="1319" y="5631"/>
                      <a:pt x="1428" y="5700"/>
                    </a:cubicBezTo>
                    <a:cubicBezTo>
                      <a:pt x="1508" y="5752"/>
                      <a:pt x="1598" y="5776"/>
                      <a:pt x="1687" y="5776"/>
                    </a:cubicBezTo>
                    <a:cubicBezTo>
                      <a:pt x="1846" y="5776"/>
                      <a:pt x="2003" y="5697"/>
                      <a:pt x="2094" y="5553"/>
                    </a:cubicBezTo>
                    <a:lnTo>
                      <a:pt x="2291" y="5245"/>
                    </a:lnTo>
                    <a:cubicBezTo>
                      <a:pt x="2553" y="5344"/>
                      <a:pt x="2826" y="5394"/>
                      <a:pt x="3105" y="5394"/>
                    </a:cubicBezTo>
                    <a:cubicBezTo>
                      <a:pt x="3114" y="5394"/>
                      <a:pt x="3122" y="5394"/>
                      <a:pt x="3131" y="5394"/>
                    </a:cubicBezTo>
                    <a:lnTo>
                      <a:pt x="3209" y="5752"/>
                    </a:lnTo>
                    <a:cubicBezTo>
                      <a:pt x="3259" y="5976"/>
                      <a:pt x="3458" y="6130"/>
                      <a:pt x="3681" y="6130"/>
                    </a:cubicBezTo>
                    <a:cubicBezTo>
                      <a:pt x="3715" y="6130"/>
                      <a:pt x="3749" y="6127"/>
                      <a:pt x="3783" y="6119"/>
                    </a:cubicBezTo>
                    <a:cubicBezTo>
                      <a:pt x="4043" y="6062"/>
                      <a:pt x="4207" y="5804"/>
                      <a:pt x="4150" y="5544"/>
                    </a:cubicBezTo>
                    <a:lnTo>
                      <a:pt x="4071" y="5186"/>
                    </a:lnTo>
                    <a:cubicBezTo>
                      <a:pt x="4334" y="5069"/>
                      <a:pt x="4569" y="4904"/>
                      <a:pt x="4770" y="4698"/>
                    </a:cubicBezTo>
                    <a:lnTo>
                      <a:pt x="5078" y="4896"/>
                    </a:lnTo>
                    <a:cubicBezTo>
                      <a:pt x="5157" y="4947"/>
                      <a:pt x="5246" y="4972"/>
                      <a:pt x="5337" y="4972"/>
                    </a:cubicBezTo>
                    <a:cubicBezTo>
                      <a:pt x="5372" y="4972"/>
                      <a:pt x="5407" y="4968"/>
                      <a:pt x="5442" y="4961"/>
                    </a:cubicBezTo>
                    <a:cubicBezTo>
                      <a:pt x="5568" y="4934"/>
                      <a:pt x="5675" y="4858"/>
                      <a:pt x="5745" y="4749"/>
                    </a:cubicBezTo>
                    <a:cubicBezTo>
                      <a:pt x="5888" y="4525"/>
                      <a:pt x="5823" y="4225"/>
                      <a:pt x="5597" y="4083"/>
                    </a:cubicBezTo>
                    <a:lnTo>
                      <a:pt x="5289" y="3886"/>
                    </a:lnTo>
                    <a:cubicBezTo>
                      <a:pt x="5392" y="3616"/>
                      <a:pt x="5441" y="3334"/>
                      <a:pt x="5439" y="3046"/>
                    </a:cubicBezTo>
                    <a:lnTo>
                      <a:pt x="5797" y="2967"/>
                    </a:lnTo>
                    <a:cubicBezTo>
                      <a:pt x="6056" y="2910"/>
                      <a:pt x="6220" y="2652"/>
                      <a:pt x="6163" y="2392"/>
                    </a:cubicBezTo>
                    <a:cubicBezTo>
                      <a:pt x="6113" y="2168"/>
                      <a:pt x="5914" y="2014"/>
                      <a:pt x="5693" y="2014"/>
                    </a:cubicBezTo>
                    <a:cubicBezTo>
                      <a:pt x="5659" y="2014"/>
                      <a:pt x="5624" y="2017"/>
                      <a:pt x="5589" y="2025"/>
                    </a:cubicBezTo>
                    <a:lnTo>
                      <a:pt x="5231" y="2104"/>
                    </a:lnTo>
                    <a:cubicBezTo>
                      <a:pt x="5113" y="1841"/>
                      <a:pt x="4948" y="1606"/>
                      <a:pt x="4743" y="1405"/>
                    </a:cubicBezTo>
                    <a:lnTo>
                      <a:pt x="4940" y="1096"/>
                    </a:lnTo>
                    <a:cubicBezTo>
                      <a:pt x="5010" y="988"/>
                      <a:pt x="5032" y="858"/>
                      <a:pt x="5005" y="733"/>
                    </a:cubicBezTo>
                    <a:cubicBezTo>
                      <a:pt x="4978" y="607"/>
                      <a:pt x="4902" y="499"/>
                      <a:pt x="4793" y="431"/>
                    </a:cubicBezTo>
                    <a:cubicBezTo>
                      <a:pt x="4716" y="380"/>
                      <a:pt x="4626" y="354"/>
                      <a:pt x="4535" y="354"/>
                    </a:cubicBezTo>
                    <a:cubicBezTo>
                      <a:pt x="4500" y="354"/>
                      <a:pt x="4465" y="358"/>
                      <a:pt x="4430" y="366"/>
                    </a:cubicBezTo>
                    <a:cubicBezTo>
                      <a:pt x="4304" y="394"/>
                      <a:pt x="4196" y="468"/>
                      <a:pt x="4128" y="577"/>
                    </a:cubicBezTo>
                    <a:lnTo>
                      <a:pt x="3931" y="887"/>
                    </a:lnTo>
                    <a:cubicBezTo>
                      <a:pt x="3671" y="788"/>
                      <a:pt x="3398" y="737"/>
                      <a:pt x="3123" y="737"/>
                    </a:cubicBezTo>
                    <a:cubicBezTo>
                      <a:pt x="3113" y="737"/>
                      <a:pt x="3102" y="737"/>
                      <a:pt x="3091" y="737"/>
                    </a:cubicBezTo>
                    <a:lnTo>
                      <a:pt x="3012" y="379"/>
                    </a:lnTo>
                    <a:cubicBezTo>
                      <a:pt x="2963" y="154"/>
                      <a:pt x="2762" y="0"/>
                      <a:pt x="2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1" name="Google Shape;1251;p33"/>
            <p:cNvSpPr/>
            <p:nvPr/>
          </p:nvSpPr>
          <p:spPr>
            <a:xfrm>
              <a:off x="5649615" y="1182300"/>
              <a:ext cx="106041" cy="106033"/>
            </a:xfrm>
            <a:custGeom>
              <a:rect b="b" l="l" r="r" t="t"/>
              <a:pathLst>
                <a:path extrusionOk="0" h="3090" w="3090">
                  <a:moveTo>
                    <a:pt x="1548" y="275"/>
                  </a:moveTo>
                  <a:lnTo>
                    <a:pt x="1983" y="1075"/>
                  </a:lnTo>
                  <a:cubicBezTo>
                    <a:pt x="1990" y="1089"/>
                    <a:pt x="2004" y="1102"/>
                    <a:pt x="2018" y="1110"/>
                  </a:cubicBezTo>
                  <a:lnTo>
                    <a:pt x="2815" y="1549"/>
                  </a:lnTo>
                  <a:lnTo>
                    <a:pt x="2015" y="1984"/>
                  </a:lnTo>
                  <a:cubicBezTo>
                    <a:pt x="2002" y="1991"/>
                    <a:pt x="1988" y="2005"/>
                    <a:pt x="1981" y="2019"/>
                  </a:cubicBezTo>
                  <a:lnTo>
                    <a:pt x="1541" y="2816"/>
                  </a:lnTo>
                  <a:lnTo>
                    <a:pt x="1106" y="2016"/>
                  </a:lnTo>
                  <a:cubicBezTo>
                    <a:pt x="1099" y="2003"/>
                    <a:pt x="1085" y="1989"/>
                    <a:pt x="1071" y="1981"/>
                  </a:cubicBezTo>
                  <a:lnTo>
                    <a:pt x="274" y="1542"/>
                  </a:lnTo>
                  <a:lnTo>
                    <a:pt x="1074" y="1107"/>
                  </a:lnTo>
                  <a:cubicBezTo>
                    <a:pt x="1089" y="1100"/>
                    <a:pt x="1101" y="1086"/>
                    <a:pt x="1108" y="1072"/>
                  </a:cubicBezTo>
                  <a:lnTo>
                    <a:pt x="1548" y="275"/>
                  </a:lnTo>
                  <a:close/>
                  <a:moveTo>
                    <a:pt x="1550" y="1"/>
                  </a:moveTo>
                  <a:cubicBezTo>
                    <a:pt x="1517" y="1"/>
                    <a:pt x="1488" y="18"/>
                    <a:pt x="1473" y="47"/>
                  </a:cubicBezTo>
                  <a:lnTo>
                    <a:pt x="967" y="963"/>
                  </a:lnTo>
                  <a:lnTo>
                    <a:pt x="48" y="1463"/>
                  </a:lnTo>
                  <a:cubicBezTo>
                    <a:pt x="20" y="1479"/>
                    <a:pt x="1" y="1508"/>
                    <a:pt x="1" y="1541"/>
                  </a:cubicBezTo>
                  <a:cubicBezTo>
                    <a:pt x="1" y="1573"/>
                    <a:pt x="18" y="1603"/>
                    <a:pt x="47" y="1619"/>
                  </a:cubicBezTo>
                  <a:lnTo>
                    <a:pt x="964" y="2123"/>
                  </a:lnTo>
                  <a:lnTo>
                    <a:pt x="1463" y="3043"/>
                  </a:lnTo>
                  <a:cubicBezTo>
                    <a:pt x="1479" y="3072"/>
                    <a:pt x="1509" y="3089"/>
                    <a:pt x="1541" y="3089"/>
                  </a:cubicBezTo>
                  <a:cubicBezTo>
                    <a:pt x="1573" y="3089"/>
                    <a:pt x="1602" y="3073"/>
                    <a:pt x="1619" y="3044"/>
                  </a:cubicBezTo>
                  <a:lnTo>
                    <a:pt x="2123" y="2127"/>
                  </a:lnTo>
                  <a:lnTo>
                    <a:pt x="3043" y="1627"/>
                  </a:lnTo>
                  <a:cubicBezTo>
                    <a:pt x="3072" y="1612"/>
                    <a:pt x="3089" y="1583"/>
                    <a:pt x="3089" y="1549"/>
                  </a:cubicBezTo>
                  <a:cubicBezTo>
                    <a:pt x="3089" y="1517"/>
                    <a:pt x="3073" y="1487"/>
                    <a:pt x="3045" y="1471"/>
                  </a:cubicBezTo>
                  <a:lnTo>
                    <a:pt x="2127" y="967"/>
                  </a:lnTo>
                  <a:lnTo>
                    <a:pt x="1628" y="48"/>
                  </a:lnTo>
                  <a:cubicBezTo>
                    <a:pt x="1613" y="19"/>
                    <a:pt x="1583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5521028" y="1976661"/>
              <a:ext cx="34" cy="40938"/>
            </a:xfrm>
            <a:custGeom>
              <a:rect b="b" l="l" r="r" t="t"/>
              <a:pathLst>
                <a:path extrusionOk="0" h="1193" w="1">
                  <a:moveTo>
                    <a:pt x="0" y="0"/>
                  </a:moveTo>
                  <a:lnTo>
                    <a:pt x="0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5517356" y="1972989"/>
              <a:ext cx="7413" cy="48316"/>
            </a:xfrm>
            <a:custGeom>
              <a:rect b="b" l="l" r="r" t="t"/>
              <a:pathLst>
                <a:path extrusionOk="0" h="1408" w="216">
                  <a:moveTo>
                    <a:pt x="107" y="1"/>
                  </a:moveTo>
                  <a:cubicBezTo>
                    <a:pt x="48" y="1"/>
                    <a:pt x="1" y="48"/>
                    <a:pt x="1" y="107"/>
                  </a:cubicBezTo>
                  <a:lnTo>
                    <a:pt x="1" y="1300"/>
                  </a:lnTo>
                  <a:cubicBezTo>
                    <a:pt x="1" y="1360"/>
                    <a:pt x="48" y="1408"/>
                    <a:pt x="107" y="1408"/>
                  </a:cubicBezTo>
                  <a:cubicBezTo>
                    <a:pt x="168" y="1408"/>
                    <a:pt x="215" y="1360"/>
                    <a:pt x="215" y="1300"/>
                  </a:cubicBezTo>
                  <a:lnTo>
                    <a:pt x="215" y="107"/>
                  </a:lnTo>
                  <a:cubicBezTo>
                    <a:pt x="215" y="48"/>
                    <a:pt x="168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5521028" y="2081703"/>
              <a:ext cx="34" cy="40972"/>
            </a:xfrm>
            <a:custGeom>
              <a:rect b="b" l="l" r="r" t="t"/>
              <a:pathLst>
                <a:path extrusionOk="0" h="1194" w="1">
                  <a:moveTo>
                    <a:pt x="0" y="1"/>
                  </a:moveTo>
                  <a:lnTo>
                    <a:pt x="0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5517356" y="2078065"/>
              <a:ext cx="7413" cy="48316"/>
            </a:xfrm>
            <a:custGeom>
              <a:rect b="b" l="l" r="r" t="t"/>
              <a:pathLst>
                <a:path extrusionOk="0" h="1408" w="216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lnTo>
                    <a:pt x="1" y="1299"/>
                  </a:lnTo>
                  <a:cubicBezTo>
                    <a:pt x="1" y="1360"/>
                    <a:pt x="48" y="1407"/>
                    <a:pt x="107" y="1407"/>
                  </a:cubicBezTo>
                  <a:cubicBezTo>
                    <a:pt x="168" y="1407"/>
                    <a:pt x="215" y="1360"/>
                    <a:pt x="215" y="1299"/>
                  </a:cubicBezTo>
                  <a:lnTo>
                    <a:pt x="215" y="107"/>
                  </a:lnTo>
                  <a:cubicBezTo>
                    <a:pt x="215" y="48"/>
                    <a:pt x="16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5553079" y="2049652"/>
              <a:ext cx="40941" cy="34"/>
            </a:xfrm>
            <a:custGeom>
              <a:rect b="b" l="l" r="r" t="t"/>
              <a:pathLst>
                <a:path extrusionOk="0" h="1" w="1193">
                  <a:moveTo>
                    <a:pt x="1193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5549407" y="2046014"/>
              <a:ext cx="48319" cy="7378"/>
            </a:xfrm>
            <a:custGeom>
              <a:rect b="b" l="l" r="r" t="t"/>
              <a:pathLst>
                <a:path extrusionOk="0" h="215" w="1408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cubicBezTo>
                    <a:pt x="1" y="167"/>
                    <a:pt x="48" y="215"/>
                    <a:pt x="107" y="215"/>
                  </a:cubicBezTo>
                  <a:lnTo>
                    <a:pt x="1300" y="215"/>
                  </a:lnTo>
                  <a:cubicBezTo>
                    <a:pt x="1360" y="215"/>
                    <a:pt x="1408" y="167"/>
                    <a:pt x="1408" y="107"/>
                  </a:cubicBezTo>
                  <a:cubicBezTo>
                    <a:pt x="1408" y="48"/>
                    <a:pt x="1360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5448105" y="2049652"/>
              <a:ext cx="40906" cy="34"/>
            </a:xfrm>
            <a:custGeom>
              <a:rect b="b" l="l" r="r" t="t"/>
              <a:pathLst>
                <a:path extrusionOk="0" h="1" w="1192">
                  <a:moveTo>
                    <a:pt x="1191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5444399" y="2046014"/>
              <a:ext cx="48319" cy="7378"/>
            </a:xfrm>
            <a:custGeom>
              <a:rect b="b" l="l" r="r" t="t"/>
              <a:pathLst>
                <a:path extrusionOk="0" h="215" w="1408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1299" y="215"/>
                  </a:lnTo>
                  <a:cubicBezTo>
                    <a:pt x="1359" y="215"/>
                    <a:pt x="1407" y="167"/>
                    <a:pt x="1407" y="107"/>
                  </a:cubicBezTo>
                  <a:cubicBezTo>
                    <a:pt x="1407" y="48"/>
                    <a:pt x="1360" y="0"/>
                    <a:pt x="1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5469450" y="2072335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5465400" y="2068697"/>
              <a:ext cx="37029" cy="36305"/>
            </a:xfrm>
            <a:custGeom>
              <a:rect b="b" l="l" r="r" t="t"/>
              <a:pathLst>
                <a:path extrusionOk="0" h="1058" w="1079">
                  <a:moveTo>
                    <a:pt x="961" y="0"/>
                  </a:moveTo>
                  <a:cubicBezTo>
                    <a:pt x="933" y="0"/>
                    <a:pt x="905" y="10"/>
                    <a:pt x="885" y="31"/>
                  </a:cubicBezTo>
                  <a:lnTo>
                    <a:pt x="42" y="875"/>
                  </a:lnTo>
                  <a:cubicBezTo>
                    <a:pt x="0" y="916"/>
                    <a:pt x="0" y="985"/>
                    <a:pt x="42" y="1026"/>
                  </a:cubicBezTo>
                  <a:cubicBezTo>
                    <a:pt x="63" y="1047"/>
                    <a:pt x="91" y="1058"/>
                    <a:pt x="119" y="1058"/>
                  </a:cubicBezTo>
                  <a:cubicBezTo>
                    <a:pt x="146" y="1058"/>
                    <a:pt x="173" y="1047"/>
                    <a:pt x="193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6" y="10"/>
                    <a:pt x="989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5543711" y="1998040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5539661" y="1994368"/>
              <a:ext cx="37029" cy="36305"/>
            </a:xfrm>
            <a:custGeom>
              <a:rect b="b" l="l" r="r" t="t"/>
              <a:pathLst>
                <a:path extrusionOk="0" h="1058" w="1079">
                  <a:moveTo>
                    <a:pt x="961" y="0"/>
                  </a:moveTo>
                  <a:cubicBezTo>
                    <a:pt x="933" y="0"/>
                    <a:pt x="905" y="11"/>
                    <a:pt x="884" y="31"/>
                  </a:cubicBezTo>
                  <a:lnTo>
                    <a:pt x="42" y="874"/>
                  </a:lnTo>
                  <a:cubicBezTo>
                    <a:pt x="0" y="917"/>
                    <a:pt x="0" y="985"/>
                    <a:pt x="42" y="1028"/>
                  </a:cubicBezTo>
                  <a:cubicBezTo>
                    <a:pt x="64" y="1048"/>
                    <a:pt x="91" y="1058"/>
                    <a:pt x="119" y="1058"/>
                  </a:cubicBezTo>
                  <a:cubicBezTo>
                    <a:pt x="147" y="1058"/>
                    <a:pt x="174" y="1048"/>
                    <a:pt x="193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6" y="11"/>
                    <a:pt x="988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5469450" y="1998040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0"/>
                  </a:moveTo>
                  <a:lnTo>
                    <a:pt x="843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5465366" y="1994403"/>
              <a:ext cx="37063" cy="36271"/>
            </a:xfrm>
            <a:custGeom>
              <a:rect b="b" l="l" r="r" t="t"/>
              <a:pathLst>
                <a:path extrusionOk="0" h="1057" w="1080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0" y="73"/>
                    <a:pt x="0" y="141"/>
                    <a:pt x="42" y="183"/>
                  </a:cubicBezTo>
                  <a:lnTo>
                    <a:pt x="885" y="1027"/>
                  </a:lnTo>
                  <a:cubicBezTo>
                    <a:pt x="905" y="1047"/>
                    <a:pt x="934" y="1057"/>
                    <a:pt x="961" y="1057"/>
                  </a:cubicBezTo>
                  <a:cubicBezTo>
                    <a:pt x="989" y="1057"/>
                    <a:pt x="1016" y="1047"/>
                    <a:pt x="1038" y="1028"/>
                  </a:cubicBezTo>
                  <a:cubicBezTo>
                    <a:pt x="1080" y="984"/>
                    <a:pt x="1080" y="916"/>
                    <a:pt x="1038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5543711" y="2072335"/>
              <a:ext cx="28964" cy="28962"/>
            </a:xfrm>
            <a:custGeom>
              <a:rect b="b" l="l" r="r" t="t"/>
              <a:pathLst>
                <a:path extrusionOk="0" h="844" w="844">
                  <a:moveTo>
                    <a:pt x="1" y="1"/>
                  </a:moveTo>
                  <a:lnTo>
                    <a:pt x="843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5539661" y="2068697"/>
              <a:ext cx="37063" cy="36305"/>
            </a:xfrm>
            <a:custGeom>
              <a:rect b="b" l="l" r="r" t="t"/>
              <a:pathLst>
                <a:path extrusionOk="0" h="1058" w="1080">
                  <a:moveTo>
                    <a:pt x="118" y="0"/>
                  </a:moveTo>
                  <a:cubicBezTo>
                    <a:pt x="90" y="0"/>
                    <a:pt x="63" y="10"/>
                    <a:pt x="42" y="31"/>
                  </a:cubicBezTo>
                  <a:cubicBezTo>
                    <a:pt x="0" y="73"/>
                    <a:pt x="0" y="141"/>
                    <a:pt x="42" y="183"/>
                  </a:cubicBezTo>
                  <a:lnTo>
                    <a:pt x="884" y="1026"/>
                  </a:lnTo>
                  <a:cubicBezTo>
                    <a:pt x="905" y="1047"/>
                    <a:pt x="934" y="1058"/>
                    <a:pt x="961" y="1058"/>
                  </a:cubicBezTo>
                  <a:cubicBezTo>
                    <a:pt x="988" y="1058"/>
                    <a:pt x="1017" y="1047"/>
                    <a:pt x="1038" y="1026"/>
                  </a:cubicBezTo>
                  <a:cubicBezTo>
                    <a:pt x="1080" y="985"/>
                    <a:pt x="1080" y="916"/>
                    <a:pt x="1038" y="875"/>
                  </a:cubicBezTo>
                  <a:lnTo>
                    <a:pt x="194" y="31"/>
                  </a:lnTo>
                  <a:cubicBezTo>
                    <a:pt x="173" y="10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7618874" y="3702869"/>
              <a:ext cx="84559" cy="84559"/>
            </a:xfrm>
            <a:custGeom>
              <a:rect b="b" l="l" r="r" t="t"/>
              <a:pathLst>
                <a:path extrusionOk="0" h="1677" w="1677">
                  <a:moveTo>
                    <a:pt x="838" y="214"/>
                  </a:moveTo>
                  <a:cubicBezTo>
                    <a:pt x="1181" y="214"/>
                    <a:pt x="1461" y="494"/>
                    <a:pt x="1461" y="837"/>
                  </a:cubicBezTo>
                  <a:cubicBezTo>
                    <a:pt x="1461" y="1180"/>
                    <a:pt x="1182" y="1460"/>
                    <a:pt x="838" y="1460"/>
                  </a:cubicBezTo>
                  <a:cubicBezTo>
                    <a:pt x="495" y="1460"/>
                    <a:pt x="215" y="1180"/>
                    <a:pt x="215" y="837"/>
                  </a:cubicBezTo>
                  <a:cubicBezTo>
                    <a:pt x="215" y="493"/>
                    <a:pt x="495" y="214"/>
                    <a:pt x="838" y="214"/>
                  </a:cubicBezTo>
                  <a:close/>
                  <a:moveTo>
                    <a:pt x="838" y="0"/>
                  </a:moveTo>
                  <a:cubicBezTo>
                    <a:pt x="376" y="0"/>
                    <a:pt x="1" y="376"/>
                    <a:pt x="1" y="838"/>
                  </a:cubicBezTo>
                  <a:cubicBezTo>
                    <a:pt x="1" y="1300"/>
                    <a:pt x="376" y="1676"/>
                    <a:pt x="838" y="1676"/>
                  </a:cubicBezTo>
                  <a:cubicBezTo>
                    <a:pt x="1300" y="1676"/>
                    <a:pt x="1677" y="1300"/>
                    <a:pt x="1677" y="838"/>
                  </a:cubicBezTo>
                  <a:cubicBezTo>
                    <a:pt x="1677" y="376"/>
                    <a:pt x="1300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5700815" y="1649240"/>
              <a:ext cx="109610" cy="109568"/>
            </a:xfrm>
            <a:custGeom>
              <a:rect b="b" l="l" r="r" t="t"/>
              <a:pathLst>
                <a:path extrusionOk="0" h="3193" w="3194">
                  <a:moveTo>
                    <a:pt x="1600" y="273"/>
                  </a:moveTo>
                  <a:lnTo>
                    <a:pt x="2052" y="1107"/>
                  </a:lnTo>
                  <a:cubicBezTo>
                    <a:pt x="2059" y="1121"/>
                    <a:pt x="2073" y="1135"/>
                    <a:pt x="2087" y="1142"/>
                  </a:cubicBezTo>
                  <a:lnTo>
                    <a:pt x="2919" y="1600"/>
                  </a:lnTo>
                  <a:lnTo>
                    <a:pt x="2084" y="2053"/>
                  </a:lnTo>
                  <a:cubicBezTo>
                    <a:pt x="2070" y="2060"/>
                    <a:pt x="2057" y="2073"/>
                    <a:pt x="2049" y="2087"/>
                  </a:cubicBezTo>
                  <a:lnTo>
                    <a:pt x="1591" y="2920"/>
                  </a:lnTo>
                  <a:lnTo>
                    <a:pt x="1139" y="2085"/>
                  </a:lnTo>
                  <a:cubicBezTo>
                    <a:pt x="1130" y="2071"/>
                    <a:pt x="1118" y="2058"/>
                    <a:pt x="1103" y="2050"/>
                  </a:cubicBezTo>
                  <a:lnTo>
                    <a:pt x="272" y="1592"/>
                  </a:lnTo>
                  <a:lnTo>
                    <a:pt x="1108" y="1138"/>
                  </a:lnTo>
                  <a:cubicBezTo>
                    <a:pt x="1122" y="1131"/>
                    <a:pt x="1135" y="1117"/>
                    <a:pt x="1143" y="1104"/>
                  </a:cubicBezTo>
                  <a:lnTo>
                    <a:pt x="1600" y="273"/>
                  </a:lnTo>
                  <a:close/>
                  <a:moveTo>
                    <a:pt x="1602" y="0"/>
                  </a:moveTo>
                  <a:cubicBezTo>
                    <a:pt x="1569" y="0"/>
                    <a:pt x="1539" y="17"/>
                    <a:pt x="1524" y="46"/>
                  </a:cubicBezTo>
                  <a:lnTo>
                    <a:pt x="1001" y="997"/>
                  </a:lnTo>
                  <a:lnTo>
                    <a:pt x="47" y="1515"/>
                  </a:lnTo>
                  <a:cubicBezTo>
                    <a:pt x="19" y="1530"/>
                    <a:pt x="0" y="1560"/>
                    <a:pt x="0" y="1592"/>
                  </a:cubicBezTo>
                  <a:cubicBezTo>
                    <a:pt x="0" y="1625"/>
                    <a:pt x="18" y="1655"/>
                    <a:pt x="46" y="1670"/>
                  </a:cubicBezTo>
                  <a:lnTo>
                    <a:pt x="998" y="2193"/>
                  </a:lnTo>
                  <a:lnTo>
                    <a:pt x="1514" y="3146"/>
                  </a:lnTo>
                  <a:cubicBezTo>
                    <a:pt x="1530" y="3175"/>
                    <a:pt x="1560" y="3193"/>
                    <a:pt x="1592" y="3193"/>
                  </a:cubicBezTo>
                  <a:cubicBezTo>
                    <a:pt x="1625" y="3193"/>
                    <a:pt x="1655" y="3175"/>
                    <a:pt x="1670" y="3148"/>
                  </a:cubicBezTo>
                  <a:lnTo>
                    <a:pt x="2193" y="2196"/>
                  </a:lnTo>
                  <a:lnTo>
                    <a:pt x="3147" y="1680"/>
                  </a:lnTo>
                  <a:cubicBezTo>
                    <a:pt x="3175" y="1664"/>
                    <a:pt x="3194" y="1634"/>
                    <a:pt x="3194" y="1602"/>
                  </a:cubicBezTo>
                  <a:cubicBezTo>
                    <a:pt x="3194" y="1569"/>
                    <a:pt x="3177" y="1539"/>
                    <a:pt x="3148" y="1524"/>
                  </a:cubicBezTo>
                  <a:lnTo>
                    <a:pt x="2197" y="1001"/>
                  </a:lnTo>
                  <a:lnTo>
                    <a:pt x="1679" y="47"/>
                  </a:lnTo>
                  <a:cubicBezTo>
                    <a:pt x="1664" y="19"/>
                    <a:pt x="1634" y="0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5453427" y="1339537"/>
              <a:ext cx="34" cy="33629"/>
            </a:xfrm>
            <a:custGeom>
              <a:rect b="b" l="l" r="r" t="t"/>
              <a:pathLst>
                <a:path extrusionOk="0" h="980" w="1">
                  <a:moveTo>
                    <a:pt x="1" y="1"/>
                  </a:moveTo>
                  <a:lnTo>
                    <a:pt x="1" y="9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5450407" y="1336517"/>
              <a:ext cx="6177" cy="39702"/>
            </a:xfrm>
            <a:custGeom>
              <a:rect b="b" l="l" r="r" t="t"/>
              <a:pathLst>
                <a:path extrusionOk="0" h="1157" w="180">
                  <a:moveTo>
                    <a:pt x="89" y="1"/>
                  </a:moveTo>
                  <a:cubicBezTo>
                    <a:pt x="41" y="1"/>
                    <a:pt x="1" y="39"/>
                    <a:pt x="1" y="89"/>
                  </a:cubicBezTo>
                  <a:lnTo>
                    <a:pt x="1" y="1068"/>
                  </a:lnTo>
                  <a:cubicBezTo>
                    <a:pt x="1" y="1116"/>
                    <a:pt x="40" y="1157"/>
                    <a:pt x="89" y="1157"/>
                  </a:cubicBezTo>
                  <a:cubicBezTo>
                    <a:pt x="139" y="1157"/>
                    <a:pt x="179" y="1117"/>
                    <a:pt x="177" y="1068"/>
                  </a:cubicBezTo>
                  <a:lnTo>
                    <a:pt x="177" y="89"/>
                  </a:lnTo>
                  <a:cubicBezTo>
                    <a:pt x="177" y="41"/>
                    <a:pt x="139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5453427" y="1425808"/>
              <a:ext cx="34" cy="33629"/>
            </a:xfrm>
            <a:custGeom>
              <a:rect b="b" l="l" r="r" t="t"/>
              <a:pathLst>
                <a:path extrusionOk="0" h="980" w="1">
                  <a:moveTo>
                    <a:pt x="1" y="0"/>
                  </a:moveTo>
                  <a:lnTo>
                    <a:pt x="1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5450407" y="1422788"/>
              <a:ext cx="6177" cy="39702"/>
            </a:xfrm>
            <a:custGeom>
              <a:rect b="b" l="l" r="r" t="t"/>
              <a:pathLst>
                <a:path extrusionOk="0" h="1157" w="180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lnTo>
                    <a:pt x="1" y="1068"/>
                  </a:lnTo>
                  <a:cubicBezTo>
                    <a:pt x="1" y="1116"/>
                    <a:pt x="40" y="1156"/>
                    <a:pt x="89" y="1156"/>
                  </a:cubicBezTo>
                  <a:cubicBezTo>
                    <a:pt x="139" y="1156"/>
                    <a:pt x="179" y="1118"/>
                    <a:pt x="177" y="1068"/>
                  </a:cubicBezTo>
                  <a:lnTo>
                    <a:pt x="177" y="88"/>
                  </a:lnTo>
                  <a:cubicBezTo>
                    <a:pt x="177" y="41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5479782" y="1399521"/>
              <a:ext cx="33665" cy="34"/>
            </a:xfrm>
            <a:custGeom>
              <a:rect b="b" l="l" r="r" t="t"/>
              <a:pathLst>
                <a:path extrusionOk="0" h="1" w="981">
                  <a:moveTo>
                    <a:pt x="980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5476762" y="1396502"/>
              <a:ext cx="39705" cy="6074"/>
            </a:xfrm>
            <a:custGeom>
              <a:rect b="b" l="l" r="r" t="t"/>
              <a:pathLst>
                <a:path extrusionOk="0" h="177" w="1157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cubicBezTo>
                    <a:pt x="1" y="136"/>
                    <a:pt x="40" y="177"/>
                    <a:pt x="89" y="177"/>
                  </a:cubicBezTo>
                  <a:lnTo>
                    <a:pt x="1068" y="177"/>
                  </a:lnTo>
                  <a:cubicBezTo>
                    <a:pt x="1116" y="177"/>
                    <a:pt x="1157" y="136"/>
                    <a:pt x="1157" y="88"/>
                  </a:cubicBezTo>
                  <a:cubicBezTo>
                    <a:pt x="1157" y="40"/>
                    <a:pt x="111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5393545" y="1399521"/>
              <a:ext cx="33597" cy="34"/>
            </a:xfrm>
            <a:custGeom>
              <a:rect b="b" l="l" r="r" t="t"/>
              <a:pathLst>
                <a:path extrusionOk="0" h="1" w="979">
                  <a:moveTo>
                    <a:pt x="97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5390525" y="1396502"/>
              <a:ext cx="39705" cy="6074"/>
            </a:xfrm>
            <a:custGeom>
              <a:rect b="b" l="l" r="r" t="t"/>
              <a:pathLst>
                <a:path extrusionOk="0" h="177" w="1157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6"/>
                    <a:pt x="38" y="177"/>
                    <a:pt x="88" y="177"/>
                  </a:cubicBezTo>
                  <a:lnTo>
                    <a:pt x="1068" y="177"/>
                  </a:lnTo>
                  <a:cubicBezTo>
                    <a:pt x="1116" y="177"/>
                    <a:pt x="1156" y="136"/>
                    <a:pt x="1156" y="88"/>
                  </a:cubicBezTo>
                  <a:cubicBezTo>
                    <a:pt x="1156" y="40"/>
                    <a:pt x="1117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5411046" y="1418121"/>
              <a:ext cx="23851" cy="23815"/>
            </a:xfrm>
            <a:custGeom>
              <a:rect b="b" l="l" r="r" t="t"/>
              <a:pathLst>
                <a:path extrusionOk="0" h="694" w="695">
                  <a:moveTo>
                    <a:pt x="1" y="693"/>
                  </a:moveTo>
                  <a:lnTo>
                    <a:pt x="69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5407752" y="1415067"/>
              <a:ext cx="30508" cy="29888"/>
            </a:xfrm>
            <a:custGeom>
              <a:rect b="b" l="l" r="r" t="t"/>
              <a:pathLst>
                <a:path extrusionOk="0" h="871" w="889">
                  <a:moveTo>
                    <a:pt x="790" y="0"/>
                  </a:moveTo>
                  <a:cubicBezTo>
                    <a:pt x="768" y="0"/>
                    <a:pt x="745" y="9"/>
                    <a:pt x="728" y="27"/>
                  </a:cubicBezTo>
                  <a:lnTo>
                    <a:pt x="35" y="720"/>
                  </a:lnTo>
                  <a:cubicBezTo>
                    <a:pt x="0" y="753"/>
                    <a:pt x="0" y="809"/>
                    <a:pt x="35" y="845"/>
                  </a:cubicBezTo>
                  <a:cubicBezTo>
                    <a:pt x="52" y="861"/>
                    <a:pt x="75" y="871"/>
                    <a:pt x="97" y="871"/>
                  </a:cubicBezTo>
                  <a:cubicBezTo>
                    <a:pt x="121" y="871"/>
                    <a:pt x="143" y="861"/>
                    <a:pt x="161" y="845"/>
                  </a:cubicBezTo>
                  <a:lnTo>
                    <a:pt x="853" y="151"/>
                  </a:lnTo>
                  <a:cubicBezTo>
                    <a:pt x="889" y="118"/>
                    <a:pt x="889" y="62"/>
                    <a:pt x="853" y="27"/>
                  </a:cubicBezTo>
                  <a:cubicBezTo>
                    <a:pt x="836" y="9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5472095" y="1357107"/>
              <a:ext cx="23748" cy="23780"/>
            </a:xfrm>
            <a:custGeom>
              <a:rect b="b" l="l" r="r" t="t"/>
              <a:pathLst>
                <a:path extrusionOk="0" h="693" w="692">
                  <a:moveTo>
                    <a:pt x="1" y="693"/>
                  </a:moveTo>
                  <a:lnTo>
                    <a:pt x="692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5468767" y="1353984"/>
              <a:ext cx="30474" cy="29923"/>
            </a:xfrm>
            <a:custGeom>
              <a:rect b="b" l="l" r="r" t="t"/>
              <a:pathLst>
                <a:path extrusionOk="0" h="872" w="888">
                  <a:moveTo>
                    <a:pt x="791" y="1"/>
                  </a:moveTo>
                  <a:cubicBezTo>
                    <a:pt x="768" y="1"/>
                    <a:pt x="746" y="9"/>
                    <a:pt x="729" y="27"/>
                  </a:cubicBezTo>
                  <a:lnTo>
                    <a:pt x="35" y="720"/>
                  </a:lnTo>
                  <a:cubicBezTo>
                    <a:pt x="0" y="755"/>
                    <a:pt x="0" y="811"/>
                    <a:pt x="35" y="846"/>
                  </a:cubicBezTo>
                  <a:cubicBezTo>
                    <a:pt x="52" y="862"/>
                    <a:pt x="76" y="872"/>
                    <a:pt x="98" y="872"/>
                  </a:cubicBezTo>
                  <a:cubicBezTo>
                    <a:pt x="119" y="872"/>
                    <a:pt x="143" y="864"/>
                    <a:pt x="160" y="845"/>
                  </a:cubicBezTo>
                  <a:lnTo>
                    <a:pt x="852" y="152"/>
                  </a:lnTo>
                  <a:cubicBezTo>
                    <a:pt x="887" y="118"/>
                    <a:pt x="887" y="62"/>
                    <a:pt x="852" y="27"/>
                  </a:cubicBezTo>
                  <a:cubicBezTo>
                    <a:pt x="835" y="9"/>
                    <a:pt x="81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5411046" y="1357107"/>
              <a:ext cx="23851" cy="23780"/>
            </a:xfrm>
            <a:custGeom>
              <a:rect b="b" l="l" r="r" t="t"/>
              <a:pathLst>
                <a:path extrusionOk="0" h="693" w="695">
                  <a:moveTo>
                    <a:pt x="1" y="0"/>
                  </a:moveTo>
                  <a:lnTo>
                    <a:pt x="694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5407752" y="1354052"/>
              <a:ext cx="30508" cy="29854"/>
            </a:xfrm>
            <a:custGeom>
              <a:rect b="b" l="l" r="r" t="t"/>
              <a:pathLst>
                <a:path extrusionOk="0" h="870" w="889">
                  <a:moveTo>
                    <a:pt x="98" y="0"/>
                  </a:moveTo>
                  <a:cubicBezTo>
                    <a:pt x="75" y="0"/>
                    <a:pt x="52" y="9"/>
                    <a:pt x="35" y="26"/>
                  </a:cubicBezTo>
                  <a:cubicBezTo>
                    <a:pt x="0" y="60"/>
                    <a:pt x="0" y="116"/>
                    <a:pt x="35" y="151"/>
                  </a:cubicBezTo>
                  <a:lnTo>
                    <a:pt x="728" y="844"/>
                  </a:lnTo>
                  <a:cubicBezTo>
                    <a:pt x="744" y="860"/>
                    <a:pt x="768" y="870"/>
                    <a:pt x="790" y="870"/>
                  </a:cubicBezTo>
                  <a:cubicBezTo>
                    <a:pt x="812" y="870"/>
                    <a:pt x="836" y="862"/>
                    <a:pt x="853" y="845"/>
                  </a:cubicBezTo>
                  <a:cubicBezTo>
                    <a:pt x="889" y="810"/>
                    <a:pt x="889" y="754"/>
                    <a:pt x="853" y="719"/>
                  </a:cubicBezTo>
                  <a:lnTo>
                    <a:pt x="160" y="26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5472095" y="1418121"/>
              <a:ext cx="23748" cy="23815"/>
            </a:xfrm>
            <a:custGeom>
              <a:rect b="b" l="l" r="r" t="t"/>
              <a:pathLst>
                <a:path extrusionOk="0" h="694" w="692">
                  <a:moveTo>
                    <a:pt x="1" y="0"/>
                  </a:moveTo>
                  <a:lnTo>
                    <a:pt x="692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5468732" y="1415067"/>
              <a:ext cx="30508" cy="29888"/>
            </a:xfrm>
            <a:custGeom>
              <a:rect b="b" l="l" r="r" t="t"/>
              <a:pathLst>
                <a:path extrusionOk="0" h="871" w="889">
                  <a:moveTo>
                    <a:pt x="98" y="0"/>
                  </a:moveTo>
                  <a:cubicBezTo>
                    <a:pt x="75" y="0"/>
                    <a:pt x="52" y="9"/>
                    <a:pt x="35" y="27"/>
                  </a:cubicBezTo>
                  <a:cubicBezTo>
                    <a:pt x="0" y="61"/>
                    <a:pt x="0" y="116"/>
                    <a:pt x="35" y="151"/>
                  </a:cubicBezTo>
                  <a:lnTo>
                    <a:pt x="728" y="845"/>
                  </a:lnTo>
                  <a:cubicBezTo>
                    <a:pt x="745" y="861"/>
                    <a:pt x="768" y="871"/>
                    <a:pt x="790" y="871"/>
                  </a:cubicBezTo>
                  <a:cubicBezTo>
                    <a:pt x="814" y="871"/>
                    <a:pt x="835" y="861"/>
                    <a:pt x="853" y="845"/>
                  </a:cubicBezTo>
                  <a:cubicBezTo>
                    <a:pt x="888" y="810"/>
                    <a:pt x="888" y="754"/>
                    <a:pt x="853" y="720"/>
                  </a:cubicBezTo>
                  <a:lnTo>
                    <a:pt x="161" y="27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8101960" y="3941925"/>
              <a:ext cx="52389" cy="52339"/>
            </a:xfrm>
            <a:custGeom>
              <a:rect b="b" l="l" r="r" t="t"/>
              <a:pathLst>
                <a:path extrusionOk="0" h="1038" w="1039">
                  <a:moveTo>
                    <a:pt x="519" y="179"/>
                  </a:moveTo>
                  <a:cubicBezTo>
                    <a:pt x="707" y="179"/>
                    <a:pt x="861" y="331"/>
                    <a:pt x="861" y="519"/>
                  </a:cubicBezTo>
                  <a:cubicBezTo>
                    <a:pt x="861" y="708"/>
                    <a:pt x="707" y="860"/>
                    <a:pt x="519" y="860"/>
                  </a:cubicBezTo>
                  <a:cubicBezTo>
                    <a:pt x="331" y="860"/>
                    <a:pt x="178" y="708"/>
                    <a:pt x="178" y="519"/>
                  </a:cubicBezTo>
                  <a:cubicBezTo>
                    <a:pt x="178" y="331"/>
                    <a:pt x="331" y="179"/>
                    <a:pt x="519" y="179"/>
                  </a:cubicBezTo>
                  <a:close/>
                  <a:moveTo>
                    <a:pt x="519" y="0"/>
                  </a:moveTo>
                  <a:cubicBezTo>
                    <a:pt x="233" y="0"/>
                    <a:pt x="0" y="234"/>
                    <a:pt x="0" y="519"/>
                  </a:cubicBezTo>
                  <a:cubicBezTo>
                    <a:pt x="0" y="806"/>
                    <a:pt x="234" y="1038"/>
                    <a:pt x="519" y="1038"/>
                  </a:cubicBezTo>
                  <a:cubicBezTo>
                    <a:pt x="805" y="1038"/>
                    <a:pt x="1038" y="806"/>
                    <a:pt x="1037" y="519"/>
                  </a:cubicBezTo>
                  <a:cubicBezTo>
                    <a:pt x="1037" y="233"/>
                    <a:pt x="805" y="0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did we source our data from?</a:t>
            </a:r>
            <a:endParaRPr/>
          </a:p>
        </p:txBody>
      </p:sp>
      <p:sp>
        <p:nvSpPr>
          <p:cNvPr id="1292" name="Google Shape;1292;p34"/>
          <p:cNvSpPr txBox="1"/>
          <p:nvPr>
            <p:ph idx="1" type="body"/>
          </p:nvPr>
        </p:nvSpPr>
        <p:spPr>
          <a:xfrm>
            <a:off x="5449500" y="2497750"/>
            <a:ext cx="38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← Kaggle</a:t>
            </a:r>
            <a:endParaRPr sz="2100"/>
          </a:p>
        </p:txBody>
      </p:sp>
      <p:pic>
        <p:nvPicPr>
          <p:cNvPr id="1293" name="Google Shape;1293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150" y="1063351"/>
            <a:ext cx="3286349" cy="32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Why Kaggle?</a:t>
            </a:r>
            <a:endParaRPr sz="3500"/>
          </a:p>
        </p:txBody>
      </p:sp>
      <p:sp>
        <p:nvSpPr>
          <p:cNvPr id="1299" name="Google Shape;1299;p35"/>
          <p:cNvSpPr txBox="1"/>
          <p:nvPr>
            <p:ph idx="1" type="body"/>
          </p:nvPr>
        </p:nvSpPr>
        <p:spPr>
          <a:xfrm>
            <a:off x="720000" y="1491045"/>
            <a:ext cx="77040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Open source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Access to a wide range of data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Challenges faced</a:t>
            </a:r>
            <a:endParaRPr sz="3500"/>
          </a:p>
        </p:txBody>
      </p:sp>
      <p:sp>
        <p:nvSpPr>
          <p:cNvPr id="1305" name="Google Shape;1305;p36"/>
          <p:cNvSpPr txBox="1"/>
          <p:nvPr>
            <p:ph idx="1" type="body"/>
          </p:nvPr>
        </p:nvSpPr>
        <p:spPr>
          <a:xfrm>
            <a:off x="720000" y="1291951"/>
            <a:ext cx="77040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Overfitting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OpenCV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2B SEO Strategy by Slidesgo">
  <a:themeElements>
    <a:clrScheme name="Simple Light">
      <a:dk1>
        <a:srgbClr val="121B46"/>
      </a:dk1>
      <a:lt1>
        <a:srgbClr val="FDF6EB"/>
      </a:lt1>
      <a:dk2>
        <a:srgbClr val="ED7550"/>
      </a:dk2>
      <a:lt2>
        <a:srgbClr val="00D7CB"/>
      </a:lt2>
      <a:accent1>
        <a:srgbClr val="F8CA88"/>
      </a:accent1>
      <a:accent2>
        <a:srgbClr val="5777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