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13037E-D5B3-49D5-8D83-D7E5019CBE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18BC35-1B01-4A59-839A-B6F65E32B4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D16E32-CC4B-45EE-8B50-5418BBB0D9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5B6DDC-5FA3-4FA4-8CDD-6B806C1716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2661AD-21B5-4BEF-A5DB-7388A0D94E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359E3C-889E-4D80-A548-2DF94F7813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4897D7-81DC-40A6-BEE1-6F5BAB1A3D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32C48C-43CC-4230-AA88-DDE81B17AD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872442-EABC-4583-96DF-12C4F21BAA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14E8E4-71EE-4885-AD35-0B301E1A6A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5A2201-C538-44C6-BDD7-413596ADA4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8BDD4C-D253-42CB-95A9-A6819E269C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C2C2C9-6799-4C8E-BFD3-A10F0C0631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77DCC2-DCFA-40FC-A51F-606EB5519D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AE1EBC-F76C-4ABB-931E-67C502D69D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A5345B-282B-4BF2-BAC9-46AD160EB1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9E2999-4B81-4EE1-A432-B963762CA5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DAECD9-841A-457C-AEFF-0B6113D4CB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D12E86-0BC3-4C6A-BA3F-51FB0706E7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68128D-99FD-4BDE-AF45-49F55945DE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D0CF4A-3E45-436A-AEE2-1C90BD6D3F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753E16-0D16-4B9C-91C5-F7C34CB636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F0F463-C237-467E-9DB9-591568889F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046F89-0D76-41D4-83EC-55FD8B97B1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6AE555-A16A-43C5-9A4C-52C218A4033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13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6C4FD3-CA2C-4B52-B51E-6A07715395B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Calibri Light"/>
              </a:rPr>
              <a:t>«Система защиты авторства материалов образовательных курсов на онлайн-платформах»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Ванин Дмитрий Михайлович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Алгоритм для текста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 marL="506520" indent="-506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текст внедряются символы, идентичные по форме с оригинальными, но при этом имеющие другое значение в таблице символов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Unicode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06520" indent="-506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каждого текста составляется словарь синонимов для союзов, существительных и прилагательных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06520" indent="-506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помощью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n-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ичного кода (от 2 до 16) происходит кодирование идентификатора в тексте, с алфавитом на основе символов из первого пункта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06520" indent="-506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помощью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n-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ичного кода (от 2 до 16) происходит кодирование идентификатора в тексте, с алфавитом на основе синонимов из второго пункта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Алгоритм для растровых изображений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Идентификатор пользователя записывается в наименее значащие биты цветов картинки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Если в изображении присутствуют разные чёткие линии, на них накладываются векторные контуры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Контуры редставляют собой линии с разной штриховкой, с помощью которой n-ичным кодом кодируется идентификатор пользователям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Заголовок 4"/>
          <p:cNvSpPr/>
          <p:nvPr/>
        </p:nvSpPr>
        <p:spPr>
          <a:xfrm>
            <a:off x="838440" y="36540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Демонстрация алгоритма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Объект 3"/>
          <p:cNvSpPr/>
          <p:nvPr/>
        </p:nvSpPr>
        <p:spPr>
          <a:xfrm>
            <a:off x="83844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143000" y="1823400"/>
            <a:ext cx="9536400" cy="457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Использованные источники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59372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 Study ищет решение для обеспечения конфиденциальности своих курсов URL // Dr Study: http://dr-study.online/blog.php (Дата обращения: 07.02.2024)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Статистика по запросу «слив курса» // Google Trends: https://trends.google.com/trends/explore?date=all&amp;geo=RU&amp;q=%D1%81%D0%BB%D0%B8%D0%B2%20%D0%BA%D1%83%D1%80%D1%81%D0%B0&amp;hl=en (Дата обращения: 07.02.2024)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Введение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После покупки злоумышленник может совершить незаконное копирование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блоге онлайн школы «Dr. Study» продемонстрирован явный запрос на решение проблемы кражи материалов курсов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2020 года растёт популярность запроса «слив курса» в поисковой системе Google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Проблема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Проблема идентификации субъекта, совершившего незаконное копирование материалов курса: текста и изображений.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Целевая аудитория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Авторы курсов, распространяющие сво материалы в сети Интернет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Цель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Создание системы защиты авторства материалов, в виде расширения, предназначенного для использования с LMS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Задачи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Обеспечение обнаружения копирования текстовой информации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Обеспечение обнаружения копирования векторных изображений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Используемые материалы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Язык программирования python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Библиотека pillow для обработки изображений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Этапы работы над проектом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Разработка алгоритмов, исполняющих задачи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Реализация алгоритмов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Создание расширения для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LMS Moodle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Написание пользовательской документации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Проведение функционального тестирования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Проведение пользовательского тестирования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Вывод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Проект решит проблему идентификации пользователей, совершающих незаконное копирование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Application>LibreOffice/7.5.6.2$Linux_X86_64 LibreOffice_project/50$Build-2</Application>
  <AppVersion>15.0000</AppVersion>
  <Words>168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2024-01-30T04:20:51Z</dcterms:created>
  <dc:creator>Deeg05</dc:creator>
  <dc:description/>
  <dc:language>en-US</dc:language>
  <cp:lastModifiedBy/>
  <dcterms:modified xsi:type="dcterms:W3CDTF">2024-02-17T14:53:26Z</dcterms:modified>
  <cp:revision>31</cp:revision>
  <dc:subject/>
  <dc:title>Проект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7</vt:i4>
  </property>
</Properties>
</file>