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4DBA8D-40EE-44AD-A587-A6FE811A57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65F9EA-B461-4D99-93FC-B2A8DDF5CE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41FA41-5973-4CDE-B41F-BE1E085C38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2925A7-F5C3-471B-B764-13C27BF590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3E57AE-D67D-4510-9B28-A75E1867D9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A7F450-4A5E-42FC-B87A-2110405FFD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789A75-93A2-40CB-AFD2-6B4A43243B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5E325C-E239-45F4-AF92-E2A16BCD20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04BBA0-61B4-4250-B44B-73919F29E5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31A7CF-3B25-4AC5-8D2C-7E29D8D59F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017620-CEFB-40DD-84E9-731EDD6BF8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92DA26-E56F-41D7-A8EF-411B4099C0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6E59E5-5D7F-4D43-89A7-F44DA1C642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5BE853-8DF2-45C3-BB35-6E64BFE5D2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A494A6-2798-472B-8439-5225ABD239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111AD8-7696-44CB-9992-3B27D15B24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8FF94E-7B48-43A5-9EE6-C8BCC7CC7F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45A887-2C91-48AD-B7C4-49F30DDA30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81D8CA-E87E-4FD5-A3B9-55C18BA92D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C3433A-0B43-4455-A3DB-CCF2AB5F47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280BD0-54B9-4CE4-A068-54F43D8A09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BC834F-73F1-4F1C-AECE-7930FC3C40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9EA385-A0E6-4CC5-BCB6-CB078DD0B2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7B10A4-BD72-4046-824F-9AD5A0092F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EAB739-1C34-41CB-905D-F29C5F2AB8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24866B-346E-4A3C-B6B7-99ECB651F8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6AC4C9-2C6A-45F9-8542-8D971C7A04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52D6EF-C6B7-4B50-8F65-07F8B1D02A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CF3A93-1DDD-4858-9054-893F4BAF6B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D2F60A-BBF5-48A8-BC66-3DDBC13412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C4615-66BB-4352-AD2F-B72B73982C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923154-18E4-40A8-889E-BE765C8C74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B9AF93-8D76-4869-816D-C2D5C21FEA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F0B1B9-FC2F-4A81-86B7-5795243A4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054998-0CE9-40E2-A6B3-2BFC99D223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E55A5E-F2E1-4C45-9F89-25FA02ED52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16960F-2B48-433B-8628-B604F3F4353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8CADC4-2F03-475D-89CB-3CC238E62F8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66E1F4-4813-4A82-B2BE-2AC72B900A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Calibri Light"/>
              </a:rPr>
              <a:t>«Система защиты авторства материалов образовательных курсов на онлайн-платформах»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Ванин Дмитрий Михайлович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Этапы работы над проектом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Разработка алгоритмов, исполняющих задачи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Реализация алгоритмов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расширения для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LMS Moodle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Написание пользовательской документации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Проведение функционального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Проведение пользовательского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Тестирование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Функциональное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Запуск реализации алгоритма на определённых данных и сверка результата с ожидаемым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Пользовательское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Группа, сформированная из целевой аудитории, опробует проект, после чего даст обратную связь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Схема работы ПО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143000" y="2971800"/>
            <a:ext cx="9600840" cy="12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Алгоритм для текста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текст внедряются символы, идентичные по форме с оригинальными, но при этом имеющие другое значение в таблице символов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Unicode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каждого текста составляется словарь синонимов для союзов, существительных и прилагательных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ичного кода (от 2 до 16) происходит кодирование идентификатора в тексте, с алфавитом на основе символов из первого пункта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5800" indent="-50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ичного кода (от 2 до 16) происходит кодирование подписанного идентификатора в тексте, с алфавитом на основе синонимов из второго пункта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Алгоритм для растровых изображений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Подписанный идентификатор пользователя записывается в наименее значащие биты цветов картинки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Если в изображении присутствуют разные чёткие линии, на них накладываются растровые контуры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Контуры представляют собой линии с разной штриховкой, с помощью которой n-ичным кодом кодируется подписанный идентификатор пользователям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Заголовок 4"/>
          <p:cNvSpPr/>
          <p:nvPr/>
        </p:nvSpPr>
        <p:spPr>
          <a:xfrm>
            <a:off x="838440" y="36540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Демонстрация алгоритма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Объект 3"/>
          <p:cNvSpPr/>
          <p:nvPr/>
        </p:nvSpPr>
        <p:spPr>
          <a:xfrm>
            <a:off x="83844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143000" y="1823400"/>
            <a:ext cx="9535680" cy="45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Вывод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Проект решит проблему идентификации пользователей, совершающих незаконное копирование, не требуя при этом значительных ресурсов и проведения дополнительных мероприятий.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Так как происходит подпись идентификатора ЭЦП по ГОСТ 34.10-2018, по статье 6 ФЗ  «Об электронной подписи» от 06.04.2011 N 63-ФЗ  идентификатор пользователя может быть признан сведением о правонарушителе, после чего злоумышленник может быть наказан по статье 1301 ГК РФ.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Использованные источники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59372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 Study ищет решение для обеспечения конфиденциальности своих курсов URL // Dr Study: http://dr-study.online/blog.php (Дата обращения: 07.02.2024)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Статистика по запросу «слив курса» // Google Trends: https://trends.google.com/trends/explore?date=all&amp;geo=RU&amp;q=%D1%81%D0%BB%D0%B8%D0%B2%20%D0%BA%D1%83%D1%80%D1%81%D0%B0&amp;hl=en (Дата обращения: 07.02.2024)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Готов ответить на ваши вопросы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Введение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После покупки злоумышленник может совершить незаконное копирование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блоге онлайн школы «Dr. Study» продемонстрирован явный запрос на решение проблемы кражи материалов курсов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2020 года растёт популярность запроса «слив курса» в поисковой системе Google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Целевая аудитория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Составители курсов, размещающие материалы на платформах в сети Интернет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Проблема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Проблема идентификации субъекта, совершившего незаконное копирование материалов курса: текста и изображений.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Аналоги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Система watermark платформы GetCourse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Steghide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Целевая аудитория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Авторы курсов, распространяющие свои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материалы в сети Интернет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Создание системы защиты авторства материалов, в виде расширения, предназначенного для использования с LMS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Обеспечение обнаружения копирования текстовой информации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Обеспечение обнаружения копирования растровых изображений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Используемые материалы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Язык программирования python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Чёткий синтаксис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Популярный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Библиотека pillow для обработки изображений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Достаточный функционал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Активная поддержка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Application>LibreOffice/7.5.6.2$Linux_X86_64 LibreOffice_project/50$Build-2</Application>
  <AppVersion>15.0000</AppVersion>
  <Words>168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2024-01-30T04:20:51Z</dcterms:created>
  <dc:creator>Deeg05</dc:creator>
  <dc:description/>
  <dc:language>en-US</dc:language>
  <cp:lastModifiedBy/>
  <dcterms:modified xsi:type="dcterms:W3CDTF">2024-02-19T21:40:25Z</dcterms:modified>
  <cp:revision>68</cp:revision>
  <dc:subject/>
  <dc:title>Проект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