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65" r:id="rId5"/>
    <p:sldId id="258" r:id="rId6"/>
    <p:sldId id="259" r:id="rId7"/>
    <p:sldId id="264" r:id="rId8"/>
    <p:sldId id="266" r:id="rId9"/>
    <p:sldId id="267" r:id="rId10"/>
    <p:sldId id="261" r:id="rId11"/>
    <p:sldId id="260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2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Возникало</a:t>
            </a:r>
            <a:r>
              <a:rPr lang="ru-RU" baseline="0" dirty="0" smtClean="0"/>
              <a:t> ли у Вас желание поднять</a:t>
            </a:r>
            <a:endParaRPr lang="ru-RU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Процент от общего</c:v>
                </c:pt>
              </c:strCache>
            </c:strRef>
          </c:tx>
          <c:explosion val="25"/>
          <c:cat>
            <c:strRef>
              <c:f>Лист1!$A$2:$A$6</c:f>
              <c:strCache>
                <c:ptCount val="5"/>
                <c:pt idx="0">
                  <c:v>Игровой сервер</c:v>
                </c:pt>
                <c:pt idx="1">
                  <c:v>Веб-сервер (Сайт)</c:v>
                </c:pt>
                <c:pt idx="2">
                  <c:v>Почтовый сервер</c:v>
                </c:pt>
                <c:pt idx="3">
                  <c:v>Файловый сервер</c:v>
                </c:pt>
                <c:pt idx="4">
                  <c:v>Ничего</c:v>
                </c:pt>
              </c:strCache>
            </c:strRef>
          </c:cat>
          <c:val>
            <c:numRef>
              <c:f>Лист1!$B$2:$B$6</c:f>
              <c:numCache>
                <c:formatCode>#,##0</c:formatCode>
                <c:ptCount val="5"/>
                <c:pt idx="0">
                  <c:v>51.724137929999998</c:v>
                </c:pt>
                <c:pt idx="1">
                  <c:v>75.862068969999996</c:v>
                </c:pt>
                <c:pt idx="2">
                  <c:v>10.34482759</c:v>
                </c:pt>
                <c:pt idx="3">
                  <c:v>13.79310345</c:v>
                </c:pt>
                <c:pt idx="4">
                  <c:v>6.8965517241379309E-2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A57-023A-4C05-AB63-BEC790D5B4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8089-B4D9-4501-924D-3130E98A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9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A57-023A-4C05-AB63-BEC790D5B4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8089-B4D9-4501-924D-3130E98A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A57-023A-4C05-AB63-BEC790D5B4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8089-B4D9-4501-924D-3130E98A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3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A57-023A-4C05-AB63-BEC790D5B4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8089-B4D9-4501-924D-3130E98A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A57-023A-4C05-AB63-BEC790D5B4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8089-B4D9-4501-924D-3130E98A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A57-023A-4C05-AB63-BEC790D5B4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8089-B4D9-4501-924D-3130E98A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6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A57-023A-4C05-AB63-BEC790D5B4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8089-B4D9-4501-924D-3130E98A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A57-023A-4C05-AB63-BEC790D5B4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8089-B4D9-4501-924D-3130E98A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A57-023A-4C05-AB63-BEC790D5B4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8089-B4D9-4501-924D-3130E98A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5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A57-023A-4C05-AB63-BEC790D5B4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8089-B4D9-4501-924D-3130E98A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A57-023A-4C05-AB63-BEC790D5B4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8089-B4D9-4501-924D-3130E98A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5A57-023A-4C05-AB63-BEC790D5B4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8089-B4D9-4501-924D-3130E98A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1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Курс по сетевому и системному администрированию	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Ванин Дмитрий Михайлович, 11И1</a:t>
            </a:r>
          </a:p>
          <a:p>
            <a:r>
              <a:rPr lang="ru-RU" dirty="0" smtClean="0"/>
              <a:t>Область</a:t>
            </a:r>
            <a:r>
              <a:rPr lang="en-US" dirty="0" smtClean="0"/>
              <a:t>: </a:t>
            </a:r>
            <a:r>
              <a:rPr lang="ru-RU" dirty="0" smtClean="0"/>
              <a:t>Образование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en-US" dirty="0"/>
          </a:p>
        </p:txBody>
      </p:sp>
      <p:pic>
        <p:nvPicPr>
          <p:cNvPr id="2050" name="Picture 2" descr="C:\Users\Deeg05\Documents\ShareX\Screenshots\2023-11\brave_x0I0pwvOJ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229600" cy="453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Отзывы целевой аудитории</a:t>
            </a:r>
            <a:endParaRPr lang="en-US" dirty="0"/>
          </a:p>
        </p:txBody>
      </p:sp>
      <p:pic>
        <p:nvPicPr>
          <p:cNvPr id="1026" name="Picture 2" descr="C:\Users\Deeg05\Documents\ShareX\Screenshots\2023-11\brave_BsscX1H2x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049963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1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Адаптация курса под </a:t>
            </a:r>
            <a:r>
              <a:rPr lang="ru-RU" smtClean="0"/>
              <a:t>более продвинутую ЦА</a:t>
            </a:r>
            <a:endParaRPr lang="ru-RU" dirty="0" smtClean="0"/>
          </a:p>
          <a:p>
            <a:r>
              <a:rPr lang="ru-RU" dirty="0" smtClean="0"/>
              <a:t>Добавление более сложных тем</a:t>
            </a:r>
          </a:p>
          <a:p>
            <a:r>
              <a:rPr lang="ru-RU" dirty="0" smtClean="0"/>
              <a:t>Отдельный блок по подготовке к собеседованиям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Подтверждение экспертности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0"/>
            <a:ext cx="3660934" cy="5166478"/>
          </a:xfrm>
        </p:spPr>
      </p:pic>
    </p:spTree>
    <p:extLst>
      <p:ext uri="{BB962C8B-B14F-4D97-AF65-F5344CB8AC3E}">
        <p14:creationId xmlns:p14="http://schemas.microsoft.com/office/powerpoint/2010/main" val="990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проекте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r>
              <a:rPr lang="en-US" dirty="0" smtClean="0"/>
              <a:t>:</a:t>
            </a:r>
            <a:r>
              <a:rPr lang="ru-RU" dirty="0" smtClean="0"/>
              <a:t> школьники в возрасте от 16 до 18 лет</a:t>
            </a:r>
          </a:p>
          <a:p>
            <a:r>
              <a:rPr lang="ru-RU" dirty="0" smtClean="0"/>
              <a:t>Требования</a:t>
            </a:r>
            <a:r>
              <a:rPr lang="en-US" dirty="0" smtClean="0"/>
              <a:t>:</a:t>
            </a:r>
            <a:r>
              <a:rPr lang="ru-RU" dirty="0"/>
              <a:t> </a:t>
            </a:r>
            <a:r>
              <a:rPr lang="ru-RU" dirty="0" smtClean="0"/>
              <a:t>базовые навыки работы с компьютером</a:t>
            </a:r>
          </a:p>
          <a:p>
            <a:r>
              <a:rPr lang="ru-RU" dirty="0" smtClean="0"/>
              <a:t>Ссылка на курс</a:t>
            </a:r>
            <a:r>
              <a:rPr lang="en-US" dirty="0"/>
              <a:t>: https://stepik.org/course/129712</a:t>
            </a:r>
          </a:p>
        </p:txBody>
      </p:sp>
    </p:spTree>
    <p:extLst>
      <p:ext uri="{BB962C8B-B14F-4D97-AF65-F5344CB8AC3E}">
        <p14:creationId xmlns:p14="http://schemas.microsoft.com/office/powerpoint/2010/main" val="25555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Проблемное поле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Среди 29 опрошенных большинство хотело бы сделать свой игровой или веб-сервер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877169"/>
              </p:ext>
            </p:extLst>
          </p:nvPr>
        </p:nvGraphicFramePr>
        <p:xfrm>
          <a:off x="4800600" y="1447800"/>
          <a:ext cx="413385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2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курса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379378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Модуль</a:t>
                      </a:r>
                      <a:endParaRPr lang="en-US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уроков</a:t>
                      </a:r>
                      <a:endParaRPr lang="en-US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Сетевые</a:t>
                      </a:r>
                      <a:r>
                        <a:rPr lang="ru-RU" baseline="0" dirty="0" smtClean="0"/>
                        <a:t> технологии</a:t>
                      </a:r>
                      <a:endParaRPr lang="en-US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en-US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r>
                        <a:rPr lang="ru-RU" baseline="0" dirty="0" smtClean="0"/>
                        <a:t> прикладного ПО</a:t>
                      </a:r>
                      <a:endParaRPr lang="en-US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en-US" dirty="0"/>
                    </a:p>
                  </a:txBody>
                  <a:tcPr marL="96819" marR="968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Устранение</a:t>
                      </a:r>
                      <a:r>
                        <a:rPr lang="ru-RU" baseline="0" dirty="0" smtClean="0"/>
                        <a:t> неисправностей</a:t>
                      </a:r>
                      <a:endParaRPr lang="en-US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en-US" dirty="0"/>
                    </a:p>
                  </a:txBody>
                  <a:tcPr marL="96819" marR="968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Структуризация курса по модулям </a:t>
            </a:r>
            <a:r>
              <a:rPr lang="ru-RU" dirty="0" smtClean="0"/>
              <a:t>(январь 2023 </a:t>
            </a:r>
            <a:r>
              <a:rPr lang="ru-RU" dirty="0"/>
              <a:t>года) </a:t>
            </a:r>
            <a:br>
              <a:rPr lang="ru-RU" dirty="0"/>
            </a:b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Написание теоретической части (февраль - июнь 2023 года) </a:t>
            </a:r>
            <a:br>
              <a:rPr lang="ru-RU" dirty="0"/>
            </a:b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Составление практических задач и задач для входного и итогового тестирования (июнь-июль 2023 года) </a:t>
            </a:r>
            <a:br>
              <a:rPr lang="ru-RU" dirty="0"/>
            </a:b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Пилотный запуск курса (начало августа 2023 года - октябрь 2023 года) 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 эксперта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19200"/>
            <a:ext cx="3777797" cy="5199550"/>
          </a:xfrm>
        </p:spPr>
      </p:pic>
    </p:spTree>
    <p:extLst>
      <p:ext uri="{BB962C8B-B14F-4D97-AF65-F5344CB8AC3E}">
        <p14:creationId xmlns:p14="http://schemas.microsoft.com/office/powerpoint/2010/main" val="8198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Популяризация курса</a:t>
            </a:r>
            <a:endParaRPr lang="en-US" dirty="0"/>
          </a:p>
        </p:txBody>
      </p:sp>
      <p:pic>
        <p:nvPicPr>
          <p:cNvPr id="2050" name="Picture 2" descr="C:\Users\Deeg05\Documents\ShareX\Screenshots\2023-11\brave_ZwadmLB8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529321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eg05\Documents\ShareX\Screenshots\2023-11\Telegram_nqVXOqGlj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86200"/>
            <a:ext cx="3120862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7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популяризации</a:t>
            </a:r>
            <a:endParaRPr lang="en-US" dirty="0"/>
          </a:p>
        </p:txBody>
      </p:sp>
      <p:pic>
        <p:nvPicPr>
          <p:cNvPr id="3075" name="Picture 3" descr="C:\Users\Deeg05\Documents\ShareX\Screenshots\2023-11\brave_J2e8jvqo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924800" cy="34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6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117</Words>
  <Application>Microsoft Office PowerPoint</Application>
  <PresentationFormat>Экран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Курс по сетевому и системному администрированию </vt:lpstr>
      <vt:lpstr>Подтверждение экспертности</vt:lpstr>
      <vt:lpstr>Информация о проекте</vt:lpstr>
      <vt:lpstr>Проблемное поле</vt:lpstr>
      <vt:lpstr>Состав курса</vt:lpstr>
      <vt:lpstr>Ход работы </vt:lpstr>
      <vt:lpstr>Отзыв эксперта</vt:lpstr>
      <vt:lpstr>Популяризация курса</vt:lpstr>
      <vt:lpstr>Итоги популяризации</vt:lpstr>
      <vt:lpstr>Статистика</vt:lpstr>
      <vt:lpstr>Отзывы целевой аудитории</vt:lpstr>
      <vt:lpstr>Дальнейшее развитие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по сетевому и системному администрированию</dc:title>
  <dc:creator>Deeg05</dc:creator>
  <cp:lastModifiedBy>Deeg05</cp:lastModifiedBy>
  <cp:revision>14</cp:revision>
  <dcterms:created xsi:type="dcterms:W3CDTF">2023-11-19T14:24:22Z</dcterms:created>
  <dcterms:modified xsi:type="dcterms:W3CDTF">2023-11-23T08:37:46Z</dcterms:modified>
</cp:coreProperties>
</file>