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526DB6-8EA1-45E2-B647-8DE8B530B2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E84FE0-3373-4D83-B95B-C1A36864E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FC952A-207C-4E9A-8371-386191ABE9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0EF987-ABDC-4148-9098-50B3307A9D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A74EB5-E8D7-4666-A901-9039F63D0A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850BAC-5EBF-4FC7-A0B2-05B7295112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A5723A-BDE6-435E-80F6-317B7282C3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28A934-9C59-4275-B2DC-E17F00D85B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D8F34F-86A7-41BB-9060-F9CBBC1A85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C273E4-24DD-4B46-9C39-7492FF56CD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10D963-CBA5-4F14-8ED1-734923348D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6E090-2125-404C-9502-A73A325E0C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F545AD-31BE-4240-B64D-8924B26B2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24AF10-A92C-404B-8379-A5BCA6EF8E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3204B0-A85C-4223-A7AE-026685E92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241029-F5E7-499E-B404-CA2E2F17BF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90C429-8426-4532-BAAC-9143894DCE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27B5AE-33F5-4116-BA3F-11D6E504B2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4AF2A9-33A5-4DDF-9472-04BF6F77A0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A4AA79-E7D7-49C6-93F5-FBF6B326ED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4E0A1D-6FCC-467D-8976-8392BAFF73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CA6F19-28F5-40CC-B257-75F1CCE071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F883FD-96E1-4277-AD84-2B353E8B66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5B2D0-0642-47B1-8BD6-7DB2156E3D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2F9E4C-0B24-48CD-8369-5E6A44647A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ECD397-0095-42BB-A4C2-80D98FD93DE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«Система защиты авторства материалов образовательных курсов на онлайн-платформах»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Ванин Дмитрий Михайлович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Вывод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 решит проблему идентификации пользователей, совершающих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Алгоритм для текста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текст внедряются символы, идентичные по форме с оригинальными, но при этом имеющие другое значение в таблице символов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Unicode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каждого текста составляется словарь синонимов для союзов, существительных и прилагательных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идентификатора в тексте, с алфавитом на основе символов из первого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06520" indent="-506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помощью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ичного кода (от 2 до 16) происходит кодирование идентификатора в тексте, с алфавитом на основе синонимов из второго пункта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Алгоритм для растровых изображений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Идентификатор пользователя записывается в наименее значащие биты цветов картинки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Если в изображении присутствуют разные чёткие линии, на них накладываются векторные контуры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Контуры редставляют собой линии с разной штриховкой, с помощью которой n-ичным кодом кодируется идентификатор пользователям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Заголовок 4"/>
          <p:cNvSpPr/>
          <p:nvPr/>
        </p:nvSpPr>
        <p:spPr>
          <a:xfrm>
            <a:off x="838440" y="36540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Демонстрация алгоритма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Объект 3"/>
          <p:cNvSpPr/>
          <p:nvPr/>
        </p:nvSpPr>
        <p:spPr>
          <a:xfrm>
            <a:off x="83844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417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43000" y="1823400"/>
            <a:ext cx="9536400" cy="457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Использованные источники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59372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Dr Study ищет решение для обеспечения конфиденциальности своих курсов URL // Dr Study: http://dr-study.online/blog.php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Статистика по запросу «слив курса» // Google Trends: https://trends.google.com/trends/explore?date=all&amp;geo=RU&amp;q=%D1%81%D0%BB%D0%B8%D0%B2%20%D0%BA%D1%83%D1%80%D1%81%D0%B0&amp;hl=en (Дата обращения: 07.02.2024)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После покупки злоумышленник может совершить незаконное копирование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блоге онлайн школы «Dr. Study» продемонстрирован явный запрос на решение проблемы кражи материалов курсов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 2020 года растёт популярность запроса «слив курса» в поисковой системе Google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Проблема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Проблема идентификации субъекта, совершившего незаконное копирование материалов курса: текста и изображений.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Аналоги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Система watermark платформы GetCourse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Steghide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Целевая аудитория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Авторы курсов, распространяющие сво материалы в сети Интернет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Цель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Создание системы защиты авторства материалов,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в виде расширения, предназначенного для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использования с LMS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текстовой информации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Обеспечение обнаружения копирования векторных изображений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Используемые материалы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Язык программирования python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Библиотека pillow для обработки изображений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Этапы работы над проектом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 алгоритмов, исполняющих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алгоритмов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расширения для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LMS Moodle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Написание пользовательской документации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функционального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Проведение пользовательского тестирования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Application>LibreOffice/7.5.6.2$Linux_X86_64 LibreOffice_project/50$Build-2</Application>
  <AppVersion>15.0000</AppVersion>
  <Words>168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2024-01-30T04:20:51Z</dcterms:created>
  <dc:creator>Deeg05</dc:creator>
  <dc:description/>
  <dc:language>en-US</dc:language>
  <cp:lastModifiedBy/>
  <dcterms:modified xsi:type="dcterms:W3CDTF">2024-02-17T15:09:06Z</dcterms:modified>
  <cp:revision>32</cp:revision>
  <dc:subject/>
  <dc:title>Проект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