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8153A-8BF1-4819-866B-677D0DF671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0004D-3B95-47DA-8843-848C4D35B3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96D05-6D2F-45A9-8BB9-ACAEB0C5FC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08CE6B-E90A-4841-832C-EE1CFACFAC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0552F-40E3-444A-895C-32E4052F9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637AB5-2748-4321-8559-98B900C5B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D1C26A-B5DE-4ECA-906F-7AF8E4014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763BFA-37CD-4688-BB0D-D1E44EB5ED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F0D91A-B1FB-4741-BDDA-342BA5415B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61CA9A-1EB4-4834-BAFA-B436C572A6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0E0FAB-500F-4B98-A08C-328B007016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893A62-1045-4186-89A9-F3B82A1856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FB581-F106-4DBC-80B9-C081E8130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638E80-F5E1-4609-B86D-DE062ACB0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608CA1-ECA6-42B1-BD51-DF59A9A704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DE1437-1EB7-49AC-B7FD-7D658EACA4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ED926E-E85D-4100-98C8-33FAE91575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5B8C78-749E-4D8F-BCF3-C6CD675D6E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2A0C14-9D0B-40F9-B36F-B587A6776C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F11215-BF8F-4880-B058-BF3FB9ED0B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6603D1-E8F2-4233-94F5-F80BEBD8DB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8A30EB-CF1A-4CA1-B86A-20D0E9D685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83F52-2F83-4F85-9436-EACC3ECF99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307D9-6E2C-4CCD-BD7B-C8BD4824D6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EF0F5D-148D-43AA-B681-96C6014CC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B6415B-4754-4F0B-8AFC-066EE3FB8D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6E9608-3852-4C97-A975-3EB58B0718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891FD1-BA23-43A5-9687-8F3B58DBB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68813E-178F-402F-8CE4-ABE6675D77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B1B712-ADA5-431D-A5BC-643BBF507F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12B4F-333D-4F4F-A148-56FFF4B0A1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13B501-8316-4A6A-8139-A690C9B960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4F959-B4EC-4DE9-9A1A-DEC3C6E0D7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0061E-0751-433A-A3A0-F53B57FD8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C91D0-9765-4D40-9EC7-E0A7AC5E8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2F4DF-212E-40CB-83DB-A28DBDBBE0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7398F5-3346-4907-A512-15C4EAAC16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86CA2E-5ECA-4431-B23B-490BE7E665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19A33-F0FE-4A28-874C-ACD8265549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«Система защиты авторства материалов образовательных курсов на онлайн-платформах»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Ванин Дмитрий Михайлович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Этапы работы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алгоритмов, исполняющих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расширения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LMS Moodle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Написание пользовательской документации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функционального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пользовательского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Функциональное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Запуск реализации алгоритма на определённых данных и сверка результата с ожидаемым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Пользовательское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Группа, сформированная из целевой аудитории, опробует проект, после чего даст обратную связь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Схема работы ПО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9600840" cy="12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Алгоритм для текста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текст внедряются символы, идентичные по форме с оригинальными, но при этом имеющие другое значение в таблице символов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текста составляется словарь синонимов для союзов, существительных и прилагательных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подписанного идентификатора в тексте, с алфавитом на основе символов из первого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подписанного идентификатора в тексте, с алфавитом на основе синонимов из второго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Алгоритм для растровых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Подписанный идентификатор пользователя записывается в наименее значащие биты цветов картинки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Изображение разбивается на области 4x4, 8x8 16x16, области, в которых сплошное заполнение не менее 70%, заменяются штриховкой.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Новая заливка представляет собой разную штриховку, с помощью которой n-ичным кодом кодируется подписанный идентификатор пользователям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4"/>
          <p:cNvSpPr/>
          <p:nvPr/>
        </p:nvSpPr>
        <p:spPr>
          <a:xfrm>
            <a:off x="838440" y="36540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Демонстрация алгоритма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Объект 3"/>
          <p:cNvSpPr/>
          <p:nvPr/>
        </p:nvSpPr>
        <p:spPr>
          <a:xfrm>
            <a:off x="83844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143000" y="1823400"/>
            <a:ext cx="9535680" cy="45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решит проблему идентификации пользователей,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совершающих незаконное копирование, не требуя при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этом значительных ресурсов и проведения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дополнительных мероприятий.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 как происходит подпись идентификатора ЭЦП по ГОСТ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34.10-2018, по статье 6 ФЗ  «Об электронной подписи» от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06.04.2011 N 63-ФЗ  идентификатор пользователя может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быть признан сведением о правонарушителе, после чего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злоумышленник может быть наказан по статье 1301 ГК РФ.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59372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 Study ищет решение для обеспечения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конфиденциальности своих курсов URL // Dr Study: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http://dr-study.online/blog.php (Дата обращения: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Статистика по запросу «слив курса» // Google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Trends: https://trends.google.com/trends/explore?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date=all&amp;geo=RU&amp;q=%D1%81%D0%BB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%D0%B8%D0%B2%20%D0%BA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%D1%83%D1%80%D1%81%D0%B0&amp;hl=en (Дата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Готов ответить на ваши вопросы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покупки злоумышленник может совершить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блоге онлайн школы «Dr. Study» продемонстрирован явный запрос на решение проблемы кражи материалов курсов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2020 года растёт популярность запроса «слив курса» в поисковой системе Google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Составители курсов, размещающие материалы на платформах в сети Интернет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Проблема идентификации субъекта, совершившего незаконное копирование материалов курса: текста и изображений.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Система watermark платформы GetCourse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Steghide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Авторы курсов, распространяющие свои материалы в сети Интернет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Создание системы защиты авторства материалов, в виде расширения, предназначенного для использования с LMS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текстовой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растровых изображений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Используемые материалы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Язык программирования python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Чёткий синтаксис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Популярный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Библиотека pillow для обработки изображений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Достаточный функционал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Активная поддержка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Application>LibreOffice/7.5.6.2$Linux_X86_64 LibreOffice_project/50$Build-2</Application>
  <AppVersion>15.0000</AppVersion>
  <Words>168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2024-01-30T04:20:51Z</dcterms:created>
  <dc:creator>Deeg05</dc:creator>
  <dc:description/>
  <dc:language>en-US</dc:language>
  <cp:lastModifiedBy/>
  <dcterms:modified xsi:type="dcterms:W3CDTF">2024-02-20T07:53:51Z</dcterms:modified>
  <cp:revision>76</cp:revision>
  <dc:subject/>
  <dc:title>Проект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