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7EEFAA-398F-408F-8640-BC8F989F5C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501365-106D-47F7-ADA7-6B0E9B8F7A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74E841-AD69-426A-BEA0-07026FDF99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68E74-9238-4D88-96B4-3AAB52AD6D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646ACE-0DFC-41DA-A958-3A64AEE69D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6379FD-DF30-4EAC-9BE9-315A1F5C09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45E1D0-CEC8-4C75-B576-01E49CC30E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582D82-3A75-4344-ACB7-DA0A4A3FC2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29D6B6-5D91-4E89-A475-C6AB261B4F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342DDC-95E7-4133-9B3C-D2E0BE262A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7D025D-9D3F-4757-BCD9-5051E9B77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265F89-7E19-495F-B757-6B8E908C3B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2488CE-702B-474C-B775-49F612537B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C789B6-886D-4801-AE32-5A3893B245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754701-3208-4493-A48F-7D095D0345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2DF179-8AF5-4932-83C7-D0E5C1FF85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E55C52-E4E1-4210-B4DA-062C344C78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15D070-E104-4B41-993F-DD54DEFC2D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8BEF28-CCD8-4FB8-BC6C-0143B99815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C08C26-EF7C-4890-8799-BF0B2647C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395FF7-70C4-4868-8BF3-72C5A77FDF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1CECE0-F29F-4AD6-8F35-FC8BFF1500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7319F9-2B79-4121-96DC-135B824093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BEAB55-715A-4230-A57B-21E4E5EF85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7D4272-BAAF-4DC6-A83B-A320080BEF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D2AF77-9E05-47EE-BD7E-357244F3B4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B4480E-CBCD-48F3-818F-FAE4769CC8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5A6FD9-C53C-4D86-AA3D-AE56F50144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967093-5A5E-4783-B37C-68EB20CC3D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AA6138-6B32-4CBE-8D22-9DD0285536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6F5CF3-FF7C-4F7E-A42B-428996C323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BC5F48-2949-4288-B737-370DFCF933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820AF-109B-4524-B3A7-EA85A875D8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28B419-46E7-4EB9-BD2C-E6EB1F2CE1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2F6384-4913-4309-B4D2-AE9065A2FE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AF8139-4270-40EC-ADC3-E55B362EE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791A89-FECB-476E-9485-AF03F5472F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DEC1E7-D5EB-44D4-B662-8E7A59BE5C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075059-DC8C-43F7-9FC4-E6714985E8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Calibri Light"/>
              </a:rPr>
              <a:t>«Система защиты авторства материалов образовательных курсов на онлайн-платформах»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Ванин Дмитрий Михайлович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Этапы работы над проектом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Разработка алгоритмов, исполняющих 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алгоритмов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расширения для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LMS Moodle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Написание пользовательской документации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функционального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пользовательского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Тестирование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Функциональное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Запуск реализации алгоритма на определённых данных и сверка результата с ожидаемым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Пользовательское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Группа, сформированная из целевой аудитории, опробует проект, после чего даст обратную связь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Схема работы ПО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43000" y="2971800"/>
            <a:ext cx="9600840" cy="12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Алгоритм для текста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текст внедряются символы, идентичные по форме с оригинальными, но при этом имеющие другое значение в таблице символов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Unicode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каждого текста составляется словарь синонимов для союзов, существительных и прилагательных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подписанного идентификатора в тексте, с алфавитом на основе символов из первого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подписанного идентификатора в тексте, с алфавитом на основе синонимов из второго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Алгоритм для растровых изображений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Подписанный идентификатор пользователя записывается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 наименее значащие биты цветов картинки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Изображение разбивается на области 4x4, 8x8 16x16,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области, в которых сплошное заполнение не менее 70%,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заменяются штриховкой.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Контуры представляют собой линии с разной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штриховкой, с помощью которой n-ичным кодом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кодируется подписанный идентификатор пользователям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головок 4"/>
          <p:cNvSpPr/>
          <p:nvPr/>
        </p:nvSpPr>
        <p:spPr>
          <a:xfrm>
            <a:off x="838440" y="36540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Демонстрация алгоритма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Объект 3"/>
          <p:cNvSpPr/>
          <p:nvPr/>
        </p:nvSpPr>
        <p:spPr>
          <a:xfrm>
            <a:off x="83844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143000" y="1823400"/>
            <a:ext cx="9535680" cy="45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Проект решит проблему идентификации пользователей, совершающих незаконное копирование, не требуя при этом значительных ресурсов и проведения дополнительных мероприятий.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Так как происходит подпись идентификатора ЭЦП по ГОСТ 34.10-2018, по статье 6 ФЗ  «Об электронной подписи» от 06.04.2011 N 63-ФЗ  идентификатор пользователя может быть признан сведением о правонарушителе, после чего злоумышленник может быть наказан по статье 1301 ГК РФ.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Использованные источники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59372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 Study ищет решение для обеспечения конфиденциальности своих курсов URL // Dr Study: http://dr-study.online/blog.php (Дата 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Статистика по запросу «слив курса» // Google Trends: https://trends.google.com/trends/explore?date=all&amp;geo=RU&amp;q=%D1%81%D0%BB%D0%B8%D0%B2%20%D0%BA%D1%83%D1%80%D1%81%D0%B0&amp;hl=en (Дата 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Готов ответить на ваши вопросы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После покупки злоумышленник может совершить незаконное копирование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блоге онлайн школы «Dr. Study» продемонстрирован явный запрос на решение проблемы кражи материалов курсов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2020 года растёт популярность запроса «слив курса» в поисковой системе Google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Составители курсов, размещающие материалы на платформах в сети Интернет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Проблема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Проблема идентификации субъекта, совершившего незаконное копирование материалов курса: текста и изображений.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Аналоги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Система watermark платформы GetCourse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Steghide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Авторы курсов, распространяющие свои материалы в сети Интернет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Создание системы защиты авторства материалов, в виде расширения, предназначенного для использования с LMS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текстовой информации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растровых изображений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Используемые материалы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Язык программирования python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Чёткий синтаксис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Популярный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Библиотека pillow для обработки изображений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Достаточный функционал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Активная поддержка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Application>LibreOffice/7.5.6.2$Linux_X86_64 LibreOffice_project/50$Build-2</Application>
  <AppVersion>15.0000</AppVersion>
  <Words>168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2024-01-30T04:20:51Z</dcterms:created>
  <dc:creator>Deeg05</dc:creator>
  <dc:description/>
  <dc:language>en-US</dc:language>
  <cp:lastModifiedBy/>
  <dcterms:modified xsi:type="dcterms:W3CDTF">2024-02-20T07:03:13Z</dcterms:modified>
  <cp:revision>75</cp:revision>
  <dc:subject/>
  <dc:title>Проект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